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3D"/>
    <a:srgbClr val="1B2431"/>
    <a:srgbClr val="2F3F57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44" y="63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DE812-30F2-49B3-B752-0824645FC1CD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D9B69-AF59-446E-BB34-9437B1298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3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9B69-AF59-446E-BB34-9437B12989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AB82-BD8D-D901-4668-43B454EA2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319B7-71C5-D57C-31A2-4EB9E2006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0C2E7-C5D7-5407-43B7-C41166B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BE642-5EF1-C462-8BEE-0C482AC0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4077-9652-7791-E5BF-80BA2847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D4024-A055-87D7-4765-B9BA19FB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4154A-8E79-B24E-15E6-631B361C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87601-EF3D-0553-FF6E-4FAD33F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82E6A-9103-549D-9593-C1AE5E9B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E6734-9669-F6EF-C441-45FF1070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6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5A8F7-1ED4-B410-2BB8-AFF055A9C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EEAEE-1827-CFEF-99C4-612927E8D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B93BE-3474-26B8-25A7-576F042A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1DE8-2E92-E7AC-1D7B-AC83AE0A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FB201-AAF6-3F8A-88A1-D7E3017B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F62F6-9858-55FB-AA0D-DD7390D2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42B32-4C9F-14EA-B063-B6C75E61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1A21F-E816-D896-5E79-D87AA32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F519C-8F26-8BE5-B16F-39ED16B7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ABEE-742E-0D2F-EF1B-A214F686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DF9E-7FA9-62B6-10FC-CA54838A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C50C5-47FD-FE59-DAED-97780A1A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D32F7-F9D8-A781-EB83-D6BB772F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57E5A-639D-E058-4E24-BE0D626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DEAAB-EEDD-8A84-0357-D6DAC828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A39D-0D22-8ED2-EAA7-5EAE158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0683A-9C94-5ACB-EFC8-93FE8291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D9D32-F89C-BA1B-E446-82FF877E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C360F-7D53-4FC2-C7A4-7C75D6D7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4A9D0-5FA2-2BA6-4992-BDBA266C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FDBB-DF31-EF1F-DC98-7577A9EF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C36A-E2BC-1B8D-D073-002D5A2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9B61D-32E0-23C5-D3EC-78AFCB34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6865F-8892-E4D2-8682-BF1097501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2F7DE-98E2-7863-3C8C-58F903FD5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0BC2C-8A60-3585-40A8-76091CF6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82765-6CFC-8ED8-2D2A-AA2A217D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75A65-99A7-42EB-503E-DF581A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8CB38-7E4D-657B-983B-79AA17CB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9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EF81-307F-AF33-BB7F-3BDCDC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204FC-2D49-9145-F29E-9792E6C2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AFAEE-6127-9470-6C74-4889E94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F84CAF-4727-8B1A-EFDA-E860EF5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6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F444B-F969-538F-1D85-669D6A87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10107-3CBA-99AA-0CF7-135D2C27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407A9-54A5-41FC-3C14-53F40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D924-E2CF-78CB-0271-A110BB78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31C2B-973E-69D9-D979-D04314FD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5DE19-31DA-70E3-9A61-11D114F7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429B7-2EFF-E574-BB0C-4B5EE3E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3E0C7-4680-7C0F-2523-94B4B2D7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81422-42D1-0CAF-9B1A-949393B1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C068-0B53-7163-08D5-F36BA077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DAE49-EC5D-4EED-AE6B-008D78858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6BB82-2632-5406-401E-AF7E45B9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A17BE-0A7D-BBDE-78A0-F082F0AC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52DB4-62C4-365B-5524-2757790D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B9E85-9C0D-5F3F-A394-E6F12DE4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1E843-57C8-8B36-AA16-C1437375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AC9D1-56F4-A208-50E9-3678D1A1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3F079-D6A0-2E3E-D04B-FF15D8CD8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0C74-757F-4310-AB7A-242CABF559D3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E99B3-293A-C7C9-8FEE-DD5BC7572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F40A3-B587-DE8B-B337-9F86F452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8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DE1747B4-8348-9899-AC3B-6240E461150C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8E919F-1C33-5F1C-6D4E-CDEA10D7494B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69A9E-1D6F-88D8-BB2D-6722C2461562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D475B2-AD10-0447-7CA7-2664078E78DF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A2B915-4B66-4148-2B43-4E327CF21582}"/>
              </a:ext>
            </a:extLst>
          </p:cNvPr>
          <p:cNvSpPr/>
          <p:nvPr/>
        </p:nvSpPr>
        <p:spPr>
          <a:xfrm>
            <a:off x="3433" y="1043369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628456-44DA-9C8B-E654-45B0CC3554FD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F8F0A1-3EB9-3BAA-A295-4DD75839F636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AE3C800A-E6C6-35E4-2143-B55AEB73F2DB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DF032E-1BDE-DA6E-2477-2711A85A0B95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813EF3-354B-69AB-B953-1B2D9488E391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84BDA0-D974-AA15-987C-D65581F60341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9E8F1F-3545-6E67-B08C-20F02EDA9C29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5D6538-8257-2D9E-127B-177054BC0371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DEBB44-59BE-576E-B29D-6FBCBBDA6F0C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CF29CA5E-6663-CDC0-14D2-406E704AA638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6BBCAD-ED6B-6328-E6F3-D289D736359C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63BE4-F968-C63E-954A-9479DFB88631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0FECEC01-6794-A4D4-24B0-30EC2BE7AABD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295C3605-8568-9E84-8E96-E1BFE5E8E75B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4DA94D-F717-DCB2-9397-F3998CD04DDF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2D33CF4F-28C7-2306-7D5E-69954E46A502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214A00B-3B16-8A37-A832-CDB0F458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24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641B8BC-850A-23E9-6411-2159388B1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1231099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5E3562E-89E0-F377-1D44-3A50FAB5A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AD7D121-D174-3E49-F1A4-0E86B6BFA8DF}"/>
              </a:ext>
            </a:extLst>
          </p:cNvPr>
          <p:cNvSpPr/>
          <p:nvPr/>
        </p:nvSpPr>
        <p:spPr>
          <a:xfrm>
            <a:off x="2163205" y="1529308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上传点云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7CE07E-DE46-BECA-EC16-8ACE3C2CDB0A}"/>
              </a:ext>
            </a:extLst>
          </p:cNvPr>
          <p:cNvSpPr/>
          <p:nvPr/>
        </p:nvSpPr>
        <p:spPr>
          <a:xfrm>
            <a:off x="2163205" y="1970751"/>
            <a:ext cx="750572" cy="261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开始检测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4364511-5215-2943-5F2D-1442883B085E}"/>
              </a:ext>
            </a:extLst>
          </p:cNvPr>
          <p:cNvSpPr/>
          <p:nvPr/>
        </p:nvSpPr>
        <p:spPr>
          <a:xfrm>
            <a:off x="3101340" y="1529308"/>
            <a:ext cx="3507368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D:/data/semantickitti/sequence/00/000000.bin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6F0352D-FE7B-B4AC-460B-FE8847098A3D}"/>
              </a:ext>
            </a:extLst>
          </p:cNvPr>
          <p:cNvSpPr/>
          <p:nvPr/>
        </p:nvSpPr>
        <p:spPr>
          <a:xfrm>
            <a:off x="3101340" y="2012955"/>
            <a:ext cx="3507368" cy="1769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CA0496F-CAAB-B1CC-D409-845BDBB0C4E0}"/>
              </a:ext>
            </a:extLst>
          </p:cNvPr>
          <p:cNvSpPr/>
          <p:nvPr/>
        </p:nvSpPr>
        <p:spPr>
          <a:xfrm>
            <a:off x="3101341" y="2012955"/>
            <a:ext cx="1794509" cy="17698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50F33110-822E-A60D-87E6-DEB7FD0959CE}"/>
              </a:ext>
            </a:extLst>
          </p:cNvPr>
          <p:cNvSpPr/>
          <p:nvPr/>
        </p:nvSpPr>
        <p:spPr>
          <a:xfrm>
            <a:off x="2211860" y="254496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07281D-900A-1C84-ED81-587BA2E7994C}"/>
              </a:ext>
            </a:extLst>
          </p:cNvPr>
          <p:cNvSpPr txBox="1"/>
          <p:nvPr/>
        </p:nvSpPr>
        <p:spPr>
          <a:xfrm>
            <a:off x="2406172" y="2501783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单帧检测</a:t>
            </a:r>
          </a:p>
        </p:txBody>
      </p:sp>
      <p:sp>
        <p:nvSpPr>
          <p:cNvPr id="53" name="圆: 空心 52">
            <a:extLst>
              <a:ext uri="{FF2B5EF4-FFF2-40B4-BE49-F238E27FC236}">
                <a16:creationId xmlns:a16="http://schemas.microsoft.com/office/drawing/2014/main" id="{60BC0ED3-8F45-FF40-57D7-BE339B61740C}"/>
              </a:ext>
            </a:extLst>
          </p:cNvPr>
          <p:cNvSpPr/>
          <p:nvPr/>
        </p:nvSpPr>
        <p:spPr>
          <a:xfrm>
            <a:off x="3455988" y="254496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6198CFB-3362-A145-D1F2-4BC977FDC92F}"/>
              </a:ext>
            </a:extLst>
          </p:cNvPr>
          <p:cNvSpPr txBox="1"/>
          <p:nvPr/>
        </p:nvSpPr>
        <p:spPr>
          <a:xfrm>
            <a:off x="3650300" y="2501783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自动检测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EE765F3-09A2-AAA5-A29D-C335CE39FCC6}"/>
              </a:ext>
            </a:extLst>
          </p:cNvPr>
          <p:cNvSpPr/>
          <p:nvPr/>
        </p:nvSpPr>
        <p:spPr>
          <a:xfrm>
            <a:off x="2163205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上一帧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0F1FDC0-BCC9-573C-A4AE-725852537518}"/>
              </a:ext>
            </a:extLst>
          </p:cNvPr>
          <p:cNvSpPr/>
          <p:nvPr/>
        </p:nvSpPr>
        <p:spPr>
          <a:xfrm>
            <a:off x="3064662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下一帧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6A949F7-03C0-CAE0-4E25-568D1C21986E}"/>
              </a:ext>
            </a:extLst>
          </p:cNvPr>
          <p:cNvSpPr/>
          <p:nvPr/>
        </p:nvSpPr>
        <p:spPr>
          <a:xfrm>
            <a:off x="3966119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9C2AE3C-167A-A4F2-1507-41B68BCD3B3B}"/>
              </a:ext>
            </a:extLst>
          </p:cNvPr>
          <p:cNvSpPr txBox="1"/>
          <p:nvPr/>
        </p:nvSpPr>
        <p:spPr>
          <a:xfrm>
            <a:off x="2188524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8BD2CF7-2293-9C1E-6AB3-18D08EA3A6A3}"/>
              </a:ext>
            </a:extLst>
          </p:cNvPr>
          <p:cNvSpPr txBox="1"/>
          <p:nvPr/>
        </p:nvSpPr>
        <p:spPr>
          <a:xfrm>
            <a:off x="7134879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实例分割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EB37D21-2593-6493-C9C3-20805DF81E62}"/>
              </a:ext>
            </a:extLst>
          </p:cNvPr>
          <p:cNvSpPr txBox="1"/>
          <p:nvPr/>
        </p:nvSpPr>
        <p:spPr>
          <a:xfrm>
            <a:off x="7134879" y="3499359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点云预览</a:t>
            </a:r>
          </a:p>
        </p:txBody>
      </p:sp>
      <p:sp>
        <p:nvSpPr>
          <p:cNvPr id="61" name="server_309396">
            <a:extLst>
              <a:ext uri="{FF2B5EF4-FFF2-40B4-BE49-F238E27FC236}">
                <a16:creationId xmlns:a16="http://schemas.microsoft.com/office/drawing/2014/main" id="{A7D97C85-9D62-813A-6B58-369FCEE69677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erver_309396">
            <a:extLst>
              <a:ext uri="{FF2B5EF4-FFF2-40B4-BE49-F238E27FC236}">
                <a16:creationId xmlns:a16="http://schemas.microsoft.com/office/drawing/2014/main" id="{C7C96F04-D162-0512-14C0-308D5BAD4738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server_309396">
            <a:extLst>
              <a:ext uri="{FF2B5EF4-FFF2-40B4-BE49-F238E27FC236}">
                <a16:creationId xmlns:a16="http://schemas.microsoft.com/office/drawing/2014/main" id="{3470F06F-8701-7B64-3B64-83F2A16C8CD6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homepage_66760">
            <a:extLst>
              <a:ext uri="{FF2B5EF4-FFF2-40B4-BE49-F238E27FC236}">
                <a16:creationId xmlns:a16="http://schemas.microsoft.com/office/drawing/2014/main" id="{04E9BC06-1391-9A47-458E-456072E20CFA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confont-10459-4814669">
            <a:extLst>
              <a:ext uri="{FF2B5EF4-FFF2-40B4-BE49-F238E27FC236}">
                <a16:creationId xmlns:a16="http://schemas.microsoft.com/office/drawing/2014/main" id="{3AE54CE8-E6E0-F4BF-D9D4-990645D0FE64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80065-C0CA-3CC6-83A9-B24F047F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FDDE1D57-01D1-0CB6-FA14-B7ED13BC819A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38A4E6-31DF-F80A-5DFE-5819117037C7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CE26C2-E508-34DF-D728-0934D421EED1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48D6EB-8A90-8CE9-BBD8-06E87181614E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C42813-5F20-CC96-706E-B874AACAB924}"/>
              </a:ext>
            </a:extLst>
          </p:cNvPr>
          <p:cNvSpPr/>
          <p:nvPr/>
        </p:nvSpPr>
        <p:spPr>
          <a:xfrm>
            <a:off x="-2465" y="1429098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553B58-A37C-FF1A-4EDE-E66E7803727F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A35944E-8D5F-F217-6BD6-FE8E589766E0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AF406ED3-94AA-8641-E808-EA97F6A8985D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9D74B9-B771-8298-94A1-E3102C983275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E45194-D1DF-D9F3-22E0-EBA0101A5CBB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DD7E29-42B0-AF07-190C-962C8895F56C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F35590-2E27-DC87-69C1-9A80D6972756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5FC50D-4996-A727-7E54-ED0FC5B16CB4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613DED-6212-A657-1AE2-8A70E2CDFB35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7223D298-AB8B-A810-1778-D32976C76B45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C972FD-3217-AECA-0643-7AA72C401EA4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9BE41D-B5E8-0FEB-E630-165D3D6CDEEC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B64A2F3D-F676-2E3E-4403-B3E9085AC0AC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1EEDEC27-649F-21D1-742B-F7963B5868C6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49481-681B-E3B4-D44B-5162829DF5EC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7C8E512A-8C7F-3629-A0F2-0E37C13E1CDB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D1AA0C-2E97-4A32-6855-8B15FDAA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24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5888B9D-FC41-FDED-324C-CEE304C5A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1231099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CE6A826-5F7E-62D2-A38E-2C0056A9F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3BA1BFA-8DDC-462F-B15F-A140518F7221}"/>
              </a:ext>
            </a:extLst>
          </p:cNvPr>
          <p:cNvSpPr/>
          <p:nvPr/>
        </p:nvSpPr>
        <p:spPr>
          <a:xfrm>
            <a:off x="2163204" y="1529308"/>
            <a:ext cx="901457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数据源配置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4385CD4-5201-538D-9FB3-E037EE733615}"/>
              </a:ext>
            </a:extLst>
          </p:cNvPr>
          <p:cNvSpPr/>
          <p:nvPr/>
        </p:nvSpPr>
        <p:spPr>
          <a:xfrm>
            <a:off x="2163205" y="2328891"/>
            <a:ext cx="901456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网络状态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6E1F4C-4DCF-D3DA-D3B0-5415A55DDCC6}"/>
              </a:ext>
            </a:extLst>
          </p:cNvPr>
          <p:cNvSpPr/>
          <p:nvPr/>
        </p:nvSpPr>
        <p:spPr>
          <a:xfrm>
            <a:off x="3909060" y="1529308"/>
            <a:ext cx="1032815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2B78AB-CA84-4FE2-A3A8-BE0DC986DB84}"/>
              </a:ext>
            </a:extLst>
          </p:cNvPr>
          <p:cNvSpPr/>
          <p:nvPr/>
        </p:nvSpPr>
        <p:spPr>
          <a:xfrm>
            <a:off x="2163205" y="2933643"/>
            <a:ext cx="750572" cy="261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2C5FF18-AE9B-1754-1CE8-AC1025B3648F}"/>
              </a:ext>
            </a:extLst>
          </p:cNvPr>
          <p:cNvSpPr/>
          <p:nvPr/>
        </p:nvSpPr>
        <p:spPr>
          <a:xfrm>
            <a:off x="3304669" y="2933643"/>
            <a:ext cx="750572" cy="2613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5D72FC9-2ED6-A931-EDC5-4DF8BC5D2661}"/>
              </a:ext>
            </a:extLst>
          </p:cNvPr>
          <p:cNvSpPr/>
          <p:nvPr/>
        </p:nvSpPr>
        <p:spPr>
          <a:xfrm>
            <a:off x="4446133" y="2933643"/>
            <a:ext cx="750572" cy="2613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43953D5-A95F-557C-83A4-19426F5E5C34}"/>
              </a:ext>
            </a:extLst>
          </p:cNvPr>
          <p:cNvSpPr txBox="1"/>
          <p:nvPr/>
        </p:nvSpPr>
        <p:spPr>
          <a:xfrm>
            <a:off x="2188524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8F09AE-8388-8BAA-40D4-8A53A2AD5165}"/>
              </a:ext>
            </a:extLst>
          </p:cNvPr>
          <p:cNvSpPr txBox="1"/>
          <p:nvPr/>
        </p:nvSpPr>
        <p:spPr>
          <a:xfrm>
            <a:off x="7134879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实例分割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632C1C-7EB1-E31E-2CFD-8DD3F0456586}"/>
              </a:ext>
            </a:extLst>
          </p:cNvPr>
          <p:cNvSpPr txBox="1"/>
          <p:nvPr/>
        </p:nvSpPr>
        <p:spPr>
          <a:xfrm>
            <a:off x="7134879" y="3499359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点云预览</a:t>
            </a:r>
          </a:p>
        </p:txBody>
      </p:sp>
      <p:sp>
        <p:nvSpPr>
          <p:cNvPr id="8" name="server_309396">
            <a:extLst>
              <a:ext uri="{FF2B5EF4-FFF2-40B4-BE49-F238E27FC236}">
                <a16:creationId xmlns:a16="http://schemas.microsoft.com/office/drawing/2014/main" id="{35CFE049-9F28-FA8F-5AC4-CF41BF8B5FD7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rver_309396">
            <a:extLst>
              <a:ext uri="{FF2B5EF4-FFF2-40B4-BE49-F238E27FC236}">
                <a16:creationId xmlns:a16="http://schemas.microsoft.com/office/drawing/2014/main" id="{70F5E091-BDD0-9641-E917-FCC6F4E05756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server_309396">
            <a:extLst>
              <a:ext uri="{FF2B5EF4-FFF2-40B4-BE49-F238E27FC236}">
                <a16:creationId xmlns:a16="http://schemas.microsoft.com/office/drawing/2014/main" id="{3F8FDC33-1AD3-B1CD-944B-256242AAE866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omepage_66760">
            <a:extLst>
              <a:ext uri="{FF2B5EF4-FFF2-40B4-BE49-F238E27FC236}">
                <a16:creationId xmlns:a16="http://schemas.microsoft.com/office/drawing/2014/main" id="{8DCE5662-2F79-3B54-ED90-11540411A674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confont-10459-4814669">
            <a:extLst>
              <a:ext uri="{FF2B5EF4-FFF2-40B4-BE49-F238E27FC236}">
                <a16:creationId xmlns:a16="http://schemas.microsoft.com/office/drawing/2014/main" id="{EF8932EB-27F5-B01C-6FC8-FEC271435854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84A7EAA-EEF0-8075-2776-2C8CE6B90B55}"/>
              </a:ext>
            </a:extLst>
          </p:cNvPr>
          <p:cNvSpPr/>
          <p:nvPr/>
        </p:nvSpPr>
        <p:spPr>
          <a:xfrm>
            <a:off x="3295650" y="1531495"/>
            <a:ext cx="552450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642B42-C63C-4A88-2BE4-533D4BDF42A5}"/>
              </a:ext>
            </a:extLst>
          </p:cNvPr>
          <p:cNvSpPr/>
          <p:nvPr/>
        </p:nvSpPr>
        <p:spPr>
          <a:xfrm>
            <a:off x="5690231" y="1529308"/>
            <a:ext cx="918477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DEFCEF2-8AF9-7433-E395-AEF452034217}"/>
              </a:ext>
            </a:extLst>
          </p:cNvPr>
          <p:cNvSpPr/>
          <p:nvPr/>
        </p:nvSpPr>
        <p:spPr>
          <a:xfrm>
            <a:off x="5002835" y="1531495"/>
            <a:ext cx="626436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端口号：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4A01D6D-B359-7098-BF02-EDDF27747443}"/>
              </a:ext>
            </a:extLst>
          </p:cNvPr>
          <p:cNvSpPr/>
          <p:nvPr/>
        </p:nvSpPr>
        <p:spPr>
          <a:xfrm>
            <a:off x="3297439" y="1879971"/>
            <a:ext cx="757801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连接方式：</a:t>
            </a:r>
          </a:p>
        </p:txBody>
      </p:sp>
      <p:sp>
        <p:nvSpPr>
          <p:cNvPr id="41" name="圆: 空心 40">
            <a:extLst>
              <a:ext uri="{FF2B5EF4-FFF2-40B4-BE49-F238E27FC236}">
                <a16:creationId xmlns:a16="http://schemas.microsoft.com/office/drawing/2014/main" id="{46FA41C1-0391-1047-B597-41569EA634D2}"/>
              </a:ext>
            </a:extLst>
          </p:cNvPr>
          <p:cNvSpPr/>
          <p:nvPr/>
        </p:nvSpPr>
        <p:spPr>
          <a:xfrm>
            <a:off x="5059546" y="193110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E44D9D-DD58-DDAF-37DA-11D5158B9D9B}"/>
              </a:ext>
            </a:extLst>
          </p:cNvPr>
          <p:cNvSpPr txBox="1"/>
          <p:nvPr/>
        </p:nvSpPr>
        <p:spPr>
          <a:xfrm>
            <a:off x="5253858" y="1887923"/>
            <a:ext cx="612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: 空心 60">
            <a:extLst>
              <a:ext uri="{FF2B5EF4-FFF2-40B4-BE49-F238E27FC236}">
                <a16:creationId xmlns:a16="http://schemas.microsoft.com/office/drawing/2014/main" id="{E921A692-0473-BD48-35AC-9AF7FC2E8C50}"/>
              </a:ext>
            </a:extLst>
          </p:cNvPr>
          <p:cNvSpPr/>
          <p:nvPr/>
        </p:nvSpPr>
        <p:spPr>
          <a:xfrm>
            <a:off x="4202251" y="193110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18638D-AB61-E662-404E-170C1CECE208}"/>
              </a:ext>
            </a:extLst>
          </p:cNvPr>
          <p:cNvSpPr txBox="1"/>
          <p:nvPr/>
        </p:nvSpPr>
        <p:spPr>
          <a:xfrm>
            <a:off x="4396563" y="1887923"/>
            <a:ext cx="496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47298D-E5C3-3DFF-2D62-E4C09AF8A1E8}"/>
              </a:ext>
            </a:extLst>
          </p:cNvPr>
          <p:cNvSpPr/>
          <p:nvPr/>
        </p:nvSpPr>
        <p:spPr>
          <a:xfrm>
            <a:off x="4080418" y="2328607"/>
            <a:ext cx="861458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 Mb/s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F8A5C99-9F9F-1F6F-301A-EFD3550CBFB4}"/>
              </a:ext>
            </a:extLst>
          </p:cNvPr>
          <p:cNvSpPr/>
          <p:nvPr/>
        </p:nvSpPr>
        <p:spPr>
          <a:xfrm>
            <a:off x="3291026" y="2325172"/>
            <a:ext cx="750572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传输速率：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1F8B078-B16C-9FCB-1FCF-31A3DC8D9A8E}"/>
              </a:ext>
            </a:extLst>
          </p:cNvPr>
          <p:cNvSpPr/>
          <p:nvPr/>
        </p:nvSpPr>
        <p:spPr>
          <a:xfrm>
            <a:off x="5690232" y="2333395"/>
            <a:ext cx="918476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FPS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688066B-0B8A-3667-74D7-3B33E7407FB0}"/>
              </a:ext>
            </a:extLst>
          </p:cNvPr>
          <p:cNvSpPr/>
          <p:nvPr/>
        </p:nvSpPr>
        <p:spPr>
          <a:xfrm>
            <a:off x="5094275" y="2329960"/>
            <a:ext cx="534996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帧率：</a:t>
            </a:r>
          </a:p>
        </p:txBody>
      </p:sp>
    </p:spTree>
    <p:extLst>
      <p:ext uri="{BB962C8B-B14F-4D97-AF65-F5344CB8AC3E}">
        <p14:creationId xmlns:p14="http://schemas.microsoft.com/office/powerpoint/2010/main" val="4897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643AA-7CD7-4337-64A8-5A435562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D1C2C685-016B-176B-62AA-ABA60A262292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E95D6D-8BB7-C8D3-99DB-8FD0B2C6762C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4C9AA7-F65C-1A0F-3988-3C30BEC56822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45077-D7E2-4A3E-81C9-87072C6BBD36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341507-4C1B-761E-A83F-CD7CA6659EC7}"/>
              </a:ext>
            </a:extLst>
          </p:cNvPr>
          <p:cNvSpPr/>
          <p:nvPr/>
        </p:nvSpPr>
        <p:spPr>
          <a:xfrm>
            <a:off x="-2465" y="1813111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019ECF-5B9D-4437-B633-D1E6BDF0A35F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FE940FF-8603-588C-FB96-DAF667CBB10F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BDDA9C99-C22D-3936-4768-E288184E0269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7068C5-AAE0-A181-F2FE-1015F93FF2D2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8A73E4-4C2C-5B3E-95C6-068EA7A0D8AD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DE5C90-8F73-F730-0032-A12545CDA770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E105DA-15E1-ACC2-6B28-62BB40D08C0F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FE3481-361E-7BD3-DB26-8DFAEE190AC2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6C5B81-297B-59EC-3100-9AB67E1C981F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ED86F96A-E666-03CB-56E9-606960BCB210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0C924C-0AFB-E704-DBC3-A286C5199C9D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2FDAF2-A4A0-C3C1-D3CA-6E6C9053F13E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DFE7C003-DEDE-CD7C-23D2-8E0E2FC64C34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A93F9883-9B56-B0E7-FF93-6089929509C6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CA45D6-2E9D-EB79-203F-98A573ED2CE7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5D922B9B-8ABF-1130-493C-B2B5BFC00DCA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484B256-582D-DB3B-45A2-55CE6ADD89B3}"/>
              </a:ext>
            </a:extLst>
          </p:cNvPr>
          <p:cNvSpPr/>
          <p:nvPr/>
        </p:nvSpPr>
        <p:spPr>
          <a:xfrm>
            <a:off x="2163205" y="1948408"/>
            <a:ext cx="775178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语义分割：</a:t>
            </a:r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7C2946B3-B559-2509-2D85-FD1AA1BDB504}"/>
              </a:ext>
            </a:extLst>
          </p:cNvPr>
          <p:cNvSpPr/>
          <p:nvPr/>
        </p:nvSpPr>
        <p:spPr>
          <a:xfrm>
            <a:off x="3316339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2B3A3AE-1F67-CF77-BFB9-4AF55073C22A}"/>
              </a:ext>
            </a:extLst>
          </p:cNvPr>
          <p:cNvSpPr txBox="1"/>
          <p:nvPr/>
        </p:nvSpPr>
        <p:spPr>
          <a:xfrm>
            <a:off x="3510651" y="1952146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EPC-Net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: 空心 52">
            <a:extLst>
              <a:ext uri="{FF2B5EF4-FFF2-40B4-BE49-F238E27FC236}">
                <a16:creationId xmlns:a16="http://schemas.microsoft.com/office/drawing/2014/main" id="{9BF5F6C3-EA52-E192-0CBE-8D8E6535B619}"/>
              </a:ext>
            </a:extLst>
          </p:cNvPr>
          <p:cNvSpPr/>
          <p:nvPr/>
        </p:nvSpPr>
        <p:spPr>
          <a:xfrm>
            <a:off x="4415193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40559A-B9E8-AE43-6AD2-B4A5E433E8C5}"/>
              </a:ext>
            </a:extLst>
          </p:cNvPr>
          <p:cNvSpPr txBox="1"/>
          <p:nvPr/>
        </p:nvSpPr>
        <p:spPr>
          <a:xfrm>
            <a:off x="4609505" y="1952146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SPVCNN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568B1A41-174E-65F5-68A6-01E773DB4A4A}"/>
              </a:ext>
            </a:extLst>
          </p:cNvPr>
          <p:cNvSpPr/>
          <p:nvPr/>
        </p:nvSpPr>
        <p:spPr>
          <a:xfrm>
            <a:off x="5550612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17CFE-348E-242F-F650-0D8903DB25A7}"/>
              </a:ext>
            </a:extLst>
          </p:cNvPr>
          <p:cNvSpPr txBox="1"/>
          <p:nvPr/>
        </p:nvSpPr>
        <p:spPr>
          <a:xfrm>
            <a:off x="5744924" y="1952146"/>
            <a:ext cx="930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Cylinder3D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erver_309396">
            <a:extLst>
              <a:ext uri="{FF2B5EF4-FFF2-40B4-BE49-F238E27FC236}">
                <a16:creationId xmlns:a16="http://schemas.microsoft.com/office/drawing/2014/main" id="{C2FCE216-C2CC-4ED3-AD93-FC351C1DD29D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rver_309396">
            <a:extLst>
              <a:ext uri="{FF2B5EF4-FFF2-40B4-BE49-F238E27FC236}">
                <a16:creationId xmlns:a16="http://schemas.microsoft.com/office/drawing/2014/main" id="{43A9ABE5-0238-4772-366B-0B02988C5A02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server_309396">
            <a:extLst>
              <a:ext uri="{FF2B5EF4-FFF2-40B4-BE49-F238E27FC236}">
                <a16:creationId xmlns:a16="http://schemas.microsoft.com/office/drawing/2014/main" id="{AC12AF9E-A0E0-319C-0E39-9A66D9A8DC84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homepage_66760">
            <a:extLst>
              <a:ext uri="{FF2B5EF4-FFF2-40B4-BE49-F238E27FC236}">
                <a16:creationId xmlns:a16="http://schemas.microsoft.com/office/drawing/2014/main" id="{290A0316-6059-9368-2D44-01925A1A0D2C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confont-10459-4814669">
            <a:extLst>
              <a:ext uri="{FF2B5EF4-FFF2-40B4-BE49-F238E27FC236}">
                <a16:creationId xmlns:a16="http://schemas.microsoft.com/office/drawing/2014/main" id="{69463967-7675-B2C2-B4B8-9F25FD08DCFE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51A9146-E8B8-C3C3-AF0F-E0CCA05EC3F2}"/>
              </a:ext>
            </a:extLst>
          </p:cNvPr>
          <p:cNvSpPr/>
          <p:nvPr/>
        </p:nvSpPr>
        <p:spPr>
          <a:xfrm>
            <a:off x="2163204" y="2524106"/>
            <a:ext cx="775179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实例分割：</a:t>
            </a:r>
          </a:p>
        </p:txBody>
      </p:sp>
      <p:sp>
        <p:nvSpPr>
          <p:cNvPr id="31" name="圆: 空心 30">
            <a:extLst>
              <a:ext uri="{FF2B5EF4-FFF2-40B4-BE49-F238E27FC236}">
                <a16:creationId xmlns:a16="http://schemas.microsoft.com/office/drawing/2014/main" id="{1165622B-75E8-A556-2A90-77C02FCFCE33}"/>
              </a:ext>
            </a:extLst>
          </p:cNvPr>
          <p:cNvSpPr/>
          <p:nvPr/>
        </p:nvSpPr>
        <p:spPr>
          <a:xfrm>
            <a:off x="3316339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8D89B7-9247-9AEB-C5A5-9DC4B9CDEC26}"/>
              </a:ext>
            </a:extLst>
          </p:cNvPr>
          <p:cNvSpPr txBox="1"/>
          <p:nvPr/>
        </p:nvSpPr>
        <p:spPr>
          <a:xfrm>
            <a:off x="3510651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776C994E-5DD7-600B-6C6E-99343F9E9C23}"/>
              </a:ext>
            </a:extLst>
          </p:cNvPr>
          <p:cNvSpPr/>
          <p:nvPr/>
        </p:nvSpPr>
        <p:spPr>
          <a:xfrm>
            <a:off x="4415193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97CD26-9272-1820-D433-6A659B571D9F}"/>
              </a:ext>
            </a:extLst>
          </p:cNvPr>
          <p:cNvSpPr txBox="1"/>
          <p:nvPr/>
        </p:nvSpPr>
        <p:spPr>
          <a:xfrm>
            <a:off x="4609505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: 空心 34">
            <a:extLst>
              <a:ext uri="{FF2B5EF4-FFF2-40B4-BE49-F238E27FC236}">
                <a16:creationId xmlns:a16="http://schemas.microsoft.com/office/drawing/2014/main" id="{FCE63E1A-5FF6-D2D0-5C30-737B7D2391C4}"/>
              </a:ext>
            </a:extLst>
          </p:cNvPr>
          <p:cNvSpPr/>
          <p:nvPr/>
        </p:nvSpPr>
        <p:spPr>
          <a:xfrm>
            <a:off x="5550612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D552A9-3D0F-7818-DA63-B6AF25FB4B06}"/>
              </a:ext>
            </a:extLst>
          </p:cNvPr>
          <p:cNvSpPr txBox="1"/>
          <p:nvPr/>
        </p:nvSpPr>
        <p:spPr>
          <a:xfrm>
            <a:off x="5744924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M3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AE9C30-62C8-59D2-DC97-B2774ED4888F}"/>
              </a:ext>
            </a:extLst>
          </p:cNvPr>
          <p:cNvSpPr/>
          <p:nvPr/>
        </p:nvSpPr>
        <p:spPr>
          <a:xfrm>
            <a:off x="2163204" y="3143072"/>
            <a:ext cx="775179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全景分割：</a:t>
            </a:r>
          </a:p>
        </p:txBody>
      </p:sp>
      <p:sp>
        <p:nvSpPr>
          <p:cNvPr id="39" name="圆: 空心 38">
            <a:extLst>
              <a:ext uri="{FF2B5EF4-FFF2-40B4-BE49-F238E27FC236}">
                <a16:creationId xmlns:a16="http://schemas.microsoft.com/office/drawing/2014/main" id="{3709B077-7004-F36E-2320-03EAE90E62FB}"/>
              </a:ext>
            </a:extLst>
          </p:cNvPr>
          <p:cNvSpPr/>
          <p:nvPr/>
        </p:nvSpPr>
        <p:spPr>
          <a:xfrm>
            <a:off x="3316339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66F73B-7D85-9F0A-AF9B-7053BDD814F7}"/>
              </a:ext>
            </a:extLst>
          </p:cNvPr>
          <p:cNvSpPr txBox="1"/>
          <p:nvPr/>
        </p:nvSpPr>
        <p:spPr>
          <a:xfrm>
            <a:off x="3510651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FP3Seg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: 空心 46">
            <a:extLst>
              <a:ext uri="{FF2B5EF4-FFF2-40B4-BE49-F238E27FC236}">
                <a16:creationId xmlns:a16="http://schemas.microsoft.com/office/drawing/2014/main" id="{D0D27892-5DB3-A709-C5B4-8F4FBD0E80E6}"/>
              </a:ext>
            </a:extLst>
          </p:cNvPr>
          <p:cNvSpPr/>
          <p:nvPr/>
        </p:nvSpPr>
        <p:spPr>
          <a:xfrm>
            <a:off x="4415193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F92655-BA79-1858-F80B-B0486E76DCCC}"/>
              </a:ext>
            </a:extLst>
          </p:cNvPr>
          <p:cNvSpPr txBox="1"/>
          <p:nvPr/>
        </p:nvSpPr>
        <p:spPr>
          <a:xfrm>
            <a:off x="4609505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MaskPLS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0019AB70-FA93-A243-5C17-E4CD2831663D}"/>
              </a:ext>
            </a:extLst>
          </p:cNvPr>
          <p:cNvSpPr/>
          <p:nvPr/>
        </p:nvSpPr>
        <p:spPr>
          <a:xfrm>
            <a:off x="5550612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9C364F-320B-504D-2F13-D3100DE042FC}"/>
              </a:ext>
            </a:extLst>
          </p:cNvPr>
          <p:cNvSpPr txBox="1"/>
          <p:nvPr/>
        </p:nvSpPr>
        <p:spPr>
          <a:xfrm>
            <a:off x="5744924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CP-Seg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C0778E8-149D-84DC-2A77-1D493CF5471A}"/>
              </a:ext>
            </a:extLst>
          </p:cNvPr>
          <p:cNvCxnSpPr>
            <a:cxnSpLocks/>
          </p:cNvCxnSpPr>
          <p:nvPr/>
        </p:nvCxnSpPr>
        <p:spPr>
          <a:xfrm flipV="1">
            <a:off x="7056120" y="894924"/>
            <a:ext cx="0" cy="5825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F518648-2D7A-B377-0443-E676AEC17EF0}"/>
              </a:ext>
            </a:extLst>
          </p:cNvPr>
          <p:cNvSpPr/>
          <p:nvPr/>
        </p:nvSpPr>
        <p:spPr>
          <a:xfrm>
            <a:off x="8462011" y="1924995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5E3365B-1040-ECEA-3D13-6FD944DCF97D}"/>
              </a:ext>
            </a:extLst>
          </p:cNvPr>
          <p:cNvSpPr/>
          <p:nvPr/>
        </p:nvSpPr>
        <p:spPr>
          <a:xfrm>
            <a:off x="7437120" y="1927182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 Size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7127E51-43F2-27B5-EC23-D39B8D263381}"/>
              </a:ext>
            </a:extLst>
          </p:cNvPr>
          <p:cNvSpPr/>
          <p:nvPr/>
        </p:nvSpPr>
        <p:spPr>
          <a:xfrm>
            <a:off x="8460541" y="2524106"/>
            <a:ext cx="82985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F13616F-1A1E-9AEE-4203-585DBDDCA9D0}"/>
              </a:ext>
            </a:extLst>
          </p:cNvPr>
          <p:cNvSpPr/>
          <p:nvPr/>
        </p:nvSpPr>
        <p:spPr>
          <a:xfrm>
            <a:off x="7435650" y="2524106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GPUs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C207037-708C-7FD5-D97D-75B39F7E7A94}"/>
              </a:ext>
            </a:extLst>
          </p:cNvPr>
          <p:cNvSpPr/>
          <p:nvPr/>
        </p:nvSpPr>
        <p:spPr>
          <a:xfrm>
            <a:off x="2096075" y="1127526"/>
            <a:ext cx="4424024" cy="2198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CE87CF5-C1D9-101E-68BE-C1E0008BA032}"/>
              </a:ext>
            </a:extLst>
          </p:cNvPr>
          <p:cNvSpPr/>
          <p:nvPr/>
        </p:nvSpPr>
        <p:spPr>
          <a:xfrm>
            <a:off x="7435649" y="1127527"/>
            <a:ext cx="4276922" cy="2198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704E383-77FD-223D-E9EC-20A1E52CD781}"/>
              </a:ext>
            </a:extLst>
          </p:cNvPr>
          <p:cNvSpPr/>
          <p:nvPr/>
        </p:nvSpPr>
        <p:spPr>
          <a:xfrm>
            <a:off x="2096075" y="1382710"/>
            <a:ext cx="4424024" cy="219898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（选择全景分割时，优先调用全景分割模型）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B12E758-3B2A-651F-9243-0F778DCCCDB4}"/>
              </a:ext>
            </a:extLst>
          </p:cNvPr>
          <p:cNvSpPr/>
          <p:nvPr/>
        </p:nvSpPr>
        <p:spPr>
          <a:xfrm>
            <a:off x="10479278" y="1933151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6A469C3-52DA-9251-4B26-762189B2DA46}"/>
              </a:ext>
            </a:extLst>
          </p:cNvPr>
          <p:cNvSpPr/>
          <p:nvPr/>
        </p:nvSpPr>
        <p:spPr>
          <a:xfrm>
            <a:off x="9454387" y="1935338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内存限制：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7B9F170-E51A-3A86-8FAE-7898E8E30812}"/>
              </a:ext>
            </a:extLst>
          </p:cNvPr>
          <p:cNvSpPr/>
          <p:nvPr/>
        </p:nvSpPr>
        <p:spPr>
          <a:xfrm>
            <a:off x="10477808" y="2524106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A5FC42D-F712-DAAD-15AF-9904BC2EF760}"/>
              </a:ext>
            </a:extLst>
          </p:cNvPr>
          <p:cNvSpPr/>
          <p:nvPr/>
        </p:nvSpPr>
        <p:spPr>
          <a:xfrm>
            <a:off x="9452917" y="2524106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显存限制：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03AA76-AEDB-6A73-E154-431962ECC97C}"/>
              </a:ext>
            </a:extLst>
          </p:cNvPr>
          <p:cNvSpPr/>
          <p:nvPr/>
        </p:nvSpPr>
        <p:spPr>
          <a:xfrm>
            <a:off x="8460541" y="3097342"/>
            <a:ext cx="82985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916A5B0-BAB0-72BC-1B7B-6A92C42849D3}"/>
              </a:ext>
            </a:extLst>
          </p:cNvPr>
          <p:cNvSpPr/>
          <p:nvPr/>
        </p:nvSpPr>
        <p:spPr>
          <a:xfrm>
            <a:off x="7435650" y="3097342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C102DBC-9320-1E10-8509-1DD11EE31521}"/>
              </a:ext>
            </a:extLst>
          </p:cNvPr>
          <p:cNvSpPr/>
          <p:nvPr/>
        </p:nvSpPr>
        <p:spPr>
          <a:xfrm>
            <a:off x="10477808" y="3097304"/>
            <a:ext cx="828381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8008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8F35F84-E543-B0FA-8359-0E5E64EDCC71}"/>
              </a:ext>
            </a:extLst>
          </p:cNvPr>
          <p:cNvSpPr/>
          <p:nvPr/>
        </p:nvSpPr>
        <p:spPr>
          <a:xfrm>
            <a:off x="9448765" y="3097304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端口号：</a:t>
            </a:r>
          </a:p>
        </p:txBody>
      </p:sp>
    </p:spTree>
    <p:extLst>
      <p:ext uri="{BB962C8B-B14F-4D97-AF65-F5344CB8AC3E}">
        <p14:creationId xmlns:p14="http://schemas.microsoft.com/office/powerpoint/2010/main" val="28356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752F-26AC-0E66-72EA-2DE5A02D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20F27ED-8DA1-EAEE-6FAD-1F3098F49847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B939B34-9AB3-6008-C400-770E4205FFD2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86EB6D-B54B-C9B5-1BB5-AE561F3C1851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3887D5-3BD8-DC93-053C-C86D82C60CA8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7682717-02DA-389E-2415-947AAFC0D42F}"/>
              </a:ext>
            </a:extLst>
          </p:cNvPr>
          <p:cNvSpPr/>
          <p:nvPr/>
        </p:nvSpPr>
        <p:spPr>
          <a:xfrm>
            <a:off x="-3007" y="2196540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201C5D-1384-6C60-D68C-215964EAA14C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D987ADC-EDC4-2FBD-D6FF-950B5520A745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B2C727B2-C9A7-9B7D-D84A-79A3AC4B2EB5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AA706-E04C-407F-76CE-B566FA4E03BD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C46F47-435B-975D-FCA4-E03A62D6A9BE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78EEA-D9F8-FC4F-DE34-19A7A13BC285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F50974-2D74-A222-99D8-3136F5ACE727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9F484C-4792-4B6F-A6BD-C24D517E1E03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1D7840-31D3-EFCC-DB33-39BA0F44E74C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30ADD649-11C3-2F79-F70F-E54AC575233A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F5A48B-EF7F-7406-441C-6FCCFB3F4251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553B8A-D6FE-628C-6804-28DE377B8843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2D824423-3F11-3E3C-8236-21A7A5F9AF2C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3E0FAE12-F059-883A-95EB-A9E386145DAF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EBCB38-D898-44FA-FFC6-A6F2AD1DDBA4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1BE4B9A8-2705-A6F6-0F33-9C64EB571A7A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D78493-88FD-3299-6BF1-08893ACA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6" y="969941"/>
            <a:ext cx="10222351" cy="3840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CE2C62-AC74-5716-926C-7ABC43A8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123"/>
          <a:stretch/>
        </p:blipFill>
        <p:spPr>
          <a:xfrm>
            <a:off x="1751458" y="4810125"/>
            <a:ext cx="10222351" cy="1910089"/>
          </a:xfrm>
          <a:prstGeom prst="rect">
            <a:avLst/>
          </a:prstGeom>
        </p:spPr>
      </p:pic>
      <p:sp>
        <p:nvSpPr>
          <p:cNvPr id="11" name="server_309396">
            <a:extLst>
              <a:ext uri="{FF2B5EF4-FFF2-40B4-BE49-F238E27FC236}">
                <a16:creationId xmlns:a16="http://schemas.microsoft.com/office/drawing/2014/main" id="{CCA9AB48-D430-908E-5B0A-780E23B18976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rver_309396">
            <a:extLst>
              <a:ext uri="{FF2B5EF4-FFF2-40B4-BE49-F238E27FC236}">
                <a16:creationId xmlns:a16="http://schemas.microsoft.com/office/drawing/2014/main" id="{61C77AB0-2D3C-98D9-BA8E-D12481900311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server_309396">
            <a:extLst>
              <a:ext uri="{FF2B5EF4-FFF2-40B4-BE49-F238E27FC236}">
                <a16:creationId xmlns:a16="http://schemas.microsoft.com/office/drawing/2014/main" id="{403B1473-AA8A-423C-2868-866EBDA1DBB2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homepage_66760">
            <a:extLst>
              <a:ext uri="{FF2B5EF4-FFF2-40B4-BE49-F238E27FC236}">
                <a16:creationId xmlns:a16="http://schemas.microsoft.com/office/drawing/2014/main" id="{9941772C-0A29-61C2-2E84-3402538A6918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confont-10459-4814669">
            <a:extLst>
              <a:ext uri="{FF2B5EF4-FFF2-40B4-BE49-F238E27FC236}">
                <a16:creationId xmlns:a16="http://schemas.microsoft.com/office/drawing/2014/main" id="{DA330748-3F91-18F5-1EB7-2A03EB87DDF8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219</Words>
  <Application>Microsoft Office PowerPoint</Application>
  <PresentationFormat>宽屏</PresentationFormat>
  <Paragraphs>99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XY Dai</dc:creator>
  <cp:lastModifiedBy>XY Dai</cp:lastModifiedBy>
  <cp:revision>14</cp:revision>
  <dcterms:created xsi:type="dcterms:W3CDTF">2025-02-16T04:57:24Z</dcterms:created>
  <dcterms:modified xsi:type="dcterms:W3CDTF">2025-02-17T07:33:28Z</dcterms:modified>
</cp:coreProperties>
</file>