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D3D"/>
    <a:srgbClr val="1B2431"/>
    <a:srgbClr val="2F3F57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67" autoAdjust="0"/>
    <p:restoredTop sz="94660"/>
  </p:normalViewPr>
  <p:slideViewPr>
    <p:cSldViewPr snapToGrid="0" showGuides="1">
      <p:cViewPr varScale="1">
        <p:scale>
          <a:sx n="149" d="100"/>
          <a:sy n="149" d="100"/>
        </p:scale>
        <p:origin x="204" y="11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DE812-30F2-49B3-B752-0824645FC1CD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D9B69-AF59-446E-BB34-9437B1298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23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D9B69-AF59-446E-BB34-9437B129895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3AB82-BD8D-D901-4668-43B454EA2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0319B7-71C5-D57C-31A2-4EB9E2006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0C2E7-C5D7-5407-43B7-C41166BD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BE642-5EF1-C462-8BEE-0C482AC0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14077-9652-7791-E5BF-80BA2847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33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D4024-A055-87D7-4765-B9BA19FB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54154A-8E79-B24E-15E6-631B361C7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87601-EF3D-0553-FF6E-4FAD33F0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482E6A-9103-549D-9593-C1AE5E9B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E6734-9669-F6EF-C441-45FF1070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56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45A8F7-1ED4-B410-2BB8-AFF055A9C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BEEAEE-1827-CFEF-99C4-612927E8D2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7B93BE-3474-26B8-25A7-576F042A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51DE8-2E92-E7AC-1D7B-AC83AE0A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FB201-AAF6-3F8A-88A1-D7E3017B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37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F62F6-9858-55FB-AA0D-DD7390D2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42B32-4C9F-14EA-B063-B6C75E618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1A21F-E816-D896-5E79-D87AA320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6F519C-8F26-8BE5-B16F-39ED16B7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55ABEE-742E-0D2F-EF1B-A214F686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04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FDF9E-7FA9-62B6-10FC-CA54838A6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1C50C5-47FD-FE59-DAED-97780A1A0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D32F7-F9D8-A781-EB83-D6BB772F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57E5A-639D-E058-4E24-BE0D6266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7DEAAB-EEDD-8A84-0357-D6DAC828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50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2A39D-0D22-8ED2-EAA7-5EAE158A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00683A-9C94-5ACB-EFC8-93FE82916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ED9D32-F89C-BA1B-E446-82FF877E8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CC360F-7D53-4FC2-C7A4-7C75D6D7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84A9D0-5FA2-2BA6-4992-BDBA266CD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39FDBB-DF31-EF1F-DC98-7577A9EF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39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EC36A-E2BC-1B8D-D073-002D5A2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69B61D-32E0-23C5-D3EC-78AFCB34C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46865F-8892-E4D2-8682-BF1097501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42F7DE-98E2-7863-3C8C-58F903FD5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60BC2C-8A60-3585-40A8-76091CF6E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A82765-6CFC-8ED8-2D2A-AA2A217D3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275A65-99A7-42EB-503E-DF581A38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88CB38-7E4D-657B-983B-79AA17CB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09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FEF81-307F-AF33-BB7F-3BDCDC0A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B204FC-2D49-9145-F29E-9792E6C2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CAFAEE-6127-9470-6C74-4889E94B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F84CAF-4727-8B1A-EFDA-E860EF59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96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CF444B-F969-538F-1D85-669D6A872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A10107-3CBA-99AA-0CF7-135D2C27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9407A9-54A5-41FC-3C14-53F40295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42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AD924-E2CF-78CB-0271-A110BB78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31C2B-973E-69D9-D979-D04314FDF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F5DE19-31DA-70E3-9A61-11D114F7B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7429B7-2EFF-E574-BB0C-4B5EE3E8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A3E0C7-4680-7C0F-2523-94B4B2D7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181422-42D1-0CAF-9B1A-949393B1A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4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5C068-0B53-7163-08D5-F36BA077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5DAE49-EC5D-4EED-AE6B-008D78858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26BB82-2632-5406-401E-AF7E45B9B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CA17BE-0A7D-BBDE-78A0-F082F0ACF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0C74-757F-4310-AB7A-242CABF559D3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52DB4-62C4-365B-5524-2757790D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CB9E85-9C0D-5F3F-A394-E6F12DE4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65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4F1E843-57C8-8B36-AA16-C14373753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1AC9D1-56F4-A208-50E9-3678D1A10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3F079-D6A0-2E3E-D04B-FF15D8CD8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40C74-757F-4310-AB7A-242CABF559D3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8E99B3-293A-C7C9-8FEE-DD5BC7572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2F40A3-B587-DE8B-B337-9F86F452C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E41D1-D3C2-4232-B6B6-2E46D9859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8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DE1747B4-8348-9899-AC3B-6240E461150C}"/>
              </a:ext>
            </a:extLst>
          </p:cNvPr>
          <p:cNvSpPr/>
          <p:nvPr/>
        </p:nvSpPr>
        <p:spPr>
          <a:xfrm>
            <a:off x="1529120" y="742524"/>
            <a:ext cx="10662878" cy="6115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28E919F-1C33-5F1C-6D4E-CDEA10D7494B}"/>
              </a:ext>
            </a:extLst>
          </p:cNvPr>
          <p:cNvSpPr/>
          <p:nvPr/>
        </p:nvSpPr>
        <p:spPr>
          <a:xfrm>
            <a:off x="1681520" y="894924"/>
            <a:ext cx="10358080" cy="5825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769A9E-1D6F-88D8-BB2D-6722C2461562}"/>
              </a:ext>
            </a:extLst>
          </p:cNvPr>
          <p:cNvSpPr/>
          <p:nvPr/>
        </p:nvSpPr>
        <p:spPr>
          <a:xfrm>
            <a:off x="1529122" y="0"/>
            <a:ext cx="10662878" cy="7530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0D475B2-AD10-0447-7CA7-2664078E78DF}"/>
              </a:ext>
            </a:extLst>
          </p:cNvPr>
          <p:cNvSpPr/>
          <p:nvPr/>
        </p:nvSpPr>
        <p:spPr>
          <a:xfrm>
            <a:off x="-2" y="0"/>
            <a:ext cx="1529123" cy="6858000"/>
          </a:xfrm>
          <a:prstGeom prst="rect">
            <a:avLst/>
          </a:prstGeom>
          <a:solidFill>
            <a:srgbClr val="2F3F57"/>
          </a:solidFill>
          <a:ln>
            <a:noFill/>
          </a:ln>
          <a:effectLst>
            <a:outerShdw blurRad="38100" dist="25400" algn="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FA2B915-4B66-4148-2B43-4E327CF21582}"/>
              </a:ext>
            </a:extLst>
          </p:cNvPr>
          <p:cNvSpPr/>
          <p:nvPr/>
        </p:nvSpPr>
        <p:spPr>
          <a:xfrm>
            <a:off x="3433" y="1043369"/>
            <a:ext cx="1529123" cy="340929"/>
          </a:xfrm>
          <a:prstGeom prst="rect">
            <a:avLst/>
          </a:prstGeom>
          <a:solidFill>
            <a:srgbClr val="1F2D3D"/>
          </a:solidFill>
          <a:ln>
            <a:noFill/>
          </a:ln>
          <a:effectLst>
            <a:innerShdw blurRad="63500" dist="381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6628456-44DA-9C8B-E654-45B0CC3554FD}"/>
              </a:ext>
            </a:extLst>
          </p:cNvPr>
          <p:cNvCxnSpPr>
            <a:cxnSpLocks/>
          </p:cNvCxnSpPr>
          <p:nvPr/>
        </p:nvCxnSpPr>
        <p:spPr>
          <a:xfrm>
            <a:off x="1529122" y="478064"/>
            <a:ext cx="106628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BF8F0A1-3EB9-3BAA-A295-4DD75839F636}"/>
              </a:ext>
            </a:extLst>
          </p:cNvPr>
          <p:cNvSpPr txBox="1"/>
          <p:nvPr/>
        </p:nvSpPr>
        <p:spPr>
          <a:xfrm>
            <a:off x="409575" y="153681"/>
            <a:ext cx="111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点云分割系统</a:t>
            </a:r>
          </a:p>
        </p:txBody>
      </p:sp>
      <p:sp>
        <p:nvSpPr>
          <p:cNvPr id="12" name="ar-camera_207853">
            <a:extLst>
              <a:ext uri="{FF2B5EF4-FFF2-40B4-BE49-F238E27FC236}">
                <a16:creationId xmlns:a16="http://schemas.microsoft.com/office/drawing/2014/main" id="{AE3C800A-E6C6-35E4-2143-B55AEB73F2DB}"/>
              </a:ext>
            </a:extLst>
          </p:cNvPr>
          <p:cNvSpPr/>
          <p:nvPr/>
        </p:nvSpPr>
        <p:spPr>
          <a:xfrm>
            <a:off x="98423" y="136839"/>
            <a:ext cx="311151" cy="310681"/>
          </a:xfrm>
          <a:custGeom>
            <a:avLst/>
            <a:gdLst>
              <a:gd name="connsiteX0" fmla="*/ 602275 w 602487"/>
              <a:gd name="connsiteY0" fmla="*/ 602275 w 602487"/>
              <a:gd name="connsiteX1" fmla="*/ 602275 w 602487"/>
              <a:gd name="connsiteY1" fmla="*/ 602275 w 602487"/>
              <a:gd name="connsiteX2" fmla="*/ 602275 w 602487"/>
              <a:gd name="connsiteY2" fmla="*/ 602275 w 602487"/>
              <a:gd name="connsiteX3" fmla="*/ 602275 w 602487"/>
              <a:gd name="connsiteY3" fmla="*/ 602275 w 602487"/>
              <a:gd name="connsiteX4" fmla="*/ 602275 w 602487"/>
              <a:gd name="connsiteY4" fmla="*/ 602275 w 602487"/>
              <a:gd name="connsiteX5" fmla="*/ 602275 w 602487"/>
              <a:gd name="connsiteY5" fmla="*/ 602275 w 602487"/>
              <a:gd name="connsiteX6" fmla="*/ 602275 w 602487"/>
              <a:gd name="connsiteY6" fmla="*/ 602275 w 602487"/>
              <a:gd name="connsiteX7" fmla="*/ 602275 w 602487"/>
              <a:gd name="connsiteY7" fmla="*/ 602275 w 602487"/>
              <a:gd name="connsiteX8" fmla="*/ 602275 w 602487"/>
              <a:gd name="connsiteY8" fmla="*/ 602275 w 602487"/>
              <a:gd name="connsiteX9" fmla="*/ 602275 w 602487"/>
              <a:gd name="connsiteY9" fmla="*/ 602275 w 602487"/>
              <a:gd name="connsiteX10" fmla="*/ 602275 w 602487"/>
              <a:gd name="connsiteY10" fmla="*/ 602275 w 602487"/>
              <a:gd name="connsiteX11" fmla="*/ 602275 w 602487"/>
              <a:gd name="connsiteY11" fmla="*/ 602275 w 602487"/>
              <a:gd name="connsiteX12" fmla="*/ 602275 w 602487"/>
              <a:gd name="connsiteY12" fmla="*/ 602275 w 602487"/>
              <a:gd name="connsiteX13" fmla="*/ 602275 w 602487"/>
              <a:gd name="connsiteY13" fmla="*/ 602275 w 602487"/>
              <a:gd name="connsiteX14" fmla="*/ 602275 w 602487"/>
              <a:gd name="connsiteY14" fmla="*/ 602275 w 602487"/>
              <a:gd name="connsiteX15" fmla="*/ 602275 w 602487"/>
              <a:gd name="connsiteY15" fmla="*/ 602275 w 602487"/>
              <a:gd name="connsiteX16" fmla="*/ 602275 w 602487"/>
              <a:gd name="connsiteY16" fmla="*/ 602275 w 602487"/>
              <a:gd name="connsiteX17" fmla="*/ 602275 w 602487"/>
              <a:gd name="connsiteY17" fmla="*/ 602275 w 602487"/>
              <a:gd name="connsiteX18" fmla="*/ 602275 w 602487"/>
              <a:gd name="connsiteY18" fmla="*/ 602275 w 602487"/>
              <a:gd name="connsiteX19" fmla="*/ 602275 w 602487"/>
              <a:gd name="connsiteY19" fmla="*/ 602275 w 602487"/>
              <a:gd name="connsiteX20" fmla="*/ 602275 w 602487"/>
              <a:gd name="connsiteY20" fmla="*/ 602275 w 602487"/>
              <a:gd name="connsiteX21" fmla="*/ 602275 w 602487"/>
              <a:gd name="connsiteY21" fmla="*/ 602275 w 602487"/>
              <a:gd name="connsiteX22" fmla="*/ 602275 w 602487"/>
              <a:gd name="connsiteY22" fmla="*/ 602275 w 602487"/>
              <a:gd name="connsiteX23" fmla="*/ 602275 w 602487"/>
              <a:gd name="connsiteY23" fmla="*/ 602275 w 602487"/>
              <a:gd name="connsiteX24" fmla="*/ 602275 w 602487"/>
              <a:gd name="connsiteY24" fmla="*/ 602275 w 602487"/>
              <a:gd name="connsiteX25" fmla="*/ 602275 w 602487"/>
              <a:gd name="connsiteY25" fmla="*/ 602275 w 602487"/>
              <a:gd name="connsiteX26" fmla="*/ 602275 w 602487"/>
              <a:gd name="connsiteY26" fmla="*/ 602275 w 602487"/>
              <a:gd name="connsiteX27" fmla="*/ 602275 w 602487"/>
              <a:gd name="connsiteY27" fmla="*/ 602275 w 602487"/>
              <a:gd name="connsiteX28" fmla="*/ 602275 w 602487"/>
              <a:gd name="connsiteY28" fmla="*/ 602275 w 602487"/>
              <a:gd name="connsiteX29" fmla="*/ 602275 w 602487"/>
              <a:gd name="connsiteY29" fmla="*/ 602275 w 602487"/>
              <a:gd name="connsiteX30" fmla="*/ 602275 w 602487"/>
              <a:gd name="connsiteY30" fmla="*/ 602275 w 602487"/>
              <a:gd name="connsiteX31" fmla="*/ 602275 w 602487"/>
              <a:gd name="connsiteY31" fmla="*/ 602275 w 602487"/>
              <a:gd name="connsiteX32" fmla="*/ 602275 w 602487"/>
              <a:gd name="connsiteY32" fmla="*/ 602275 w 602487"/>
              <a:gd name="connsiteX33" fmla="*/ 602275 w 602487"/>
              <a:gd name="connsiteY33" fmla="*/ 602275 w 602487"/>
              <a:gd name="connsiteX34" fmla="*/ 602275 w 602487"/>
              <a:gd name="connsiteY34" fmla="*/ 602275 w 602487"/>
              <a:gd name="connsiteX35" fmla="*/ 602275 w 602487"/>
              <a:gd name="connsiteY35" fmla="*/ 602275 w 602487"/>
              <a:gd name="connsiteX36" fmla="*/ 602275 w 602487"/>
              <a:gd name="connsiteY36" fmla="*/ 602275 w 602487"/>
              <a:gd name="connsiteX37" fmla="*/ 602275 w 602487"/>
              <a:gd name="connsiteY37" fmla="*/ 602275 w 602487"/>
              <a:gd name="connsiteX38" fmla="*/ 602275 w 602487"/>
              <a:gd name="connsiteY38" fmla="*/ 602275 w 602487"/>
              <a:gd name="connsiteX39" fmla="*/ 602275 w 602487"/>
              <a:gd name="connsiteY39" fmla="*/ 602275 w 602487"/>
              <a:gd name="connsiteX40" fmla="*/ 602275 w 602487"/>
              <a:gd name="connsiteY40" fmla="*/ 602275 w 602487"/>
              <a:gd name="connsiteX41" fmla="*/ 602275 w 602487"/>
              <a:gd name="connsiteY41" fmla="*/ 602275 w 602487"/>
              <a:gd name="connsiteX42" fmla="*/ 602275 w 602487"/>
              <a:gd name="connsiteY42" fmla="*/ 602275 w 602487"/>
              <a:gd name="connsiteX43" fmla="*/ 602275 w 602487"/>
              <a:gd name="connsiteY43" fmla="*/ 602275 w 602487"/>
              <a:gd name="connsiteX44" fmla="*/ 602275 w 602487"/>
              <a:gd name="connsiteY44" fmla="*/ 602275 w 602487"/>
              <a:gd name="connsiteX45" fmla="*/ 602275 w 602487"/>
              <a:gd name="connsiteY45" fmla="*/ 602275 w 602487"/>
              <a:gd name="connsiteX46" fmla="*/ 602275 w 602487"/>
              <a:gd name="connsiteY46" fmla="*/ 602275 w 602487"/>
              <a:gd name="connsiteX47" fmla="*/ 602275 w 602487"/>
              <a:gd name="connsiteY47" fmla="*/ 602275 w 602487"/>
              <a:gd name="connsiteX48" fmla="*/ 602275 w 602487"/>
              <a:gd name="connsiteY48" fmla="*/ 602275 w 602487"/>
              <a:gd name="connsiteX49" fmla="*/ 602275 w 602487"/>
              <a:gd name="connsiteY49" fmla="*/ 602275 w 602487"/>
              <a:gd name="connsiteX50" fmla="*/ 602275 w 602487"/>
              <a:gd name="connsiteY50" fmla="*/ 602275 w 602487"/>
              <a:gd name="connsiteX51" fmla="*/ 602275 w 602487"/>
              <a:gd name="connsiteY51" fmla="*/ 602275 w 602487"/>
              <a:gd name="connsiteX52" fmla="*/ 602275 w 602487"/>
              <a:gd name="connsiteY52" fmla="*/ 602275 w 602487"/>
              <a:gd name="connsiteX53" fmla="*/ 602275 w 602487"/>
              <a:gd name="connsiteY53" fmla="*/ 602275 w 602487"/>
              <a:gd name="connsiteX54" fmla="*/ 602275 w 602487"/>
              <a:gd name="connsiteY54" fmla="*/ 602275 w 602487"/>
              <a:gd name="connsiteX55" fmla="*/ 602275 w 602487"/>
              <a:gd name="connsiteY55" fmla="*/ 602275 w 602487"/>
              <a:gd name="connsiteX56" fmla="*/ 602275 w 602487"/>
              <a:gd name="connsiteY56" fmla="*/ 602275 w 602487"/>
              <a:gd name="connsiteX57" fmla="*/ 602275 w 602487"/>
              <a:gd name="connsiteY57" fmla="*/ 602275 w 602487"/>
              <a:gd name="connsiteX58" fmla="*/ 602275 w 602487"/>
              <a:gd name="connsiteY58" fmla="*/ 602275 w 602487"/>
              <a:gd name="connsiteX59" fmla="*/ 602275 w 602487"/>
              <a:gd name="connsiteY59" fmla="*/ 602275 w 602487"/>
              <a:gd name="connsiteX60" fmla="*/ 602275 w 602487"/>
              <a:gd name="connsiteY60" fmla="*/ 602275 w 602487"/>
              <a:gd name="connsiteX61" fmla="*/ 602275 w 602487"/>
              <a:gd name="connsiteY61" fmla="*/ 602275 w 602487"/>
              <a:gd name="connsiteX62" fmla="*/ 602275 w 602487"/>
              <a:gd name="connsiteY62" fmla="*/ 602275 w 602487"/>
              <a:gd name="connsiteX63" fmla="*/ 602275 w 602487"/>
              <a:gd name="connsiteY63" fmla="*/ 602275 w 602487"/>
              <a:gd name="connsiteX64" fmla="*/ 602275 w 602487"/>
              <a:gd name="connsiteY64" fmla="*/ 602275 w 602487"/>
              <a:gd name="connsiteX65" fmla="*/ 602275 w 602487"/>
              <a:gd name="connsiteY65" fmla="*/ 602275 w 602487"/>
              <a:gd name="connsiteX66" fmla="*/ 602275 w 602487"/>
              <a:gd name="connsiteY66" fmla="*/ 602275 w 602487"/>
              <a:gd name="connsiteX67" fmla="*/ 602275 w 602487"/>
              <a:gd name="connsiteY67" fmla="*/ 602275 w 602487"/>
              <a:gd name="connsiteX68" fmla="*/ 602275 w 602487"/>
              <a:gd name="connsiteY68" fmla="*/ 602275 w 602487"/>
              <a:gd name="connsiteX69" fmla="*/ 602275 w 602487"/>
              <a:gd name="connsiteY69" fmla="*/ 602275 w 602487"/>
              <a:gd name="connsiteX70" fmla="*/ 602275 w 602487"/>
              <a:gd name="connsiteY70" fmla="*/ 602275 w 602487"/>
              <a:gd name="connsiteX71" fmla="*/ 602275 w 602487"/>
              <a:gd name="connsiteY71" fmla="*/ 602275 w 60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7639" h="606722">
                <a:moveTo>
                  <a:pt x="484100" y="427647"/>
                </a:moveTo>
                <a:cubicBezTo>
                  <a:pt x="452503" y="427647"/>
                  <a:pt x="426869" y="453242"/>
                  <a:pt x="426869" y="484791"/>
                </a:cubicBezTo>
                <a:cubicBezTo>
                  <a:pt x="426869" y="516429"/>
                  <a:pt x="452592" y="542024"/>
                  <a:pt x="484100" y="542024"/>
                </a:cubicBezTo>
                <a:cubicBezTo>
                  <a:pt x="515697" y="542024"/>
                  <a:pt x="541419" y="516340"/>
                  <a:pt x="541419" y="484791"/>
                </a:cubicBezTo>
                <a:cubicBezTo>
                  <a:pt x="541419" y="453153"/>
                  <a:pt x="515608" y="427647"/>
                  <a:pt x="484100" y="427647"/>
                </a:cubicBezTo>
                <a:close/>
                <a:moveTo>
                  <a:pt x="129325" y="427647"/>
                </a:moveTo>
                <a:cubicBezTo>
                  <a:pt x="97639" y="427647"/>
                  <a:pt x="72094" y="453420"/>
                  <a:pt x="72094" y="484791"/>
                </a:cubicBezTo>
                <a:cubicBezTo>
                  <a:pt x="72094" y="516340"/>
                  <a:pt x="97728" y="542024"/>
                  <a:pt x="129325" y="542024"/>
                </a:cubicBezTo>
                <a:cubicBezTo>
                  <a:pt x="161100" y="542024"/>
                  <a:pt x="186644" y="516074"/>
                  <a:pt x="186644" y="484791"/>
                </a:cubicBezTo>
                <a:cubicBezTo>
                  <a:pt x="186644" y="453153"/>
                  <a:pt x="160833" y="427647"/>
                  <a:pt x="129325" y="427647"/>
                </a:cubicBezTo>
                <a:close/>
                <a:moveTo>
                  <a:pt x="303775" y="246158"/>
                </a:moveTo>
                <a:cubicBezTo>
                  <a:pt x="272183" y="246158"/>
                  <a:pt x="246554" y="271759"/>
                  <a:pt x="246554" y="303316"/>
                </a:cubicBezTo>
                <a:cubicBezTo>
                  <a:pt x="246554" y="334874"/>
                  <a:pt x="272183" y="360564"/>
                  <a:pt x="303775" y="360564"/>
                </a:cubicBezTo>
                <a:cubicBezTo>
                  <a:pt x="335367" y="360564"/>
                  <a:pt x="361085" y="334874"/>
                  <a:pt x="361085" y="303316"/>
                </a:cubicBezTo>
                <a:cubicBezTo>
                  <a:pt x="361085" y="271759"/>
                  <a:pt x="335367" y="246158"/>
                  <a:pt x="303775" y="246158"/>
                </a:cubicBezTo>
                <a:close/>
                <a:moveTo>
                  <a:pt x="303775" y="206333"/>
                </a:moveTo>
                <a:cubicBezTo>
                  <a:pt x="357347" y="206333"/>
                  <a:pt x="400953" y="249891"/>
                  <a:pt x="400953" y="303316"/>
                </a:cubicBezTo>
                <a:cubicBezTo>
                  <a:pt x="400953" y="356830"/>
                  <a:pt x="357347" y="400388"/>
                  <a:pt x="303775" y="400388"/>
                </a:cubicBezTo>
                <a:cubicBezTo>
                  <a:pt x="250292" y="400388"/>
                  <a:pt x="206686" y="356830"/>
                  <a:pt x="206686" y="303316"/>
                </a:cubicBezTo>
                <a:cubicBezTo>
                  <a:pt x="206686" y="249891"/>
                  <a:pt x="250292" y="206333"/>
                  <a:pt x="303775" y="206333"/>
                </a:cubicBezTo>
                <a:close/>
                <a:moveTo>
                  <a:pt x="484100" y="64698"/>
                </a:moveTo>
                <a:cubicBezTo>
                  <a:pt x="452592" y="64698"/>
                  <a:pt x="426869" y="90293"/>
                  <a:pt x="426869" y="121931"/>
                </a:cubicBezTo>
                <a:cubicBezTo>
                  <a:pt x="426869" y="153392"/>
                  <a:pt x="452503" y="179075"/>
                  <a:pt x="484100" y="179075"/>
                </a:cubicBezTo>
                <a:cubicBezTo>
                  <a:pt x="515964" y="179075"/>
                  <a:pt x="541419" y="153214"/>
                  <a:pt x="541419" y="121931"/>
                </a:cubicBezTo>
                <a:cubicBezTo>
                  <a:pt x="541419" y="90382"/>
                  <a:pt x="515697" y="64698"/>
                  <a:pt x="484100" y="64698"/>
                </a:cubicBezTo>
                <a:close/>
                <a:moveTo>
                  <a:pt x="129325" y="64698"/>
                </a:moveTo>
                <a:cubicBezTo>
                  <a:pt x="97728" y="64698"/>
                  <a:pt x="72094" y="90382"/>
                  <a:pt x="72094" y="121931"/>
                </a:cubicBezTo>
                <a:cubicBezTo>
                  <a:pt x="72094" y="153214"/>
                  <a:pt x="97639" y="179075"/>
                  <a:pt x="129325" y="179075"/>
                </a:cubicBezTo>
                <a:cubicBezTo>
                  <a:pt x="161100" y="179075"/>
                  <a:pt x="186644" y="153303"/>
                  <a:pt x="186644" y="121931"/>
                </a:cubicBezTo>
                <a:cubicBezTo>
                  <a:pt x="186644" y="90560"/>
                  <a:pt x="161100" y="64698"/>
                  <a:pt x="129325" y="64698"/>
                </a:cubicBezTo>
                <a:close/>
                <a:moveTo>
                  <a:pt x="303775" y="39814"/>
                </a:moveTo>
                <a:cubicBezTo>
                  <a:pt x="269419" y="39814"/>
                  <a:pt x="235241" y="46569"/>
                  <a:pt x="203644" y="59455"/>
                </a:cubicBezTo>
                <a:cubicBezTo>
                  <a:pt x="218508" y="77140"/>
                  <a:pt x="226518" y="99447"/>
                  <a:pt x="226518" y="121931"/>
                </a:cubicBezTo>
                <a:cubicBezTo>
                  <a:pt x="226518" y="175343"/>
                  <a:pt x="182906" y="218889"/>
                  <a:pt x="129325" y="218889"/>
                </a:cubicBezTo>
                <a:cubicBezTo>
                  <a:pt x="105560" y="218889"/>
                  <a:pt x="81974" y="210180"/>
                  <a:pt x="63817" y="193472"/>
                </a:cubicBezTo>
                <a:cubicBezTo>
                  <a:pt x="48063" y="227776"/>
                  <a:pt x="39874" y="265280"/>
                  <a:pt x="39874" y="303317"/>
                </a:cubicBezTo>
                <a:cubicBezTo>
                  <a:pt x="39874" y="341442"/>
                  <a:pt x="48063" y="378946"/>
                  <a:pt x="63817" y="413161"/>
                </a:cubicBezTo>
                <a:cubicBezTo>
                  <a:pt x="81974" y="396542"/>
                  <a:pt x="105560" y="387833"/>
                  <a:pt x="129325" y="387833"/>
                </a:cubicBezTo>
                <a:cubicBezTo>
                  <a:pt x="182906" y="387833"/>
                  <a:pt x="226518" y="431291"/>
                  <a:pt x="226518" y="484791"/>
                </a:cubicBezTo>
                <a:cubicBezTo>
                  <a:pt x="226518" y="508075"/>
                  <a:pt x="218063" y="530115"/>
                  <a:pt x="203644" y="547268"/>
                </a:cubicBezTo>
                <a:cubicBezTo>
                  <a:pt x="235241" y="560154"/>
                  <a:pt x="269419" y="566908"/>
                  <a:pt x="303775" y="566908"/>
                </a:cubicBezTo>
                <a:cubicBezTo>
                  <a:pt x="339822" y="566908"/>
                  <a:pt x="375424" y="559532"/>
                  <a:pt x="408267" y="545401"/>
                </a:cubicBezTo>
                <a:cubicBezTo>
                  <a:pt x="393848" y="527538"/>
                  <a:pt x="386995" y="505854"/>
                  <a:pt x="386995" y="484791"/>
                </a:cubicBezTo>
                <a:cubicBezTo>
                  <a:pt x="386995" y="431291"/>
                  <a:pt x="430608" y="387833"/>
                  <a:pt x="484100" y="387833"/>
                </a:cubicBezTo>
                <a:cubicBezTo>
                  <a:pt x="506440" y="387833"/>
                  <a:pt x="528157" y="395387"/>
                  <a:pt x="545424" y="409518"/>
                </a:cubicBezTo>
                <a:cubicBezTo>
                  <a:pt x="560110" y="376280"/>
                  <a:pt x="567765" y="340021"/>
                  <a:pt x="567765" y="303317"/>
                </a:cubicBezTo>
                <a:cubicBezTo>
                  <a:pt x="567765" y="266702"/>
                  <a:pt x="560110" y="230443"/>
                  <a:pt x="545424" y="197205"/>
                </a:cubicBezTo>
                <a:cubicBezTo>
                  <a:pt x="527445" y="211869"/>
                  <a:pt x="505461" y="218889"/>
                  <a:pt x="484100" y="218889"/>
                </a:cubicBezTo>
                <a:cubicBezTo>
                  <a:pt x="430518" y="218889"/>
                  <a:pt x="386995" y="175343"/>
                  <a:pt x="386995" y="121931"/>
                </a:cubicBezTo>
                <a:cubicBezTo>
                  <a:pt x="386995" y="100247"/>
                  <a:pt x="394204" y="78740"/>
                  <a:pt x="408267" y="61232"/>
                </a:cubicBezTo>
                <a:cubicBezTo>
                  <a:pt x="375424" y="47191"/>
                  <a:pt x="339822" y="39814"/>
                  <a:pt x="303775" y="39814"/>
                </a:cubicBezTo>
                <a:close/>
                <a:moveTo>
                  <a:pt x="303775" y="0"/>
                </a:moveTo>
                <a:cubicBezTo>
                  <a:pt x="352461" y="0"/>
                  <a:pt x="400435" y="11731"/>
                  <a:pt x="443424" y="33860"/>
                </a:cubicBezTo>
                <a:cubicBezTo>
                  <a:pt x="455796" y="28172"/>
                  <a:pt x="469592" y="24884"/>
                  <a:pt x="484100" y="24884"/>
                </a:cubicBezTo>
                <a:cubicBezTo>
                  <a:pt x="537681" y="24884"/>
                  <a:pt x="581293" y="68431"/>
                  <a:pt x="581293" y="121931"/>
                </a:cubicBezTo>
                <a:cubicBezTo>
                  <a:pt x="581293" y="136151"/>
                  <a:pt x="578178" y="149659"/>
                  <a:pt x="572571" y="161834"/>
                </a:cubicBezTo>
                <a:cubicBezTo>
                  <a:pt x="595534" y="205292"/>
                  <a:pt x="607639" y="253905"/>
                  <a:pt x="607639" y="303317"/>
                </a:cubicBezTo>
                <a:cubicBezTo>
                  <a:pt x="607639" y="352729"/>
                  <a:pt x="595534" y="401430"/>
                  <a:pt x="572571" y="444799"/>
                </a:cubicBezTo>
                <a:cubicBezTo>
                  <a:pt x="578178" y="457064"/>
                  <a:pt x="581293" y="470572"/>
                  <a:pt x="581293" y="484791"/>
                </a:cubicBezTo>
                <a:cubicBezTo>
                  <a:pt x="581293" y="538292"/>
                  <a:pt x="537681" y="581749"/>
                  <a:pt x="484100" y="581749"/>
                </a:cubicBezTo>
                <a:cubicBezTo>
                  <a:pt x="469592" y="581749"/>
                  <a:pt x="455796" y="578550"/>
                  <a:pt x="443424" y="572774"/>
                </a:cubicBezTo>
                <a:cubicBezTo>
                  <a:pt x="400435" y="594991"/>
                  <a:pt x="352461" y="606722"/>
                  <a:pt x="303775" y="606722"/>
                </a:cubicBezTo>
                <a:cubicBezTo>
                  <a:pt x="256246" y="606722"/>
                  <a:pt x="209162" y="595524"/>
                  <a:pt x="166974" y="574195"/>
                </a:cubicBezTo>
                <a:cubicBezTo>
                  <a:pt x="155403" y="579083"/>
                  <a:pt x="142675" y="581749"/>
                  <a:pt x="129325" y="581749"/>
                </a:cubicBezTo>
                <a:cubicBezTo>
                  <a:pt x="75832" y="581749"/>
                  <a:pt x="32220" y="538292"/>
                  <a:pt x="32220" y="484791"/>
                </a:cubicBezTo>
                <a:cubicBezTo>
                  <a:pt x="32220" y="472883"/>
                  <a:pt x="34356" y="461507"/>
                  <a:pt x="38361" y="450931"/>
                </a:cubicBezTo>
                <a:cubicBezTo>
                  <a:pt x="13262" y="405963"/>
                  <a:pt x="0" y="355217"/>
                  <a:pt x="0" y="303317"/>
                </a:cubicBezTo>
                <a:cubicBezTo>
                  <a:pt x="0" y="251505"/>
                  <a:pt x="13262" y="200671"/>
                  <a:pt x="38361" y="155702"/>
                </a:cubicBezTo>
                <a:cubicBezTo>
                  <a:pt x="34356" y="145215"/>
                  <a:pt x="32220" y="133751"/>
                  <a:pt x="32220" y="121931"/>
                </a:cubicBezTo>
                <a:cubicBezTo>
                  <a:pt x="32220" y="68431"/>
                  <a:pt x="75832" y="24884"/>
                  <a:pt x="129325" y="24884"/>
                </a:cubicBezTo>
                <a:cubicBezTo>
                  <a:pt x="142675" y="24884"/>
                  <a:pt x="155403" y="27639"/>
                  <a:pt x="166974" y="32438"/>
                </a:cubicBezTo>
                <a:cubicBezTo>
                  <a:pt x="209162" y="11198"/>
                  <a:pt x="256246" y="0"/>
                  <a:pt x="3037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DF032E-1BDE-DA6E-2477-2711A85A0B95}"/>
              </a:ext>
            </a:extLst>
          </p:cNvPr>
          <p:cNvSpPr txBox="1"/>
          <p:nvPr/>
        </p:nvSpPr>
        <p:spPr>
          <a:xfrm>
            <a:off x="479424" y="693035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813EF3-354B-69AB-B953-1B2D9488E391}"/>
              </a:ext>
            </a:extLst>
          </p:cNvPr>
          <p:cNvSpPr txBox="1"/>
          <p:nvPr/>
        </p:nvSpPr>
        <p:spPr>
          <a:xfrm>
            <a:off x="479424" y="1077049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离线检测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84BDA0-D974-AA15-987C-D65581F60341}"/>
              </a:ext>
            </a:extLst>
          </p:cNvPr>
          <p:cNvSpPr txBox="1"/>
          <p:nvPr/>
        </p:nvSpPr>
        <p:spPr>
          <a:xfrm>
            <a:off x="479423" y="1461063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实时检测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59E8F1F-3545-6E67-B08C-20F02EDA9C29}"/>
              </a:ext>
            </a:extLst>
          </p:cNvPr>
          <p:cNvSpPr txBox="1"/>
          <p:nvPr/>
        </p:nvSpPr>
        <p:spPr>
          <a:xfrm>
            <a:off x="479423" y="1845077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模型管理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05D6538-8257-2D9E-127B-177054BC0371}"/>
              </a:ext>
            </a:extLst>
          </p:cNvPr>
          <p:cNvSpPr txBox="1"/>
          <p:nvPr/>
        </p:nvSpPr>
        <p:spPr>
          <a:xfrm>
            <a:off x="479423" y="2229091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1DEBB44-59BE-576E-B29D-6FBCBBDA6F0C}"/>
              </a:ext>
            </a:extLst>
          </p:cNvPr>
          <p:cNvSpPr txBox="1"/>
          <p:nvPr/>
        </p:nvSpPr>
        <p:spPr>
          <a:xfrm>
            <a:off x="-3" y="6574144"/>
            <a:ext cx="152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 1.0.0</a:t>
            </a:r>
            <a:endParaRPr lang="zh-CN" altLang="en-US" sz="105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ist-of-three-items-with-squares-and-lines_57007">
            <a:extLst>
              <a:ext uri="{FF2B5EF4-FFF2-40B4-BE49-F238E27FC236}">
                <a16:creationId xmlns:a16="http://schemas.microsoft.com/office/drawing/2014/main" id="{CF29CA5E-6663-CDC0-14D2-406E704AA638}"/>
              </a:ext>
            </a:extLst>
          </p:cNvPr>
          <p:cNvSpPr/>
          <p:nvPr/>
        </p:nvSpPr>
        <p:spPr>
          <a:xfrm>
            <a:off x="9746663" y="137785"/>
            <a:ext cx="179820" cy="179570"/>
          </a:xfrm>
          <a:custGeom>
            <a:avLst/>
            <a:gdLst>
              <a:gd name="connsiteX0" fmla="*/ 217512 w 607427"/>
              <a:gd name="connsiteY0" fmla="*/ 485278 h 606580"/>
              <a:gd name="connsiteX1" fmla="*/ 577054 w 607427"/>
              <a:gd name="connsiteY1" fmla="*/ 485278 h 606580"/>
              <a:gd name="connsiteX2" fmla="*/ 607427 w 607427"/>
              <a:gd name="connsiteY2" fmla="*/ 515604 h 606580"/>
              <a:gd name="connsiteX3" fmla="*/ 607427 w 607427"/>
              <a:gd name="connsiteY3" fmla="*/ 576255 h 606580"/>
              <a:gd name="connsiteX4" fmla="*/ 577054 w 607427"/>
              <a:gd name="connsiteY4" fmla="*/ 606580 h 606580"/>
              <a:gd name="connsiteX5" fmla="*/ 217512 w 607427"/>
              <a:gd name="connsiteY5" fmla="*/ 606580 h 606580"/>
              <a:gd name="connsiteX6" fmla="*/ 187139 w 607427"/>
              <a:gd name="connsiteY6" fmla="*/ 576255 h 606580"/>
              <a:gd name="connsiteX7" fmla="*/ 187139 w 607427"/>
              <a:gd name="connsiteY7" fmla="*/ 515604 h 606580"/>
              <a:gd name="connsiteX8" fmla="*/ 217512 w 607427"/>
              <a:gd name="connsiteY8" fmla="*/ 485278 h 606580"/>
              <a:gd name="connsiteX9" fmla="*/ 30379 w 607427"/>
              <a:gd name="connsiteY9" fmla="*/ 485278 h 606580"/>
              <a:gd name="connsiteX10" fmla="*/ 91136 w 607427"/>
              <a:gd name="connsiteY10" fmla="*/ 485278 h 606580"/>
              <a:gd name="connsiteX11" fmla="*/ 121514 w 607427"/>
              <a:gd name="connsiteY11" fmla="*/ 515604 h 606580"/>
              <a:gd name="connsiteX12" fmla="*/ 121514 w 607427"/>
              <a:gd name="connsiteY12" fmla="*/ 576255 h 606580"/>
              <a:gd name="connsiteX13" fmla="*/ 91136 w 607427"/>
              <a:gd name="connsiteY13" fmla="*/ 606580 h 606580"/>
              <a:gd name="connsiteX14" fmla="*/ 30379 w 607427"/>
              <a:gd name="connsiteY14" fmla="*/ 606580 h 606580"/>
              <a:gd name="connsiteX15" fmla="*/ 0 w 607427"/>
              <a:gd name="connsiteY15" fmla="*/ 576255 h 606580"/>
              <a:gd name="connsiteX16" fmla="*/ 0 w 607427"/>
              <a:gd name="connsiteY16" fmla="*/ 515604 h 606580"/>
              <a:gd name="connsiteX17" fmla="*/ 30379 w 607427"/>
              <a:gd name="connsiteY17" fmla="*/ 485278 h 606580"/>
              <a:gd name="connsiteX18" fmla="*/ 217512 w 607427"/>
              <a:gd name="connsiteY18" fmla="*/ 242604 h 606580"/>
              <a:gd name="connsiteX19" fmla="*/ 577054 w 607427"/>
              <a:gd name="connsiteY19" fmla="*/ 242604 h 606580"/>
              <a:gd name="connsiteX20" fmla="*/ 607427 w 607427"/>
              <a:gd name="connsiteY20" fmla="*/ 272929 h 606580"/>
              <a:gd name="connsiteX21" fmla="*/ 607427 w 607427"/>
              <a:gd name="connsiteY21" fmla="*/ 333580 h 606580"/>
              <a:gd name="connsiteX22" fmla="*/ 577054 w 607427"/>
              <a:gd name="connsiteY22" fmla="*/ 363906 h 606580"/>
              <a:gd name="connsiteX23" fmla="*/ 217512 w 607427"/>
              <a:gd name="connsiteY23" fmla="*/ 363906 h 606580"/>
              <a:gd name="connsiteX24" fmla="*/ 187139 w 607427"/>
              <a:gd name="connsiteY24" fmla="*/ 333580 h 606580"/>
              <a:gd name="connsiteX25" fmla="*/ 187139 w 607427"/>
              <a:gd name="connsiteY25" fmla="*/ 272929 h 606580"/>
              <a:gd name="connsiteX26" fmla="*/ 217512 w 607427"/>
              <a:gd name="connsiteY26" fmla="*/ 242604 h 606580"/>
              <a:gd name="connsiteX27" fmla="*/ 30379 w 607427"/>
              <a:gd name="connsiteY27" fmla="*/ 242604 h 606580"/>
              <a:gd name="connsiteX28" fmla="*/ 91136 w 607427"/>
              <a:gd name="connsiteY28" fmla="*/ 242604 h 606580"/>
              <a:gd name="connsiteX29" fmla="*/ 121514 w 607427"/>
              <a:gd name="connsiteY29" fmla="*/ 272929 h 606580"/>
              <a:gd name="connsiteX30" fmla="*/ 121514 w 607427"/>
              <a:gd name="connsiteY30" fmla="*/ 333580 h 606580"/>
              <a:gd name="connsiteX31" fmla="*/ 91136 w 607427"/>
              <a:gd name="connsiteY31" fmla="*/ 363906 h 606580"/>
              <a:gd name="connsiteX32" fmla="*/ 30379 w 607427"/>
              <a:gd name="connsiteY32" fmla="*/ 363906 h 606580"/>
              <a:gd name="connsiteX33" fmla="*/ 0 w 607427"/>
              <a:gd name="connsiteY33" fmla="*/ 333580 h 606580"/>
              <a:gd name="connsiteX34" fmla="*/ 0 w 607427"/>
              <a:gd name="connsiteY34" fmla="*/ 272929 h 606580"/>
              <a:gd name="connsiteX35" fmla="*/ 30379 w 607427"/>
              <a:gd name="connsiteY35" fmla="*/ 242604 h 606580"/>
              <a:gd name="connsiteX36" fmla="*/ 217512 w 607427"/>
              <a:gd name="connsiteY36" fmla="*/ 0 h 606580"/>
              <a:gd name="connsiteX37" fmla="*/ 577054 w 607427"/>
              <a:gd name="connsiteY37" fmla="*/ 0 h 606580"/>
              <a:gd name="connsiteX38" fmla="*/ 607427 w 607427"/>
              <a:gd name="connsiteY38" fmla="*/ 30325 h 606580"/>
              <a:gd name="connsiteX39" fmla="*/ 607427 w 607427"/>
              <a:gd name="connsiteY39" fmla="*/ 90976 h 606580"/>
              <a:gd name="connsiteX40" fmla="*/ 577054 w 607427"/>
              <a:gd name="connsiteY40" fmla="*/ 121302 h 606580"/>
              <a:gd name="connsiteX41" fmla="*/ 217512 w 607427"/>
              <a:gd name="connsiteY41" fmla="*/ 121302 h 606580"/>
              <a:gd name="connsiteX42" fmla="*/ 187139 w 607427"/>
              <a:gd name="connsiteY42" fmla="*/ 90976 h 606580"/>
              <a:gd name="connsiteX43" fmla="*/ 187139 w 607427"/>
              <a:gd name="connsiteY43" fmla="*/ 30325 h 606580"/>
              <a:gd name="connsiteX44" fmla="*/ 217512 w 607427"/>
              <a:gd name="connsiteY44" fmla="*/ 0 h 606580"/>
              <a:gd name="connsiteX45" fmla="*/ 30379 w 607427"/>
              <a:gd name="connsiteY45" fmla="*/ 0 h 606580"/>
              <a:gd name="connsiteX46" fmla="*/ 91136 w 607427"/>
              <a:gd name="connsiteY46" fmla="*/ 0 h 606580"/>
              <a:gd name="connsiteX47" fmla="*/ 121514 w 607427"/>
              <a:gd name="connsiteY47" fmla="*/ 30325 h 606580"/>
              <a:gd name="connsiteX48" fmla="*/ 121514 w 607427"/>
              <a:gd name="connsiteY48" fmla="*/ 90976 h 606580"/>
              <a:gd name="connsiteX49" fmla="*/ 91136 w 607427"/>
              <a:gd name="connsiteY49" fmla="*/ 121302 h 606580"/>
              <a:gd name="connsiteX50" fmla="*/ 30379 w 607427"/>
              <a:gd name="connsiteY50" fmla="*/ 121302 h 606580"/>
              <a:gd name="connsiteX51" fmla="*/ 0 w 607427"/>
              <a:gd name="connsiteY51" fmla="*/ 90976 h 606580"/>
              <a:gd name="connsiteX52" fmla="*/ 0 w 607427"/>
              <a:gd name="connsiteY52" fmla="*/ 30325 h 606580"/>
              <a:gd name="connsiteX53" fmla="*/ 30379 w 607427"/>
              <a:gd name="connsiteY53" fmla="*/ 0 h 6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7427" h="606580">
                <a:moveTo>
                  <a:pt x="217512" y="485278"/>
                </a:moveTo>
                <a:lnTo>
                  <a:pt x="577054" y="485278"/>
                </a:lnTo>
                <a:cubicBezTo>
                  <a:pt x="593759" y="485278"/>
                  <a:pt x="607427" y="498925"/>
                  <a:pt x="607427" y="515604"/>
                </a:cubicBezTo>
                <a:lnTo>
                  <a:pt x="607427" y="576255"/>
                </a:lnTo>
                <a:cubicBezTo>
                  <a:pt x="607427" y="592934"/>
                  <a:pt x="593759" y="606580"/>
                  <a:pt x="577054" y="606580"/>
                </a:cubicBezTo>
                <a:lnTo>
                  <a:pt x="217512" y="606580"/>
                </a:lnTo>
                <a:cubicBezTo>
                  <a:pt x="200807" y="606580"/>
                  <a:pt x="187139" y="592934"/>
                  <a:pt x="187139" y="576255"/>
                </a:cubicBezTo>
                <a:lnTo>
                  <a:pt x="187139" y="515604"/>
                </a:lnTo>
                <a:cubicBezTo>
                  <a:pt x="187139" y="498925"/>
                  <a:pt x="200807" y="485278"/>
                  <a:pt x="217512" y="485278"/>
                </a:cubicBezTo>
                <a:close/>
                <a:moveTo>
                  <a:pt x="30379" y="485278"/>
                </a:moveTo>
                <a:lnTo>
                  <a:pt x="91136" y="485278"/>
                </a:lnTo>
                <a:cubicBezTo>
                  <a:pt x="107844" y="485278"/>
                  <a:pt x="121514" y="498925"/>
                  <a:pt x="121514" y="515604"/>
                </a:cubicBezTo>
                <a:lnTo>
                  <a:pt x="121514" y="576255"/>
                </a:lnTo>
                <a:cubicBezTo>
                  <a:pt x="121514" y="592934"/>
                  <a:pt x="107844" y="606580"/>
                  <a:pt x="91136" y="606580"/>
                </a:cubicBezTo>
                <a:lnTo>
                  <a:pt x="30379" y="606580"/>
                </a:lnTo>
                <a:cubicBezTo>
                  <a:pt x="13670" y="606580"/>
                  <a:pt x="0" y="592934"/>
                  <a:pt x="0" y="576255"/>
                </a:cubicBezTo>
                <a:lnTo>
                  <a:pt x="0" y="515604"/>
                </a:lnTo>
                <a:cubicBezTo>
                  <a:pt x="0" y="498925"/>
                  <a:pt x="13670" y="485278"/>
                  <a:pt x="30379" y="485278"/>
                </a:cubicBezTo>
                <a:close/>
                <a:moveTo>
                  <a:pt x="217512" y="242604"/>
                </a:moveTo>
                <a:lnTo>
                  <a:pt x="577054" y="242604"/>
                </a:lnTo>
                <a:cubicBezTo>
                  <a:pt x="593759" y="242604"/>
                  <a:pt x="607427" y="256250"/>
                  <a:pt x="607427" y="272929"/>
                </a:cubicBezTo>
                <a:lnTo>
                  <a:pt x="607427" y="333580"/>
                </a:lnTo>
                <a:cubicBezTo>
                  <a:pt x="607427" y="350259"/>
                  <a:pt x="593759" y="363906"/>
                  <a:pt x="577054" y="363906"/>
                </a:cubicBezTo>
                <a:lnTo>
                  <a:pt x="217512" y="363906"/>
                </a:lnTo>
                <a:cubicBezTo>
                  <a:pt x="200807" y="363906"/>
                  <a:pt x="187139" y="350259"/>
                  <a:pt x="187139" y="333580"/>
                </a:cubicBezTo>
                <a:lnTo>
                  <a:pt x="187139" y="272929"/>
                </a:lnTo>
                <a:cubicBezTo>
                  <a:pt x="187139" y="256250"/>
                  <a:pt x="200807" y="242604"/>
                  <a:pt x="217512" y="242604"/>
                </a:cubicBezTo>
                <a:close/>
                <a:moveTo>
                  <a:pt x="30379" y="242604"/>
                </a:moveTo>
                <a:lnTo>
                  <a:pt x="91136" y="242604"/>
                </a:lnTo>
                <a:cubicBezTo>
                  <a:pt x="107844" y="242604"/>
                  <a:pt x="121514" y="256250"/>
                  <a:pt x="121514" y="272929"/>
                </a:cubicBezTo>
                <a:lnTo>
                  <a:pt x="121514" y="333580"/>
                </a:lnTo>
                <a:cubicBezTo>
                  <a:pt x="121514" y="350259"/>
                  <a:pt x="107844" y="363906"/>
                  <a:pt x="91136" y="363906"/>
                </a:cubicBezTo>
                <a:lnTo>
                  <a:pt x="30379" y="363906"/>
                </a:lnTo>
                <a:cubicBezTo>
                  <a:pt x="13670" y="363906"/>
                  <a:pt x="0" y="350259"/>
                  <a:pt x="0" y="333580"/>
                </a:cubicBezTo>
                <a:lnTo>
                  <a:pt x="0" y="272929"/>
                </a:lnTo>
                <a:cubicBezTo>
                  <a:pt x="0" y="256250"/>
                  <a:pt x="13670" y="242604"/>
                  <a:pt x="30379" y="242604"/>
                </a:cubicBezTo>
                <a:close/>
                <a:moveTo>
                  <a:pt x="217512" y="0"/>
                </a:moveTo>
                <a:lnTo>
                  <a:pt x="577054" y="0"/>
                </a:lnTo>
                <a:cubicBezTo>
                  <a:pt x="593759" y="0"/>
                  <a:pt x="607427" y="13646"/>
                  <a:pt x="607427" y="30325"/>
                </a:cubicBezTo>
                <a:lnTo>
                  <a:pt x="607427" y="90976"/>
                </a:lnTo>
                <a:cubicBezTo>
                  <a:pt x="607427" y="107655"/>
                  <a:pt x="593759" y="121302"/>
                  <a:pt x="577054" y="121302"/>
                </a:cubicBezTo>
                <a:lnTo>
                  <a:pt x="217512" y="121302"/>
                </a:lnTo>
                <a:cubicBezTo>
                  <a:pt x="200807" y="121302"/>
                  <a:pt x="187139" y="107655"/>
                  <a:pt x="187139" y="90976"/>
                </a:cubicBezTo>
                <a:lnTo>
                  <a:pt x="187139" y="30325"/>
                </a:lnTo>
                <a:cubicBezTo>
                  <a:pt x="187139" y="13646"/>
                  <a:pt x="200807" y="0"/>
                  <a:pt x="217512" y="0"/>
                </a:cubicBezTo>
                <a:close/>
                <a:moveTo>
                  <a:pt x="30379" y="0"/>
                </a:moveTo>
                <a:lnTo>
                  <a:pt x="91136" y="0"/>
                </a:lnTo>
                <a:cubicBezTo>
                  <a:pt x="107844" y="0"/>
                  <a:pt x="121514" y="13646"/>
                  <a:pt x="121514" y="30325"/>
                </a:cubicBezTo>
                <a:lnTo>
                  <a:pt x="121514" y="90976"/>
                </a:lnTo>
                <a:cubicBezTo>
                  <a:pt x="121514" y="107655"/>
                  <a:pt x="107844" y="121302"/>
                  <a:pt x="91136" y="121302"/>
                </a:cubicBezTo>
                <a:lnTo>
                  <a:pt x="30379" y="121302"/>
                </a:lnTo>
                <a:cubicBezTo>
                  <a:pt x="13670" y="121302"/>
                  <a:pt x="0" y="107655"/>
                  <a:pt x="0" y="90976"/>
                </a:cubicBezTo>
                <a:lnTo>
                  <a:pt x="0" y="30325"/>
                </a:lnTo>
                <a:cubicBezTo>
                  <a:pt x="0" y="13646"/>
                  <a:pt x="13670" y="0"/>
                  <a:pt x="3037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B6BBCAD-ED6B-6328-E6F3-D289D736359C}"/>
              </a:ext>
            </a:extLst>
          </p:cNvPr>
          <p:cNvSpPr txBox="1"/>
          <p:nvPr/>
        </p:nvSpPr>
        <p:spPr>
          <a:xfrm>
            <a:off x="1727991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离线检测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4963BE4-F968-C63E-954A-9479DFB88631}"/>
              </a:ext>
            </a:extLst>
          </p:cNvPr>
          <p:cNvSpPr txBox="1"/>
          <p:nvPr/>
        </p:nvSpPr>
        <p:spPr>
          <a:xfrm>
            <a:off x="11169171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</a:t>
            </a:r>
          </a:p>
        </p:txBody>
      </p:sp>
      <p:sp>
        <p:nvSpPr>
          <p:cNvPr id="23" name="camera-portrait-mode_61467">
            <a:extLst>
              <a:ext uri="{FF2B5EF4-FFF2-40B4-BE49-F238E27FC236}">
                <a16:creationId xmlns:a16="http://schemas.microsoft.com/office/drawing/2014/main" id="{0FECEC01-6794-A4D4-24B0-30EC2BE7AABD}"/>
              </a:ext>
            </a:extLst>
          </p:cNvPr>
          <p:cNvSpPr/>
          <p:nvPr/>
        </p:nvSpPr>
        <p:spPr>
          <a:xfrm>
            <a:off x="10989351" y="137786"/>
            <a:ext cx="179820" cy="179569"/>
          </a:xfrm>
          <a:custGeom>
            <a:avLst/>
            <a:gdLst>
              <a:gd name="connsiteX0" fmla="*/ 569879 w 607709"/>
              <a:gd name="connsiteY0" fmla="*/ 377172 h 606863"/>
              <a:gd name="connsiteX1" fmla="*/ 593981 w 607709"/>
              <a:gd name="connsiteY1" fmla="*/ 377172 h 606863"/>
              <a:gd name="connsiteX2" fmla="*/ 607709 w 607709"/>
              <a:gd name="connsiteY2" fmla="*/ 390935 h 606863"/>
              <a:gd name="connsiteX3" fmla="*/ 607709 w 607709"/>
              <a:gd name="connsiteY3" fmla="*/ 593152 h 606863"/>
              <a:gd name="connsiteX4" fmla="*/ 593981 w 607709"/>
              <a:gd name="connsiteY4" fmla="*/ 606863 h 606863"/>
              <a:gd name="connsiteX5" fmla="*/ 391516 w 607709"/>
              <a:gd name="connsiteY5" fmla="*/ 606863 h 606863"/>
              <a:gd name="connsiteX6" fmla="*/ 377736 w 607709"/>
              <a:gd name="connsiteY6" fmla="*/ 593152 h 606863"/>
              <a:gd name="connsiteX7" fmla="*/ 377736 w 607709"/>
              <a:gd name="connsiteY7" fmla="*/ 569080 h 606863"/>
              <a:gd name="connsiteX8" fmla="*/ 391516 w 607709"/>
              <a:gd name="connsiteY8" fmla="*/ 555317 h 606863"/>
              <a:gd name="connsiteX9" fmla="*/ 542371 w 607709"/>
              <a:gd name="connsiteY9" fmla="*/ 555317 h 606863"/>
              <a:gd name="connsiteX10" fmla="*/ 556100 w 607709"/>
              <a:gd name="connsiteY10" fmla="*/ 541605 h 606863"/>
              <a:gd name="connsiteX11" fmla="*/ 556100 w 607709"/>
              <a:gd name="connsiteY11" fmla="*/ 390935 h 606863"/>
              <a:gd name="connsiteX12" fmla="*/ 569879 w 607709"/>
              <a:gd name="connsiteY12" fmla="*/ 377172 h 606863"/>
              <a:gd name="connsiteX13" fmla="*/ 13784 w 607709"/>
              <a:gd name="connsiteY13" fmla="*/ 377172 h 606863"/>
              <a:gd name="connsiteX14" fmla="*/ 37841 w 607709"/>
              <a:gd name="connsiteY14" fmla="*/ 377172 h 606863"/>
              <a:gd name="connsiteX15" fmla="*/ 51625 w 607709"/>
              <a:gd name="connsiteY15" fmla="*/ 390935 h 606863"/>
              <a:gd name="connsiteX16" fmla="*/ 51625 w 607709"/>
              <a:gd name="connsiteY16" fmla="*/ 541605 h 606863"/>
              <a:gd name="connsiteX17" fmla="*/ 65409 w 607709"/>
              <a:gd name="connsiteY17" fmla="*/ 555317 h 606863"/>
              <a:gd name="connsiteX18" fmla="*/ 216259 w 607709"/>
              <a:gd name="connsiteY18" fmla="*/ 555317 h 606863"/>
              <a:gd name="connsiteX19" fmla="*/ 230043 w 607709"/>
              <a:gd name="connsiteY19" fmla="*/ 569080 h 606863"/>
              <a:gd name="connsiteX20" fmla="*/ 230043 w 607709"/>
              <a:gd name="connsiteY20" fmla="*/ 593152 h 606863"/>
              <a:gd name="connsiteX21" fmla="*/ 216259 w 607709"/>
              <a:gd name="connsiteY21" fmla="*/ 606863 h 606863"/>
              <a:gd name="connsiteX22" fmla="*/ 13784 w 607709"/>
              <a:gd name="connsiteY22" fmla="*/ 606863 h 606863"/>
              <a:gd name="connsiteX23" fmla="*/ 0 w 607709"/>
              <a:gd name="connsiteY23" fmla="*/ 593152 h 606863"/>
              <a:gd name="connsiteX24" fmla="*/ 0 w 607709"/>
              <a:gd name="connsiteY24" fmla="*/ 390935 h 606863"/>
              <a:gd name="connsiteX25" fmla="*/ 13784 w 607709"/>
              <a:gd name="connsiteY25" fmla="*/ 377172 h 606863"/>
              <a:gd name="connsiteX26" fmla="*/ 303916 w 607709"/>
              <a:gd name="connsiteY26" fmla="*/ 81150 h 606863"/>
              <a:gd name="connsiteX27" fmla="*/ 428217 w 607709"/>
              <a:gd name="connsiteY27" fmla="*/ 205273 h 606863"/>
              <a:gd name="connsiteX28" fmla="*/ 357240 w 607709"/>
              <a:gd name="connsiteY28" fmla="*/ 317489 h 606863"/>
              <a:gd name="connsiteX29" fmla="*/ 391980 w 607709"/>
              <a:gd name="connsiteY29" fmla="*/ 351561 h 606863"/>
              <a:gd name="connsiteX30" fmla="*/ 450569 w 607709"/>
              <a:gd name="connsiteY30" fmla="*/ 396819 h 606863"/>
              <a:gd name="connsiteX31" fmla="*/ 471165 w 607709"/>
              <a:gd name="connsiteY31" fmla="*/ 463622 h 606863"/>
              <a:gd name="connsiteX32" fmla="*/ 471165 w 607709"/>
              <a:gd name="connsiteY32" fmla="*/ 506869 h 606863"/>
              <a:gd name="connsiteX33" fmla="*/ 457434 w 607709"/>
              <a:gd name="connsiteY33" fmla="*/ 520632 h 606863"/>
              <a:gd name="connsiteX34" fmla="*/ 303916 w 607709"/>
              <a:gd name="connsiteY34" fmla="*/ 520632 h 606863"/>
              <a:gd name="connsiteX35" fmla="*/ 150398 w 607709"/>
              <a:gd name="connsiteY35" fmla="*/ 520632 h 606863"/>
              <a:gd name="connsiteX36" fmla="*/ 136615 w 607709"/>
              <a:gd name="connsiteY36" fmla="*/ 506869 h 606863"/>
              <a:gd name="connsiteX37" fmla="*/ 136615 w 607709"/>
              <a:gd name="connsiteY37" fmla="*/ 463622 h 606863"/>
              <a:gd name="connsiteX38" fmla="*/ 157263 w 607709"/>
              <a:gd name="connsiteY38" fmla="*/ 396819 h 606863"/>
              <a:gd name="connsiteX39" fmla="*/ 215801 w 607709"/>
              <a:gd name="connsiteY39" fmla="*/ 351561 h 606863"/>
              <a:gd name="connsiteX40" fmla="*/ 250541 w 607709"/>
              <a:gd name="connsiteY40" fmla="*/ 317489 h 606863"/>
              <a:gd name="connsiteX41" fmla="*/ 179563 w 607709"/>
              <a:gd name="connsiteY41" fmla="*/ 205273 h 606863"/>
              <a:gd name="connsiteX42" fmla="*/ 303916 w 607709"/>
              <a:gd name="connsiteY42" fmla="*/ 81150 h 606863"/>
              <a:gd name="connsiteX43" fmla="*/ 391516 w 607709"/>
              <a:gd name="connsiteY43" fmla="*/ 0 h 606863"/>
              <a:gd name="connsiteX44" fmla="*/ 513109 w 607709"/>
              <a:gd name="connsiteY44" fmla="*/ 0 h 606863"/>
              <a:gd name="connsiteX45" fmla="*/ 525495 w 607709"/>
              <a:gd name="connsiteY45" fmla="*/ 0 h 606863"/>
              <a:gd name="connsiteX46" fmla="*/ 593981 w 607709"/>
              <a:gd name="connsiteY46" fmla="*/ 0 h 606863"/>
              <a:gd name="connsiteX47" fmla="*/ 607709 w 607709"/>
              <a:gd name="connsiteY47" fmla="*/ 13763 h 606863"/>
              <a:gd name="connsiteX48" fmla="*/ 607709 w 607709"/>
              <a:gd name="connsiteY48" fmla="*/ 106804 h 606863"/>
              <a:gd name="connsiteX49" fmla="*/ 607709 w 607709"/>
              <a:gd name="connsiteY49" fmla="*/ 132011 h 606863"/>
              <a:gd name="connsiteX50" fmla="*/ 607709 w 607709"/>
              <a:gd name="connsiteY50" fmla="*/ 215928 h 606863"/>
              <a:gd name="connsiteX51" fmla="*/ 593981 w 607709"/>
              <a:gd name="connsiteY51" fmla="*/ 229691 h 606863"/>
              <a:gd name="connsiteX52" fmla="*/ 569879 w 607709"/>
              <a:gd name="connsiteY52" fmla="*/ 229691 h 606863"/>
              <a:gd name="connsiteX53" fmla="*/ 556100 w 607709"/>
              <a:gd name="connsiteY53" fmla="*/ 215928 h 606863"/>
              <a:gd name="connsiteX54" fmla="*/ 556100 w 607709"/>
              <a:gd name="connsiteY54" fmla="*/ 132011 h 606863"/>
              <a:gd name="connsiteX55" fmla="*/ 556100 w 607709"/>
              <a:gd name="connsiteY55" fmla="*/ 106804 h 606863"/>
              <a:gd name="connsiteX56" fmla="*/ 556100 w 607709"/>
              <a:gd name="connsiteY56" fmla="*/ 65309 h 606863"/>
              <a:gd name="connsiteX57" fmla="*/ 542371 w 607709"/>
              <a:gd name="connsiteY57" fmla="*/ 51546 h 606863"/>
              <a:gd name="connsiteX58" fmla="*/ 525495 w 607709"/>
              <a:gd name="connsiteY58" fmla="*/ 51546 h 606863"/>
              <a:gd name="connsiteX59" fmla="*/ 513109 w 607709"/>
              <a:gd name="connsiteY59" fmla="*/ 51546 h 606863"/>
              <a:gd name="connsiteX60" fmla="*/ 391516 w 607709"/>
              <a:gd name="connsiteY60" fmla="*/ 51546 h 606863"/>
              <a:gd name="connsiteX61" fmla="*/ 377736 w 607709"/>
              <a:gd name="connsiteY61" fmla="*/ 37783 h 606863"/>
              <a:gd name="connsiteX62" fmla="*/ 377736 w 607709"/>
              <a:gd name="connsiteY62" fmla="*/ 13763 h 606863"/>
              <a:gd name="connsiteX63" fmla="*/ 391516 w 607709"/>
              <a:gd name="connsiteY63" fmla="*/ 0 h 606863"/>
              <a:gd name="connsiteX64" fmla="*/ 13784 w 607709"/>
              <a:gd name="connsiteY64" fmla="*/ 0 h 606863"/>
              <a:gd name="connsiteX65" fmla="*/ 216259 w 607709"/>
              <a:gd name="connsiteY65" fmla="*/ 0 h 606863"/>
              <a:gd name="connsiteX66" fmla="*/ 230043 w 607709"/>
              <a:gd name="connsiteY66" fmla="*/ 13763 h 606863"/>
              <a:gd name="connsiteX67" fmla="*/ 230043 w 607709"/>
              <a:gd name="connsiteY67" fmla="*/ 37783 h 606863"/>
              <a:gd name="connsiteX68" fmla="*/ 216259 w 607709"/>
              <a:gd name="connsiteY68" fmla="*/ 51546 h 606863"/>
              <a:gd name="connsiteX69" fmla="*/ 65409 w 607709"/>
              <a:gd name="connsiteY69" fmla="*/ 51546 h 606863"/>
              <a:gd name="connsiteX70" fmla="*/ 51625 w 607709"/>
              <a:gd name="connsiteY70" fmla="*/ 65309 h 606863"/>
              <a:gd name="connsiteX71" fmla="*/ 51625 w 607709"/>
              <a:gd name="connsiteY71" fmla="*/ 215928 h 606863"/>
              <a:gd name="connsiteX72" fmla="*/ 37841 w 607709"/>
              <a:gd name="connsiteY72" fmla="*/ 229691 h 606863"/>
              <a:gd name="connsiteX73" fmla="*/ 13784 w 607709"/>
              <a:gd name="connsiteY73" fmla="*/ 229691 h 606863"/>
              <a:gd name="connsiteX74" fmla="*/ 0 w 607709"/>
              <a:gd name="connsiteY74" fmla="*/ 215928 h 606863"/>
              <a:gd name="connsiteX75" fmla="*/ 0 w 607709"/>
              <a:gd name="connsiteY75" fmla="*/ 13763 h 606863"/>
              <a:gd name="connsiteX76" fmla="*/ 13784 w 607709"/>
              <a:gd name="connsiteY76" fmla="*/ 0 h 60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07709" h="606863">
                <a:moveTo>
                  <a:pt x="569879" y="377172"/>
                </a:moveTo>
                <a:lnTo>
                  <a:pt x="593981" y="377172"/>
                </a:lnTo>
                <a:cubicBezTo>
                  <a:pt x="601568" y="377172"/>
                  <a:pt x="607709" y="383358"/>
                  <a:pt x="607709" y="390935"/>
                </a:cubicBezTo>
                <a:lnTo>
                  <a:pt x="607709" y="593152"/>
                </a:lnTo>
                <a:cubicBezTo>
                  <a:pt x="607709" y="600729"/>
                  <a:pt x="601568" y="606863"/>
                  <a:pt x="593981" y="606863"/>
                </a:cubicBezTo>
                <a:lnTo>
                  <a:pt x="391516" y="606863"/>
                </a:lnTo>
                <a:cubicBezTo>
                  <a:pt x="383929" y="606863"/>
                  <a:pt x="377736" y="600729"/>
                  <a:pt x="377736" y="593152"/>
                </a:cubicBezTo>
                <a:lnTo>
                  <a:pt x="377736" y="569080"/>
                </a:lnTo>
                <a:cubicBezTo>
                  <a:pt x="377736" y="561502"/>
                  <a:pt x="383929" y="555317"/>
                  <a:pt x="391516" y="555317"/>
                </a:cubicBezTo>
                <a:lnTo>
                  <a:pt x="542371" y="555317"/>
                </a:lnTo>
                <a:cubicBezTo>
                  <a:pt x="549958" y="555317"/>
                  <a:pt x="556100" y="549183"/>
                  <a:pt x="556100" y="541605"/>
                </a:cubicBezTo>
                <a:lnTo>
                  <a:pt x="556100" y="390935"/>
                </a:lnTo>
                <a:cubicBezTo>
                  <a:pt x="556100" y="383358"/>
                  <a:pt x="562293" y="377172"/>
                  <a:pt x="569879" y="377172"/>
                </a:cubicBezTo>
                <a:close/>
                <a:moveTo>
                  <a:pt x="13784" y="377172"/>
                </a:moveTo>
                <a:lnTo>
                  <a:pt x="37841" y="377172"/>
                </a:lnTo>
                <a:cubicBezTo>
                  <a:pt x="45482" y="377172"/>
                  <a:pt x="51625" y="383358"/>
                  <a:pt x="51625" y="390935"/>
                </a:cubicBezTo>
                <a:lnTo>
                  <a:pt x="51625" y="541605"/>
                </a:lnTo>
                <a:cubicBezTo>
                  <a:pt x="51625" y="549183"/>
                  <a:pt x="57769" y="555317"/>
                  <a:pt x="65409" y="555317"/>
                </a:cubicBezTo>
                <a:lnTo>
                  <a:pt x="216259" y="555317"/>
                </a:lnTo>
                <a:cubicBezTo>
                  <a:pt x="223900" y="555317"/>
                  <a:pt x="230043" y="561502"/>
                  <a:pt x="230043" y="569080"/>
                </a:cubicBezTo>
                <a:lnTo>
                  <a:pt x="230043" y="593152"/>
                </a:lnTo>
                <a:cubicBezTo>
                  <a:pt x="230043" y="600729"/>
                  <a:pt x="223900" y="606863"/>
                  <a:pt x="216259" y="606863"/>
                </a:cubicBezTo>
                <a:lnTo>
                  <a:pt x="13784" y="606863"/>
                </a:lnTo>
                <a:cubicBezTo>
                  <a:pt x="6143" y="606863"/>
                  <a:pt x="0" y="600729"/>
                  <a:pt x="0" y="593152"/>
                </a:cubicBezTo>
                <a:lnTo>
                  <a:pt x="0" y="390935"/>
                </a:lnTo>
                <a:cubicBezTo>
                  <a:pt x="0" y="383358"/>
                  <a:pt x="6143" y="377172"/>
                  <a:pt x="13784" y="377172"/>
                </a:cubicBezTo>
                <a:close/>
                <a:moveTo>
                  <a:pt x="303916" y="81150"/>
                </a:moveTo>
                <a:cubicBezTo>
                  <a:pt x="372571" y="81150"/>
                  <a:pt x="428217" y="136717"/>
                  <a:pt x="428217" y="205273"/>
                </a:cubicBezTo>
                <a:cubicBezTo>
                  <a:pt x="428217" y="254809"/>
                  <a:pt x="399207" y="297541"/>
                  <a:pt x="357240" y="317489"/>
                </a:cubicBezTo>
                <a:cubicBezTo>
                  <a:pt x="363795" y="332334"/>
                  <a:pt x="377371" y="343726"/>
                  <a:pt x="391980" y="351561"/>
                </a:cubicBezTo>
                <a:cubicBezTo>
                  <a:pt x="414641" y="363674"/>
                  <a:pt x="435599" y="374757"/>
                  <a:pt x="450569" y="396819"/>
                </a:cubicBezTo>
                <a:cubicBezTo>
                  <a:pt x="463887" y="416458"/>
                  <a:pt x="471165" y="439860"/>
                  <a:pt x="471165" y="463622"/>
                </a:cubicBezTo>
                <a:lnTo>
                  <a:pt x="471165" y="506869"/>
                </a:lnTo>
                <a:cubicBezTo>
                  <a:pt x="471165" y="514447"/>
                  <a:pt x="465022" y="520632"/>
                  <a:pt x="457434" y="520632"/>
                </a:cubicBezTo>
                <a:lnTo>
                  <a:pt x="303916" y="520632"/>
                </a:lnTo>
                <a:lnTo>
                  <a:pt x="150398" y="520632"/>
                </a:lnTo>
                <a:cubicBezTo>
                  <a:pt x="142758" y="520632"/>
                  <a:pt x="136615" y="514447"/>
                  <a:pt x="136615" y="506869"/>
                </a:cubicBezTo>
                <a:lnTo>
                  <a:pt x="136615" y="463622"/>
                </a:lnTo>
                <a:cubicBezTo>
                  <a:pt x="136615" y="439860"/>
                  <a:pt x="143894" y="416458"/>
                  <a:pt x="157263" y="396819"/>
                </a:cubicBezTo>
                <a:cubicBezTo>
                  <a:pt x="172233" y="374757"/>
                  <a:pt x="193139" y="363674"/>
                  <a:pt x="215801" y="351561"/>
                </a:cubicBezTo>
                <a:cubicBezTo>
                  <a:pt x="230409" y="343726"/>
                  <a:pt x="243985" y="332334"/>
                  <a:pt x="250541" y="317489"/>
                </a:cubicBezTo>
                <a:cubicBezTo>
                  <a:pt x="208574" y="297541"/>
                  <a:pt x="179563" y="254809"/>
                  <a:pt x="179563" y="205273"/>
                </a:cubicBezTo>
                <a:cubicBezTo>
                  <a:pt x="179563" y="136717"/>
                  <a:pt x="235210" y="81150"/>
                  <a:pt x="303916" y="81150"/>
                </a:cubicBezTo>
                <a:close/>
                <a:moveTo>
                  <a:pt x="391516" y="0"/>
                </a:moveTo>
                <a:lnTo>
                  <a:pt x="513109" y="0"/>
                </a:lnTo>
                <a:lnTo>
                  <a:pt x="525495" y="0"/>
                </a:lnTo>
                <a:lnTo>
                  <a:pt x="593981" y="0"/>
                </a:lnTo>
                <a:cubicBezTo>
                  <a:pt x="601568" y="0"/>
                  <a:pt x="607709" y="6134"/>
                  <a:pt x="607709" y="13763"/>
                </a:cubicBezTo>
                <a:lnTo>
                  <a:pt x="607709" y="106804"/>
                </a:lnTo>
                <a:lnTo>
                  <a:pt x="607709" y="132011"/>
                </a:lnTo>
                <a:lnTo>
                  <a:pt x="607709" y="215928"/>
                </a:lnTo>
                <a:cubicBezTo>
                  <a:pt x="607709" y="223557"/>
                  <a:pt x="601568" y="229691"/>
                  <a:pt x="593981" y="229691"/>
                </a:cubicBezTo>
                <a:lnTo>
                  <a:pt x="569879" y="229691"/>
                </a:lnTo>
                <a:cubicBezTo>
                  <a:pt x="562293" y="229691"/>
                  <a:pt x="556100" y="223557"/>
                  <a:pt x="556100" y="215928"/>
                </a:cubicBezTo>
                <a:lnTo>
                  <a:pt x="556100" y="132011"/>
                </a:lnTo>
                <a:lnTo>
                  <a:pt x="556100" y="106804"/>
                </a:lnTo>
                <a:lnTo>
                  <a:pt x="556100" y="65309"/>
                </a:lnTo>
                <a:cubicBezTo>
                  <a:pt x="556100" y="57680"/>
                  <a:pt x="549958" y="51546"/>
                  <a:pt x="542371" y="51546"/>
                </a:cubicBezTo>
                <a:lnTo>
                  <a:pt x="525495" y="51546"/>
                </a:lnTo>
                <a:lnTo>
                  <a:pt x="513109" y="51546"/>
                </a:lnTo>
                <a:lnTo>
                  <a:pt x="391516" y="51546"/>
                </a:lnTo>
                <a:cubicBezTo>
                  <a:pt x="383929" y="51546"/>
                  <a:pt x="377736" y="45412"/>
                  <a:pt x="377736" y="37783"/>
                </a:cubicBezTo>
                <a:lnTo>
                  <a:pt x="377736" y="13763"/>
                </a:lnTo>
                <a:cubicBezTo>
                  <a:pt x="377736" y="6134"/>
                  <a:pt x="383929" y="0"/>
                  <a:pt x="391516" y="0"/>
                </a:cubicBezTo>
                <a:close/>
                <a:moveTo>
                  <a:pt x="13784" y="0"/>
                </a:moveTo>
                <a:lnTo>
                  <a:pt x="216259" y="0"/>
                </a:lnTo>
                <a:cubicBezTo>
                  <a:pt x="223900" y="0"/>
                  <a:pt x="230043" y="6134"/>
                  <a:pt x="230043" y="13763"/>
                </a:cubicBezTo>
                <a:lnTo>
                  <a:pt x="230043" y="37783"/>
                </a:lnTo>
                <a:cubicBezTo>
                  <a:pt x="230043" y="45412"/>
                  <a:pt x="223900" y="51546"/>
                  <a:pt x="216259" y="51546"/>
                </a:cubicBezTo>
                <a:lnTo>
                  <a:pt x="65409" y="51546"/>
                </a:lnTo>
                <a:cubicBezTo>
                  <a:pt x="57769" y="51546"/>
                  <a:pt x="51625" y="57680"/>
                  <a:pt x="51625" y="65309"/>
                </a:cubicBezTo>
                <a:lnTo>
                  <a:pt x="51625" y="215928"/>
                </a:lnTo>
                <a:cubicBezTo>
                  <a:pt x="51625" y="223557"/>
                  <a:pt x="45482" y="229691"/>
                  <a:pt x="37841" y="229691"/>
                </a:cubicBezTo>
                <a:lnTo>
                  <a:pt x="13784" y="229691"/>
                </a:lnTo>
                <a:cubicBezTo>
                  <a:pt x="6143" y="229691"/>
                  <a:pt x="0" y="223557"/>
                  <a:pt x="0" y="215928"/>
                </a:cubicBezTo>
                <a:lnTo>
                  <a:pt x="0" y="13763"/>
                </a:lnTo>
                <a:cubicBezTo>
                  <a:pt x="0" y="6134"/>
                  <a:pt x="6143" y="0"/>
                  <a:pt x="13784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confont-1106-831707">
            <a:extLst>
              <a:ext uri="{FF2B5EF4-FFF2-40B4-BE49-F238E27FC236}">
                <a16:creationId xmlns:a16="http://schemas.microsoft.com/office/drawing/2014/main" id="{295C3605-8568-9E84-8E96-E1BFE5E8E75B}"/>
              </a:ext>
            </a:extLst>
          </p:cNvPr>
          <p:cNvSpPr/>
          <p:nvPr/>
        </p:nvSpPr>
        <p:spPr>
          <a:xfrm>
            <a:off x="11927721" y="193983"/>
            <a:ext cx="114343" cy="67175"/>
          </a:xfrm>
          <a:custGeom>
            <a:avLst/>
            <a:gdLst>
              <a:gd name="T0" fmla="*/ 11172 w 11286"/>
              <a:gd name="T1" fmla="*/ 1047 h 6629"/>
              <a:gd name="T2" fmla="*/ 10405 w 11286"/>
              <a:gd name="T3" fmla="*/ 287 h 6629"/>
              <a:gd name="T4" fmla="*/ 10007 w 11286"/>
              <a:gd name="T5" fmla="*/ 281 h 6629"/>
              <a:gd name="T6" fmla="*/ 5693 w 11286"/>
              <a:gd name="T7" fmla="*/ 4390 h 6629"/>
              <a:gd name="T8" fmla="*/ 1292 w 11286"/>
              <a:gd name="T9" fmla="*/ 108 h 6629"/>
              <a:gd name="T10" fmla="*/ 891 w 11286"/>
              <a:gd name="T11" fmla="*/ 114 h 6629"/>
              <a:gd name="T12" fmla="*/ 116 w 11286"/>
              <a:gd name="T13" fmla="*/ 881 h 6629"/>
              <a:gd name="T14" fmla="*/ 109 w 11286"/>
              <a:gd name="T15" fmla="*/ 1279 h 6629"/>
              <a:gd name="T16" fmla="*/ 5497 w 11286"/>
              <a:gd name="T17" fmla="*/ 6520 h 6629"/>
              <a:gd name="T18" fmla="*/ 5898 w 11286"/>
              <a:gd name="T19" fmla="*/ 6514 h 6629"/>
              <a:gd name="T20" fmla="*/ 6673 w 11286"/>
              <a:gd name="T21" fmla="*/ 5747 h 6629"/>
              <a:gd name="T22" fmla="*/ 6718 w 11286"/>
              <a:gd name="T23" fmla="*/ 5690 h 6629"/>
              <a:gd name="T24" fmla="*/ 11178 w 11286"/>
              <a:gd name="T25" fmla="*/ 1441 h 6629"/>
              <a:gd name="T26" fmla="*/ 11172 w 11286"/>
              <a:gd name="T27" fmla="*/ 1047 h 6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6" h="6629">
                <a:moveTo>
                  <a:pt x="11172" y="1047"/>
                </a:moveTo>
                <a:lnTo>
                  <a:pt x="10405" y="287"/>
                </a:lnTo>
                <a:cubicBezTo>
                  <a:pt x="10293" y="177"/>
                  <a:pt x="10115" y="174"/>
                  <a:pt x="10007" y="281"/>
                </a:cubicBezTo>
                <a:lnTo>
                  <a:pt x="5693" y="4390"/>
                </a:lnTo>
                <a:lnTo>
                  <a:pt x="1292" y="108"/>
                </a:lnTo>
                <a:cubicBezTo>
                  <a:pt x="1183" y="0"/>
                  <a:pt x="1003" y="3"/>
                  <a:pt x="891" y="114"/>
                </a:cubicBezTo>
                <a:lnTo>
                  <a:pt x="116" y="881"/>
                </a:lnTo>
                <a:cubicBezTo>
                  <a:pt x="3" y="993"/>
                  <a:pt x="0" y="1171"/>
                  <a:pt x="109" y="1279"/>
                </a:cubicBezTo>
                <a:lnTo>
                  <a:pt x="5497" y="6520"/>
                </a:lnTo>
                <a:cubicBezTo>
                  <a:pt x="5605" y="6629"/>
                  <a:pt x="5785" y="6626"/>
                  <a:pt x="5898" y="6514"/>
                </a:cubicBezTo>
                <a:lnTo>
                  <a:pt x="6673" y="5747"/>
                </a:lnTo>
                <a:cubicBezTo>
                  <a:pt x="6691" y="5729"/>
                  <a:pt x="6705" y="5710"/>
                  <a:pt x="6718" y="5690"/>
                </a:cubicBezTo>
                <a:lnTo>
                  <a:pt x="11178" y="1441"/>
                </a:lnTo>
                <a:cubicBezTo>
                  <a:pt x="11286" y="1334"/>
                  <a:pt x="11284" y="1157"/>
                  <a:pt x="11172" y="10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4DA94D-F717-DCB2-9397-F3998CD04DDF}"/>
              </a:ext>
            </a:extLst>
          </p:cNvPr>
          <p:cNvSpPr txBox="1"/>
          <p:nvPr/>
        </p:nvSpPr>
        <p:spPr>
          <a:xfrm>
            <a:off x="9933464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更多设置</a:t>
            </a:r>
          </a:p>
        </p:txBody>
      </p:sp>
      <p:sp>
        <p:nvSpPr>
          <p:cNvPr id="28" name="iconfont-1106-831707">
            <a:extLst>
              <a:ext uri="{FF2B5EF4-FFF2-40B4-BE49-F238E27FC236}">
                <a16:creationId xmlns:a16="http://schemas.microsoft.com/office/drawing/2014/main" id="{2D33CF4F-28C7-2306-7D5E-69954E46A502}"/>
              </a:ext>
            </a:extLst>
          </p:cNvPr>
          <p:cNvSpPr/>
          <p:nvPr/>
        </p:nvSpPr>
        <p:spPr>
          <a:xfrm>
            <a:off x="10679903" y="193983"/>
            <a:ext cx="114343" cy="67175"/>
          </a:xfrm>
          <a:custGeom>
            <a:avLst/>
            <a:gdLst>
              <a:gd name="T0" fmla="*/ 11172 w 11286"/>
              <a:gd name="T1" fmla="*/ 1047 h 6629"/>
              <a:gd name="T2" fmla="*/ 10405 w 11286"/>
              <a:gd name="T3" fmla="*/ 287 h 6629"/>
              <a:gd name="T4" fmla="*/ 10007 w 11286"/>
              <a:gd name="T5" fmla="*/ 281 h 6629"/>
              <a:gd name="T6" fmla="*/ 5693 w 11286"/>
              <a:gd name="T7" fmla="*/ 4390 h 6629"/>
              <a:gd name="T8" fmla="*/ 1292 w 11286"/>
              <a:gd name="T9" fmla="*/ 108 h 6629"/>
              <a:gd name="T10" fmla="*/ 891 w 11286"/>
              <a:gd name="T11" fmla="*/ 114 h 6629"/>
              <a:gd name="T12" fmla="*/ 116 w 11286"/>
              <a:gd name="T13" fmla="*/ 881 h 6629"/>
              <a:gd name="T14" fmla="*/ 109 w 11286"/>
              <a:gd name="T15" fmla="*/ 1279 h 6629"/>
              <a:gd name="T16" fmla="*/ 5497 w 11286"/>
              <a:gd name="T17" fmla="*/ 6520 h 6629"/>
              <a:gd name="T18" fmla="*/ 5898 w 11286"/>
              <a:gd name="T19" fmla="*/ 6514 h 6629"/>
              <a:gd name="T20" fmla="*/ 6673 w 11286"/>
              <a:gd name="T21" fmla="*/ 5747 h 6629"/>
              <a:gd name="T22" fmla="*/ 6718 w 11286"/>
              <a:gd name="T23" fmla="*/ 5690 h 6629"/>
              <a:gd name="T24" fmla="*/ 11178 w 11286"/>
              <a:gd name="T25" fmla="*/ 1441 h 6629"/>
              <a:gd name="T26" fmla="*/ 11172 w 11286"/>
              <a:gd name="T27" fmla="*/ 1047 h 6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6" h="6629">
                <a:moveTo>
                  <a:pt x="11172" y="1047"/>
                </a:moveTo>
                <a:lnTo>
                  <a:pt x="10405" y="287"/>
                </a:lnTo>
                <a:cubicBezTo>
                  <a:pt x="10293" y="177"/>
                  <a:pt x="10115" y="174"/>
                  <a:pt x="10007" y="281"/>
                </a:cubicBezTo>
                <a:lnTo>
                  <a:pt x="5693" y="4390"/>
                </a:lnTo>
                <a:lnTo>
                  <a:pt x="1292" y="108"/>
                </a:lnTo>
                <a:cubicBezTo>
                  <a:pt x="1183" y="0"/>
                  <a:pt x="1003" y="3"/>
                  <a:pt x="891" y="114"/>
                </a:cubicBezTo>
                <a:lnTo>
                  <a:pt x="116" y="881"/>
                </a:lnTo>
                <a:cubicBezTo>
                  <a:pt x="3" y="993"/>
                  <a:pt x="0" y="1171"/>
                  <a:pt x="109" y="1279"/>
                </a:cubicBezTo>
                <a:lnTo>
                  <a:pt x="5497" y="6520"/>
                </a:lnTo>
                <a:cubicBezTo>
                  <a:pt x="5605" y="6629"/>
                  <a:pt x="5785" y="6626"/>
                  <a:pt x="5898" y="6514"/>
                </a:cubicBezTo>
                <a:lnTo>
                  <a:pt x="6673" y="5747"/>
                </a:lnTo>
                <a:cubicBezTo>
                  <a:pt x="6691" y="5729"/>
                  <a:pt x="6705" y="5710"/>
                  <a:pt x="6718" y="5690"/>
                </a:cubicBezTo>
                <a:lnTo>
                  <a:pt x="11178" y="1441"/>
                </a:lnTo>
                <a:cubicBezTo>
                  <a:pt x="11286" y="1334"/>
                  <a:pt x="11284" y="1157"/>
                  <a:pt x="11172" y="10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E214A00B-3B16-8A37-A832-CDB0F4585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24" y="3966368"/>
            <a:ext cx="4420184" cy="2210092"/>
          </a:xfrm>
          <a:prstGeom prst="rect">
            <a:avLst/>
          </a:prstGeom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D641B8BC-850A-23E9-6411-2159388B1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879" y="1231099"/>
            <a:ext cx="4420184" cy="2210092"/>
          </a:xfrm>
          <a:prstGeom prst="rect">
            <a:avLst/>
          </a:prstGeom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75E3562E-89E0-F377-1D44-3A50FAB5AB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879" y="3966368"/>
            <a:ext cx="4420184" cy="2210092"/>
          </a:xfrm>
          <a:prstGeom prst="rect">
            <a:avLst/>
          </a:prstGeom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AD7D121-D174-3E49-F1A4-0E86B6BFA8DF}"/>
              </a:ext>
            </a:extLst>
          </p:cNvPr>
          <p:cNvSpPr/>
          <p:nvPr/>
        </p:nvSpPr>
        <p:spPr>
          <a:xfrm>
            <a:off x="2163205" y="1529308"/>
            <a:ext cx="750572" cy="2613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上传点云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67CE07E-DE46-BECA-EC16-8ACE3C2CDB0A}"/>
              </a:ext>
            </a:extLst>
          </p:cNvPr>
          <p:cNvSpPr/>
          <p:nvPr/>
        </p:nvSpPr>
        <p:spPr>
          <a:xfrm>
            <a:off x="2163205" y="1970751"/>
            <a:ext cx="750572" cy="261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开始检测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74364511-5215-2943-5F2D-1442883B085E}"/>
              </a:ext>
            </a:extLst>
          </p:cNvPr>
          <p:cNvSpPr/>
          <p:nvPr/>
        </p:nvSpPr>
        <p:spPr>
          <a:xfrm>
            <a:off x="3101340" y="1529308"/>
            <a:ext cx="3507368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D:/data/semantickitti/sequence/00/000000.bin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E6F0352D-FE7B-B4AC-460B-FE8847098A3D}"/>
              </a:ext>
            </a:extLst>
          </p:cNvPr>
          <p:cNvSpPr/>
          <p:nvPr/>
        </p:nvSpPr>
        <p:spPr>
          <a:xfrm>
            <a:off x="3101340" y="2012955"/>
            <a:ext cx="3507368" cy="17698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ACA0496F-CAAB-B1CC-D409-845BDBB0C4E0}"/>
              </a:ext>
            </a:extLst>
          </p:cNvPr>
          <p:cNvSpPr/>
          <p:nvPr/>
        </p:nvSpPr>
        <p:spPr>
          <a:xfrm>
            <a:off x="3101341" y="2012955"/>
            <a:ext cx="1794509" cy="176984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endParaRPr lang="zh-CN" altLang="en-US" sz="9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圆: 空心 50">
            <a:extLst>
              <a:ext uri="{FF2B5EF4-FFF2-40B4-BE49-F238E27FC236}">
                <a16:creationId xmlns:a16="http://schemas.microsoft.com/office/drawing/2014/main" id="{50F33110-822E-A60D-87E6-DEB7FD0959CE}"/>
              </a:ext>
            </a:extLst>
          </p:cNvPr>
          <p:cNvSpPr/>
          <p:nvPr/>
        </p:nvSpPr>
        <p:spPr>
          <a:xfrm>
            <a:off x="2211860" y="2544963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307281D-900A-1C84-ED81-587BA2E7994C}"/>
              </a:ext>
            </a:extLst>
          </p:cNvPr>
          <p:cNvSpPr txBox="1"/>
          <p:nvPr/>
        </p:nvSpPr>
        <p:spPr>
          <a:xfrm>
            <a:off x="2406172" y="2501783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单帧检测</a:t>
            </a:r>
          </a:p>
        </p:txBody>
      </p:sp>
      <p:sp>
        <p:nvSpPr>
          <p:cNvPr id="53" name="圆: 空心 52">
            <a:extLst>
              <a:ext uri="{FF2B5EF4-FFF2-40B4-BE49-F238E27FC236}">
                <a16:creationId xmlns:a16="http://schemas.microsoft.com/office/drawing/2014/main" id="{60BC0ED3-8F45-FF40-57D7-BE339B61740C}"/>
              </a:ext>
            </a:extLst>
          </p:cNvPr>
          <p:cNvSpPr/>
          <p:nvPr/>
        </p:nvSpPr>
        <p:spPr>
          <a:xfrm>
            <a:off x="3455988" y="2544963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6198CFB-3362-A145-D1F2-4BC977FDC92F}"/>
              </a:ext>
            </a:extLst>
          </p:cNvPr>
          <p:cNvSpPr txBox="1"/>
          <p:nvPr/>
        </p:nvSpPr>
        <p:spPr>
          <a:xfrm>
            <a:off x="3650300" y="2501783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自动检测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EE765F3-09A2-AAA5-A29D-C335CE39FCC6}"/>
              </a:ext>
            </a:extLst>
          </p:cNvPr>
          <p:cNvSpPr/>
          <p:nvPr/>
        </p:nvSpPr>
        <p:spPr>
          <a:xfrm>
            <a:off x="2163205" y="2979363"/>
            <a:ext cx="750572" cy="2613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上一帧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B0F1FDC0-BCC9-573C-A4AE-725852537518}"/>
              </a:ext>
            </a:extLst>
          </p:cNvPr>
          <p:cNvSpPr/>
          <p:nvPr/>
        </p:nvSpPr>
        <p:spPr>
          <a:xfrm>
            <a:off x="3064662" y="2979363"/>
            <a:ext cx="750572" cy="2613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下一帧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6A949F7-03C0-CAE0-4E25-568D1C21986E}"/>
              </a:ext>
            </a:extLst>
          </p:cNvPr>
          <p:cNvSpPr/>
          <p:nvPr/>
        </p:nvSpPr>
        <p:spPr>
          <a:xfrm>
            <a:off x="3966119" y="2979363"/>
            <a:ext cx="750572" cy="2613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9C2AE3C-167A-A4F2-1507-41B68BCD3B3B}"/>
              </a:ext>
            </a:extLst>
          </p:cNvPr>
          <p:cNvSpPr txBox="1"/>
          <p:nvPr/>
        </p:nvSpPr>
        <p:spPr>
          <a:xfrm>
            <a:off x="2188524" y="6234388"/>
            <a:ext cx="4420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语义分割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48BD2CF7-2293-9C1E-6AB3-18D08EA3A6A3}"/>
              </a:ext>
            </a:extLst>
          </p:cNvPr>
          <p:cNvSpPr txBox="1"/>
          <p:nvPr/>
        </p:nvSpPr>
        <p:spPr>
          <a:xfrm>
            <a:off x="7134879" y="6234388"/>
            <a:ext cx="4420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实例分割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EB37D21-2593-6493-C9C3-20805DF81E62}"/>
              </a:ext>
            </a:extLst>
          </p:cNvPr>
          <p:cNvSpPr txBox="1"/>
          <p:nvPr/>
        </p:nvSpPr>
        <p:spPr>
          <a:xfrm>
            <a:off x="7134879" y="3499359"/>
            <a:ext cx="4420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点云预览</a:t>
            </a:r>
          </a:p>
        </p:txBody>
      </p:sp>
      <p:sp>
        <p:nvSpPr>
          <p:cNvPr id="61" name="server_309396">
            <a:extLst>
              <a:ext uri="{FF2B5EF4-FFF2-40B4-BE49-F238E27FC236}">
                <a16:creationId xmlns:a16="http://schemas.microsoft.com/office/drawing/2014/main" id="{A7D97C85-9D62-813A-6B58-369FCEE69677}"/>
              </a:ext>
            </a:extLst>
          </p:cNvPr>
          <p:cNvSpPr/>
          <p:nvPr/>
        </p:nvSpPr>
        <p:spPr>
          <a:xfrm>
            <a:off x="236885" y="1127527"/>
            <a:ext cx="165258" cy="184652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  <a:gd name="connsiteX101" fmla="*/ 325000 h 606722"/>
              <a:gd name="connsiteY101" fmla="*/ 325000 h 606722"/>
              <a:gd name="connsiteX102" fmla="*/ 325000 h 606722"/>
              <a:gd name="connsiteY102" fmla="*/ 325000 h 606722"/>
              <a:gd name="connsiteX103" fmla="*/ 325000 h 606722"/>
              <a:gd name="connsiteY103" fmla="*/ 325000 h 606722"/>
              <a:gd name="connsiteX104" fmla="*/ 325000 h 606722"/>
              <a:gd name="connsiteY104" fmla="*/ 325000 h 606722"/>
              <a:gd name="connsiteX105" fmla="*/ 325000 h 606722"/>
              <a:gd name="connsiteY105" fmla="*/ 325000 h 606722"/>
              <a:gd name="connsiteX106" fmla="*/ 325000 h 606722"/>
              <a:gd name="connsiteY106" fmla="*/ 325000 h 606722"/>
              <a:gd name="connsiteX107" fmla="*/ 325000 h 606722"/>
              <a:gd name="connsiteY107" fmla="*/ 325000 h 606722"/>
              <a:gd name="connsiteX108" fmla="*/ 325000 h 606722"/>
              <a:gd name="connsiteY108" fmla="*/ 325000 h 606722"/>
              <a:gd name="connsiteX109" fmla="*/ 325000 h 606722"/>
              <a:gd name="connsiteY109" fmla="*/ 325000 h 606722"/>
              <a:gd name="connsiteX110" fmla="*/ 325000 h 606722"/>
              <a:gd name="connsiteY110" fmla="*/ 325000 h 606722"/>
              <a:gd name="connsiteX111" fmla="*/ 325000 h 606722"/>
              <a:gd name="connsiteY111" fmla="*/ 325000 h 606722"/>
              <a:gd name="connsiteX112" fmla="*/ 325000 h 606722"/>
              <a:gd name="connsiteY112" fmla="*/ 325000 h 606722"/>
              <a:gd name="connsiteX113" fmla="*/ 325000 h 606722"/>
              <a:gd name="connsiteY113" fmla="*/ 325000 h 606722"/>
              <a:gd name="connsiteX114" fmla="*/ 325000 h 606722"/>
              <a:gd name="connsiteY114" fmla="*/ 325000 h 606722"/>
              <a:gd name="connsiteX115" fmla="*/ 325000 h 606722"/>
              <a:gd name="connsiteY115" fmla="*/ 325000 h 606722"/>
              <a:gd name="connsiteX116" fmla="*/ 325000 h 606722"/>
              <a:gd name="connsiteY116" fmla="*/ 325000 h 606722"/>
              <a:gd name="connsiteX117" fmla="*/ 325000 h 606722"/>
              <a:gd name="connsiteY117" fmla="*/ 325000 h 606722"/>
              <a:gd name="connsiteX118" fmla="*/ 325000 h 606722"/>
              <a:gd name="connsiteY118" fmla="*/ 325000 h 606722"/>
              <a:gd name="connsiteX119" fmla="*/ 325000 h 606722"/>
              <a:gd name="connsiteY119" fmla="*/ 325000 h 606722"/>
              <a:gd name="connsiteX120" fmla="*/ 325000 h 606722"/>
              <a:gd name="connsiteY120" fmla="*/ 325000 h 606722"/>
              <a:gd name="connsiteX121" fmla="*/ 325000 h 606722"/>
              <a:gd name="connsiteY121" fmla="*/ 325000 h 606722"/>
              <a:gd name="connsiteX122" fmla="*/ 325000 h 606722"/>
              <a:gd name="connsiteY122" fmla="*/ 325000 h 606722"/>
              <a:gd name="connsiteX123" fmla="*/ 325000 h 606722"/>
              <a:gd name="connsiteY123" fmla="*/ 325000 h 606722"/>
              <a:gd name="connsiteX124" fmla="*/ 325000 h 606722"/>
              <a:gd name="connsiteY124" fmla="*/ 325000 h 606722"/>
              <a:gd name="connsiteX125" fmla="*/ 325000 h 606722"/>
              <a:gd name="connsiteY125" fmla="*/ 325000 h 606722"/>
              <a:gd name="connsiteX126" fmla="*/ 325000 h 606722"/>
              <a:gd name="connsiteY126" fmla="*/ 325000 h 606722"/>
              <a:gd name="connsiteX127" fmla="*/ 325000 h 606722"/>
              <a:gd name="connsiteY127" fmla="*/ 325000 h 606722"/>
              <a:gd name="connsiteX128" fmla="*/ 325000 h 606722"/>
              <a:gd name="connsiteY128" fmla="*/ 325000 h 606722"/>
              <a:gd name="connsiteX129" fmla="*/ 325000 h 606722"/>
              <a:gd name="connsiteY129" fmla="*/ 325000 h 606722"/>
              <a:gd name="connsiteX130" fmla="*/ 325000 h 606722"/>
              <a:gd name="connsiteY130" fmla="*/ 325000 h 606722"/>
              <a:gd name="connsiteX131" fmla="*/ 325000 h 606722"/>
              <a:gd name="connsiteY131" fmla="*/ 325000 h 606722"/>
              <a:gd name="connsiteX132" fmla="*/ 325000 h 606722"/>
              <a:gd name="connsiteY132" fmla="*/ 325000 h 606722"/>
              <a:gd name="connsiteX133" fmla="*/ 325000 h 606722"/>
              <a:gd name="connsiteY133" fmla="*/ 325000 h 606722"/>
              <a:gd name="connsiteX134" fmla="*/ 325000 h 606722"/>
              <a:gd name="connsiteY134" fmla="*/ 325000 h 606722"/>
              <a:gd name="connsiteX135" fmla="*/ 325000 h 606722"/>
              <a:gd name="connsiteY135" fmla="*/ 325000 h 606722"/>
              <a:gd name="connsiteX136" fmla="*/ 325000 h 606722"/>
              <a:gd name="connsiteY136" fmla="*/ 325000 h 606722"/>
              <a:gd name="connsiteX137" fmla="*/ 325000 h 606722"/>
              <a:gd name="connsiteY137" fmla="*/ 325000 h 606722"/>
              <a:gd name="connsiteX138" fmla="*/ 325000 h 606722"/>
              <a:gd name="connsiteY138" fmla="*/ 325000 h 606722"/>
              <a:gd name="connsiteX139" fmla="*/ 325000 h 606722"/>
              <a:gd name="connsiteY139" fmla="*/ 325000 h 606722"/>
              <a:gd name="connsiteX140" fmla="*/ 325000 h 606722"/>
              <a:gd name="connsiteY140" fmla="*/ 325000 h 606722"/>
              <a:gd name="connsiteX141" fmla="*/ 325000 h 606722"/>
              <a:gd name="connsiteY141" fmla="*/ 325000 h 606722"/>
              <a:gd name="connsiteX142" fmla="*/ 325000 h 606722"/>
              <a:gd name="connsiteY142" fmla="*/ 325000 h 606722"/>
              <a:gd name="connsiteX143" fmla="*/ 325000 h 606722"/>
              <a:gd name="connsiteY143" fmla="*/ 325000 h 606722"/>
              <a:gd name="connsiteX144" fmla="*/ 325000 h 606722"/>
              <a:gd name="connsiteY144" fmla="*/ 325000 h 606722"/>
              <a:gd name="connsiteX145" fmla="*/ 325000 h 606722"/>
              <a:gd name="connsiteY145" fmla="*/ 325000 h 606722"/>
              <a:gd name="connsiteX146" fmla="*/ 325000 h 606722"/>
              <a:gd name="connsiteY146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543001" h="606722">
                <a:moveTo>
                  <a:pt x="436271" y="502386"/>
                </a:moveTo>
                <a:cubicBezTo>
                  <a:pt x="430930" y="502386"/>
                  <a:pt x="426568" y="506649"/>
                  <a:pt x="426568" y="511979"/>
                </a:cubicBezTo>
                <a:cubicBezTo>
                  <a:pt x="426568" y="517398"/>
                  <a:pt x="430930" y="521661"/>
                  <a:pt x="436271" y="521661"/>
                </a:cubicBezTo>
                <a:cubicBezTo>
                  <a:pt x="441612" y="521661"/>
                  <a:pt x="445974" y="517398"/>
                  <a:pt x="445974" y="511979"/>
                </a:cubicBezTo>
                <a:cubicBezTo>
                  <a:pt x="445974" y="506649"/>
                  <a:pt x="441612" y="502386"/>
                  <a:pt x="436271" y="502386"/>
                </a:cubicBezTo>
                <a:close/>
                <a:moveTo>
                  <a:pt x="436271" y="483021"/>
                </a:moveTo>
                <a:cubicBezTo>
                  <a:pt x="452294" y="483021"/>
                  <a:pt x="465379" y="495990"/>
                  <a:pt x="465379" y="511979"/>
                </a:cubicBezTo>
                <a:cubicBezTo>
                  <a:pt x="465379" y="528057"/>
                  <a:pt x="452294" y="541026"/>
                  <a:pt x="436271" y="541026"/>
                </a:cubicBezTo>
                <a:cubicBezTo>
                  <a:pt x="420248" y="541026"/>
                  <a:pt x="407163" y="528057"/>
                  <a:pt x="407163" y="511979"/>
                </a:cubicBezTo>
                <a:cubicBezTo>
                  <a:pt x="407163" y="495990"/>
                  <a:pt x="420248" y="483021"/>
                  <a:pt x="436271" y="483021"/>
                </a:cubicBezTo>
                <a:close/>
                <a:moveTo>
                  <a:pt x="371669" y="483021"/>
                </a:moveTo>
                <a:cubicBezTo>
                  <a:pt x="376990" y="483021"/>
                  <a:pt x="381336" y="487285"/>
                  <a:pt x="381336" y="492703"/>
                </a:cubicBezTo>
                <a:lnTo>
                  <a:pt x="381336" y="531344"/>
                </a:lnTo>
                <a:cubicBezTo>
                  <a:pt x="381336" y="536762"/>
                  <a:pt x="376990" y="541026"/>
                  <a:pt x="371669" y="541026"/>
                </a:cubicBezTo>
                <a:cubicBezTo>
                  <a:pt x="366347" y="541026"/>
                  <a:pt x="362001" y="536762"/>
                  <a:pt x="362001" y="531344"/>
                </a:cubicBezTo>
                <a:lnTo>
                  <a:pt x="362001" y="492703"/>
                </a:lnTo>
                <a:cubicBezTo>
                  <a:pt x="362001" y="487285"/>
                  <a:pt x="366347" y="483021"/>
                  <a:pt x="371669" y="483021"/>
                </a:cubicBezTo>
                <a:close/>
                <a:moveTo>
                  <a:pt x="87323" y="483021"/>
                </a:moveTo>
                <a:lnTo>
                  <a:pt x="326473" y="483021"/>
                </a:lnTo>
                <a:cubicBezTo>
                  <a:pt x="331813" y="483021"/>
                  <a:pt x="336174" y="487285"/>
                  <a:pt x="336174" y="492703"/>
                </a:cubicBezTo>
                <a:lnTo>
                  <a:pt x="336174" y="531344"/>
                </a:lnTo>
                <a:cubicBezTo>
                  <a:pt x="336174" y="536762"/>
                  <a:pt x="331813" y="541026"/>
                  <a:pt x="326473" y="541026"/>
                </a:cubicBezTo>
                <a:cubicBezTo>
                  <a:pt x="321043" y="541026"/>
                  <a:pt x="316771" y="536762"/>
                  <a:pt x="316771" y="531344"/>
                </a:cubicBezTo>
                <a:lnTo>
                  <a:pt x="316771" y="502386"/>
                </a:lnTo>
                <a:lnTo>
                  <a:pt x="96935" y="502386"/>
                </a:lnTo>
                <a:lnTo>
                  <a:pt x="96935" y="531344"/>
                </a:lnTo>
                <a:cubicBezTo>
                  <a:pt x="96935" y="536762"/>
                  <a:pt x="92663" y="541026"/>
                  <a:pt x="87323" y="541026"/>
                </a:cubicBezTo>
                <a:cubicBezTo>
                  <a:pt x="81894" y="541026"/>
                  <a:pt x="77622" y="536762"/>
                  <a:pt x="77622" y="531344"/>
                </a:cubicBezTo>
                <a:lnTo>
                  <a:pt x="77622" y="492703"/>
                </a:lnTo>
                <a:cubicBezTo>
                  <a:pt x="77622" y="487285"/>
                  <a:pt x="81894" y="483021"/>
                  <a:pt x="87323" y="483021"/>
                </a:cubicBezTo>
                <a:close/>
                <a:moveTo>
                  <a:pt x="35601" y="436699"/>
                </a:moveTo>
                <a:cubicBezTo>
                  <a:pt x="26611" y="436699"/>
                  <a:pt x="19402" y="443987"/>
                  <a:pt x="19402" y="452875"/>
                </a:cubicBezTo>
                <a:lnTo>
                  <a:pt x="19402" y="571171"/>
                </a:lnTo>
                <a:cubicBezTo>
                  <a:pt x="19402" y="580059"/>
                  <a:pt x="26611" y="587347"/>
                  <a:pt x="35601" y="587347"/>
                </a:cubicBezTo>
                <a:lnTo>
                  <a:pt x="507400" y="587347"/>
                </a:lnTo>
                <a:cubicBezTo>
                  <a:pt x="516301" y="587347"/>
                  <a:pt x="523599" y="580059"/>
                  <a:pt x="523599" y="571171"/>
                </a:cubicBezTo>
                <a:lnTo>
                  <a:pt x="523599" y="452875"/>
                </a:lnTo>
                <a:cubicBezTo>
                  <a:pt x="523599" y="443987"/>
                  <a:pt x="516301" y="436699"/>
                  <a:pt x="507400" y="436699"/>
                </a:cubicBezTo>
                <a:close/>
                <a:moveTo>
                  <a:pt x="35601" y="417324"/>
                </a:moveTo>
                <a:lnTo>
                  <a:pt x="507400" y="417324"/>
                </a:lnTo>
                <a:cubicBezTo>
                  <a:pt x="526981" y="417324"/>
                  <a:pt x="543001" y="433322"/>
                  <a:pt x="543001" y="452875"/>
                </a:cubicBezTo>
                <a:lnTo>
                  <a:pt x="543001" y="571171"/>
                </a:lnTo>
                <a:cubicBezTo>
                  <a:pt x="543001" y="590724"/>
                  <a:pt x="526981" y="606722"/>
                  <a:pt x="507400" y="606722"/>
                </a:cubicBezTo>
                <a:lnTo>
                  <a:pt x="35601" y="606722"/>
                </a:lnTo>
                <a:cubicBezTo>
                  <a:pt x="15931" y="606722"/>
                  <a:pt x="0" y="590724"/>
                  <a:pt x="0" y="571171"/>
                </a:cubicBezTo>
                <a:lnTo>
                  <a:pt x="0" y="452875"/>
                </a:lnTo>
                <a:cubicBezTo>
                  <a:pt x="0" y="433322"/>
                  <a:pt x="15931" y="417324"/>
                  <a:pt x="35601" y="417324"/>
                </a:cubicBezTo>
                <a:close/>
                <a:moveTo>
                  <a:pt x="436271" y="293635"/>
                </a:moveTo>
                <a:cubicBezTo>
                  <a:pt x="430930" y="293635"/>
                  <a:pt x="426568" y="297987"/>
                  <a:pt x="426568" y="303317"/>
                </a:cubicBezTo>
                <a:cubicBezTo>
                  <a:pt x="426568" y="308647"/>
                  <a:pt x="430930" y="312999"/>
                  <a:pt x="436271" y="312999"/>
                </a:cubicBezTo>
                <a:cubicBezTo>
                  <a:pt x="441612" y="312999"/>
                  <a:pt x="445974" y="308647"/>
                  <a:pt x="445974" y="303317"/>
                </a:cubicBezTo>
                <a:cubicBezTo>
                  <a:pt x="445974" y="297987"/>
                  <a:pt x="441612" y="293635"/>
                  <a:pt x="436271" y="293635"/>
                </a:cubicBezTo>
                <a:close/>
                <a:moveTo>
                  <a:pt x="436271" y="274359"/>
                </a:moveTo>
                <a:cubicBezTo>
                  <a:pt x="452294" y="274359"/>
                  <a:pt x="465379" y="287328"/>
                  <a:pt x="465379" y="303317"/>
                </a:cubicBezTo>
                <a:cubicBezTo>
                  <a:pt x="465379" y="319395"/>
                  <a:pt x="452294" y="332364"/>
                  <a:pt x="436271" y="332364"/>
                </a:cubicBezTo>
                <a:cubicBezTo>
                  <a:pt x="420248" y="332364"/>
                  <a:pt x="407163" y="319395"/>
                  <a:pt x="407163" y="303317"/>
                </a:cubicBezTo>
                <a:cubicBezTo>
                  <a:pt x="407163" y="287328"/>
                  <a:pt x="420248" y="274359"/>
                  <a:pt x="436271" y="274359"/>
                </a:cubicBezTo>
                <a:close/>
                <a:moveTo>
                  <a:pt x="371669" y="274359"/>
                </a:moveTo>
                <a:cubicBezTo>
                  <a:pt x="376990" y="274359"/>
                  <a:pt x="381336" y="278623"/>
                  <a:pt x="381336" y="283952"/>
                </a:cubicBezTo>
                <a:lnTo>
                  <a:pt x="381336" y="322682"/>
                </a:lnTo>
                <a:cubicBezTo>
                  <a:pt x="381336" y="328011"/>
                  <a:pt x="376990" y="332364"/>
                  <a:pt x="371669" y="332364"/>
                </a:cubicBezTo>
                <a:cubicBezTo>
                  <a:pt x="366347" y="332364"/>
                  <a:pt x="362001" y="328011"/>
                  <a:pt x="362001" y="322682"/>
                </a:cubicBezTo>
                <a:lnTo>
                  <a:pt x="362001" y="283952"/>
                </a:lnTo>
                <a:cubicBezTo>
                  <a:pt x="362001" y="278623"/>
                  <a:pt x="366347" y="274359"/>
                  <a:pt x="371669" y="274359"/>
                </a:cubicBezTo>
                <a:close/>
                <a:moveTo>
                  <a:pt x="87323" y="274359"/>
                </a:moveTo>
                <a:lnTo>
                  <a:pt x="326473" y="274359"/>
                </a:lnTo>
                <a:cubicBezTo>
                  <a:pt x="331813" y="274359"/>
                  <a:pt x="336174" y="278623"/>
                  <a:pt x="336174" y="283952"/>
                </a:cubicBezTo>
                <a:lnTo>
                  <a:pt x="336174" y="322682"/>
                </a:lnTo>
                <a:cubicBezTo>
                  <a:pt x="336174" y="328011"/>
                  <a:pt x="331813" y="332364"/>
                  <a:pt x="326473" y="332364"/>
                </a:cubicBezTo>
                <a:cubicBezTo>
                  <a:pt x="321043" y="332364"/>
                  <a:pt x="316771" y="328011"/>
                  <a:pt x="316771" y="322682"/>
                </a:cubicBezTo>
                <a:lnTo>
                  <a:pt x="316771" y="293635"/>
                </a:lnTo>
                <a:lnTo>
                  <a:pt x="96935" y="293635"/>
                </a:lnTo>
                <a:lnTo>
                  <a:pt x="96935" y="322682"/>
                </a:lnTo>
                <a:cubicBezTo>
                  <a:pt x="96935" y="328011"/>
                  <a:pt x="92663" y="332364"/>
                  <a:pt x="87323" y="332364"/>
                </a:cubicBezTo>
                <a:cubicBezTo>
                  <a:pt x="81894" y="332364"/>
                  <a:pt x="77622" y="328011"/>
                  <a:pt x="77622" y="322682"/>
                </a:cubicBezTo>
                <a:lnTo>
                  <a:pt x="77622" y="283952"/>
                </a:lnTo>
                <a:cubicBezTo>
                  <a:pt x="77622" y="278623"/>
                  <a:pt x="81894" y="274359"/>
                  <a:pt x="87323" y="274359"/>
                </a:cubicBezTo>
                <a:close/>
                <a:moveTo>
                  <a:pt x="35601" y="208662"/>
                </a:moveTo>
                <a:lnTo>
                  <a:pt x="507400" y="208662"/>
                </a:lnTo>
                <a:cubicBezTo>
                  <a:pt x="526981" y="208662"/>
                  <a:pt x="543001" y="224573"/>
                  <a:pt x="543001" y="244216"/>
                </a:cubicBezTo>
                <a:lnTo>
                  <a:pt x="543001" y="362524"/>
                </a:lnTo>
                <a:cubicBezTo>
                  <a:pt x="543001" y="382078"/>
                  <a:pt x="526981" y="397989"/>
                  <a:pt x="507400" y="397989"/>
                </a:cubicBezTo>
                <a:lnTo>
                  <a:pt x="126027" y="397989"/>
                </a:lnTo>
                <a:cubicBezTo>
                  <a:pt x="120687" y="397989"/>
                  <a:pt x="116325" y="393722"/>
                  <a:pt x="116325" y="388389"/>
                </a:cubicBezTo>
                <a:cubicBezTo>
                  <a:pt x="116325" y="382967"/>
                  <a:pt x="120687" y="378701"/>
                  <a:pt x="126027" y="378701"/>
                </a:cubicBezTo>
                <a:lnTo>
                  <a:pt x="507400" y="378701"/>
                </a:lnTo>
                <a:cubicBezTo>
                  <a:pt x="516301" y="378701"/>
                  <a:pt x="523599" y="371412"/>
                  <a:pt x="523599" y="362524"/>
                </a:cubicBezTo>
                <a:lnTo>
                  <a:pt x="523599" y="244216"/>
                </a:lnTo>
                <a:cubicBezTo>
                  <a:pt x="523599" y="235239"/>
                  <a:pt x="516301" y="228039"/>
                  <a:pt x="507400" y="228039"/>
                </a:cubicBezTo>
                <a:lnTo>
                  <a:pt x="35601" y="228039"/>
                </a:lnTo>
                <a:cubicBezTo>
                  <a:pt x="26611" y="228039"/>
                  <a:pt x="19402" y="235239"/>
                  <a:pt x="19402" y="244216"/>
                </a:cubicBezTo>
                <a:lnTo>
                  <a:pt x="19402" y="362524"/>
                </a:lnTo>
                <a:cubicBezTo>
                  <a:pt x="19402" y="371412"/>
                  <a:pt x="26611" y="378701"/>
                  <a:pt x="35601" y="378701"/>
                </a:cubicBezTo>
                <a:lnTo>
                  <a:pt x="87311" y="378701"/>
                </a:lnTo>
                <a:cubicBezTo>
                  <a:pt x="92651" y="378701"/>
                  <a:pt x="96923" y="382967"/>
                  <a:pt x="96923" y="388389"/>
                </a:cubicBezTo>
                <a:cubicBezTo>
                  <a:pt x="96923" y="393722"/>
                  <a:pt x="92651" y="397989"/>
                  <a:pt x="87311" y="397989"/>
                </a:cubicBezTo>
                <a:lnTo>
                  <a:pt x="35601" y="397989"/>
                </a:lnTo>
                <a:cubicBezTo>
                  <a:pt x="15931" y="397989"/>
                  <a:pt x="0" y="382078"/>
                  <a:pt x="0" y="362524"/>
                </a:cubicBezTo>
                <a:lnTo>
                  <a:pt x="0" y="244216"/>
                </a:lnTo>
                <a:cubicBezTo>
                  <a:pt x="0" y="224573"/>
                  <a:pt x="15931" y="208662"/>
                  <a:pt x="35601" y="208662"/>
                </a:cubicBezTo>
                <a:close/>
                <a:moveTo>
                  <a:pt x="436271" y="84937"/>
                </a:moveTo>
                <a:cubicBezTo>
                  <a:pt x="430930" y="84937"/>
                  <a:pt x="426568" y="89294"/>
                  <a:pt x="426568" y="94628"/>
                </a:cubicBezTo>
                <a:cubicBezTo>
                  <a:pt x="426568" y="99962"/>
                  <a:pt x="430930" y="104319"/>
                  <a:pt x="436271" y="104319"/>
                </a:cubicBezTo>
                <a:cubicBezTo>
                  <a:pt x="441612" y="104319"/>
                  <a:pt x="445974" y="99962"/>
                  <a:pt x="445974" y="94628"/>
                </a:cubicBezTo>
                <a:cubicBezTo>
                  <a:pt x="445974" y="89294"/>
                  <a:pt x="441612" y="84937"/>
                  <a:pt x="436271" y="84937"/>
                </a:cubicBezTo>
                <a:close/>
                <a:moveTo>
                  <a:pt x="436271" y="65555"/>
                </a:moveTo>
                <a:cubicBezTo>
                  <a:pt x="452294" y="65555"/>
                  <a:pt x="465379" y="78625"/>
                  <a:pt x="465379" y="94628"/>
                </a:cubicBezTo>
                <a:cubicBezTo>
                  <a:pt x="465379" y="110631"/>
                  <a:pt x="452294" y="123701"/>
                  <a:pt x="436271" y="123701"/>
                </a:cubicBezTo>
                <a:cubicBezTo>
                  <a:pt x="420248" y="123701"/>
                  <a:pt x="407163" y="110631"/>
                  <a:pt x="407163" y="94628"/>
                </a:cubicBezTo>
                <a:cubicBezTo>
                  <a:pt x="407163" y="78625"/>
                  <a:pt x="420248" y="65555"/>
                  <a:pt x="436271" y="65555"/>
                </a:cubicBezTo>
                <a:close/>
                <a:moveTo>
                  <a:pt x="371669" y="65555"/>
                </a:moveTo>
                <a:cubicBezTo>
                  <a:pt x="376990" y="65555"/>
                  <a:pt x="381336" y="69912"/>
                  <a:pt x="381336" y="75246"/>
                </a:cubicBezTo>
                <a:lnTo>
                  <a:pt x="381336" y="114010"/>
                </a:lnTo>
                <a:cubicBezTo>
                  <a:pt x="381336" y="119344"/>
                  <a:pt x="376990" y="123701"/>
                  <a:pt x="371669" y="123701"/>
                </a:cubicBezTo>
                <a:cubicBezTo>
                  <a:pt x="366347" y="123701"/>
                  <a:pt x="362001" y="119344"/>
                  <a:pt x="362001" y="114010"/>
                </a:cubicBezTo>
                <a:lnTo>
                  <a:pt x="362001" y="75246"/>
                </a:lnTo>
                <a:cubicBezTo>
                  <a:pt x="362001" y="69912"/>
                  <a:pt x="366347" y="65555"/>
                  <a:pt x="371669" y="65555"/>
                </a:cubicBezTo>
                <a:close/>
                <a:moveTo>
                  <a:pt x="87323" y="65555"/>
                </a:moveTo>
                <a:lnTo>
                  <a:pt x="326473" y="65555"/>
                </a:lnTo>
                <a:cubicBezTo>
                  <a:pt x="331813" y="65555"/>
                  <a:pt x="336174" y="69912"/>
                  <a:pt x="336174" y="75246"/>
                </a:cubicBezTo>
                <a:lnTo>
                  <a:pt x="336174" y="114010"/>
                </a:lnTo>
                <a:cubicBezTo>
                  <a:pt x="336174" y="119344"/>
                  <a:pt x="331813" y="123701"/>
                  <a:pt x="326473" y="123701"/>
                </a:cubicBezTo>
                <a:cubicBezTo>
                  <a:pt x="321043" y="123701"/>
                  <a:pt x="316771" y="119344"/>
                  <a:pt x="316771" y="114010"/>
                </a:cubicBezTo>
                <a:lnTo>
                  <a:pt x="316771" y="84937"/>
                </a:lnTo>
                <a:lnTo>
                  <a:pt x="96935" y="84937"/>
                </a:lnTo>
                <a:lnTo>
                  <a:pt x="96935" y="114010"/>
                </a:lnTo>
                <a:cubicBezTo>
                  <a:pt x="96935" y="119344"/>
                  <a:pt x="92663" y="123701"/>
                  <a:pt x="87323" y="123701"/>
                </a:cubicBezTo>
                <a:cubicBezTo>
                  <a:pt x="81894" y="123701"/>
                  <a:pt x="77622" y="119344"/>
                  <a:pt x="77622" y="114010"/>
                </a:cubicBezTo>
                <a:lnTo>
                  <a:pt x="77622" y="75246"/>
                </a:lnTo>
                <a:cubicBezTo>
                  <a:pt x="77622" y="69912"/>
                  <a:pt x="81894" y="65555"/>
                  <a:pt x="87323" y="65555"/>
                </a:cubicBezTo>
                <a:close/>
                <a:moveTo>
                  <a:pt x="35601" y="19377"/>
                </a:moveTo>
                <a:cubicBezTo>
                  <a:pt x="26611" y="19377"/>
                  <a:pt x="19402" y="26577"/>
                  <a:pt x="19402" y="35465"/>
                </a:cubicBezTo>
                <a:lnTo>
                  <a:pt x="19402" y="153862"/>
                </a:lnTo>
                <a:cubicBezTo>
                  <a:pt x="19402" y="162750"/>
                  <a:pt x="26611" y="169950"/>
                  <a:pt x="35601" y="169950"/>
                </a:cubicBezTo>
                <a:lnTo>
                  <a:pt x="507400" y="169950"/>
                </a:lnTo>
                <a:cubicBezTo>
                  <a:pt x="516301" y="169950"/>
                  <a:pt x="523599" y="162750"/>
                  <a:pt x="523599" y="153862"/>
                </a:cubicBezTo>
                <a:lnTo>
                  <a:pt x="523599" y="35465"/>
                </a:lnTo>
                <a:cubicBezTo>
                  <a:pt x="523599" y="26577"/>
                  <a:pt x="516301" y="19377"/>
                  <a:pt x="507400" y="19377"/>
                </a:cubicBezTo>
                <a:close/>
                <a:moveTo>
                  <a:pt x="35601" y="0"/>
                </a:moveTo>
                <a:lnTo>
                  <a:pt x="507400" y="0"/>
                </a:lnTo>
                <a:cubicBezTo>
                  <a:pt x="526981" y="0"/>
                  <a:pt x="543001" y="15911"/>
                  <a:pt x="543001" y="35465"/>
                </a:cubicBezTo>
                <a:lnTo>
                  <a:pt x="543001" y="153862"/>
                </a:lnTo>
                <a:cubicBezTo>
                  <a:pt x="543001" y="173416"/>
                  <a:pt x="526981" y="189327"/>
                  <a:pt x="507400" y="189327"/>
                </a:cubicBezTo>
                <a:lnTo>
                  <a:pt x="35601" y="189327"/>
                </a:lnTo>
                <a:cubicBezTo>
                  <a:pt x="15931" y="189327"/>
                  <a:pt x="0" y="173416"/>
                  <a:pt x="0" y="153862"/>
                </a:cubicBezTo>
                <a:lnTo>
                  <a:pt x="0" y="35465"/>
                </a:lnTo>
                <a:cubicBezTo>
                  <a:pt x="0" y="15911"/>
                  <a:pt x="15931" y="0"/>
                  <a:pt x="3560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server_309396">
            <a:extLst>
              <a:ext uri="{FF2B5EF4-FFF2-40B4-BE49-F238E27FC236}">
                <a16:creationId xmlns:a16="http://schemas.microsoft.com/office/drawing/2014/main" id="{C7C96F04-D162-0512-14C0-308D5BAD4738}"/>
              </a:ext>
            </a:extLst>
          </p:cNvPr>
          <p:cNvSpPr/>
          <p:nvPr/>
        </p:nvSpPr>
        <p:spPr>
          <a:xfrm>
            <a:off x="227188" y="1505895"/>
            <a:ext cx="184652" cy="179248"/>
          </a:xfrm>
          <a:custGeom>
            <a:avLst/>
            <a:gdLst>
              <a:gd name="T0" fmla="*/ 7600 w 10960"/>
              <a:gd name="T1" fmla="*/ 7440 h 10640"/>
              <a:gd name="T2" fmla="*/ 7360 w 10960"/>
              <a:gd name="T3" fmla="*/ 7360 h 10640"/>
              <a:gd name="T4" fmla="*/ 5280 w 10960"/>
              <a:gd name="T5" fmla="*/ 6000 h 10640"/>
              <a:gd name="T6" fmla="*/ 5120 w 10960"/>
              <a:gd name="T7" fmla="*/ 5440 h 10640"/>
              <a:gd name="T8" fmla="*/ 5680 w 10960"/>
              <a:gd name="T9" fmla="*/ 5360 h 10640"/>
              <a:gd name="T10" fmla="*/ 7760 w 10960"/>
              <a:gd name="T11" fmla="*/ 6800 h 10640"/>
              <a:gd name="T12" fmla="*/ 7840 w 10960"/>
              <a:gd name="T13" fmla="*/ 7360 h 10640"/>
              <a:gd name="T14" fmla="*/ 7600 w 10960"/>
              <a:gd name="T15" fmla="*/ 7440 h 10640"/>
              <a:gd name="T16" fmla="*/ 5440 w 10960"/>
              <a:gd name="T17" fmla="*/ 6080 h 10640"/>
              <a:gd name="T18" fmla="*/ 5040 w 10960"/>
              <a:gd name="T19" fmla="*/ 5680 h 10640"/>
              <a:gd name="T20" fmla="*/ 5040 w 10960"/>
              <a:gd name="T21" fmla="*/ 2880 h 10640"/>
              <a:gd name="T22" fmla="*/ 5440 w 10960"/>
              <a:gd name="T23" fmla="*/ 2480 h 10640"/>
              <a:gd name="T24" fmla="*/ 5840 w 10960"/>
              <a:gd name="T25" fmla="*/ 2880 h 10640"/>
              <a:gd name="T26" fmla="*/ 5840 w 10960"/>
              <a:gd name="T27" fmla="*/ 5680 h 10640"/>
              <a:gd name="T28" fmla="*/ 5440 w 10960"/>
              <a:gd name="T29" fmla="*/ 6080 h 10640"/>
              <a:gd name="T30" fmla="*/ 5600 w 10960"/>
              <a:gd name="T31" fmla="*/ 10640 h 10640"/>
              <a:gd name="T32" fmla="*/ 1840 w 10960"/>
              <a:gd name="T33" fmla="*/ 9040 h 10640"/>
              <a:gd name="T34" fmla="*/ 1840 w 10960"/>
              <a:gd name="T35" fmla="*/ 8480 h 10640"/>
              <a:gd name="T36" fmla="*/ 2400 w 10960"/>
              <a:gd name="T37" fmla="*/ 8480 h 10640"/>
              <a:gd name="T38" fmla="*/ 5600 w 10960"/>
              <a:gd name="T39" fmla="*/ 9840 h 10640"/>
              <a:gd name="T40" fmla="*/ 10160 w 10960"/>
              <a:gd name="T41" fmla="*/ 5280 h 10640"/>
              <a:gd name="T42" fmla="*/ 5600 w 10960"/>
              <a:gd name="T43" fmla="*/ 720 h 10640"/>
              <a:gd name="T44" fmla="*/ 1200 w 10960"/>
              <a:gd name="T45" fmla="*/ 4000 h 10640"/>
              <a:gd name="T46" fmla="*/ 800 w 10960"/>
              <a:gd name="T47" fmla="*/ 4320 h 10640"/>
              <a:gd name="T48" fmla="*/ 480 w 10960"/>
              <a:gd name="T49" fmla="*/ 3840 h 10640"/>
              <a:gd name="T50" fmla="*/ 5600 w 10960"/>
              <a:gd name="T51" fmla="*/ 0 h 10640"/>
              <a:gd name="T52" fmla="*/ 10960 w 10960"/>
              <a:gd name="T53" fmla="*/ 5360 h 10640"/>
              <a:gd name="T54" fmla="*/ 5600 w 10960"/>
              <a:gd name="T55" fmla="*/ 10640 h 10640"/>
              <a:gd name="T56" fmla="*/ 720 w 10960"/>
              <a:gd name="T57" fmla="*/ 4720 h 10640"/>
              <a:gd name="T58" fmla="*/ 320 w 10960"/>
              <a:gd name="T59" fmla="*/ 4400 h 10640"/>
              <a:gd name="T60" fmla="*/ 0 w 10960"/>
              <a:gd name="T61" fmla="*/ 2320 h 10640"/>
              <a:gd name="T62" fmla="*/ 320 w 10960"/>
              <a:gd name="T63" fmla="*/ 1840 h 10640"/>
              <a:gd name="T64" fmla="*/ 800 w 10960"/>
              <a:gd name="T65" fmla="*/ 2160 h 10640"/>
              <a:gd name="T66" fmla="*/ 1120 w 10960"/>
              <a:gd name="T67" fmla="*/ 4320 h 10640"/>
              <a:gd name="T68" fmla="*/ 720 w 10960"/>
              <a:gd name="T69" fmla="*/ 4720 h 10640"/>
              <a:gd name="T70" fmla="*/ 720 w 10960"/>
              <a:gd name="T71" fmla="*/ 4720 h 10640"/>
              <a:gd name="T72" fmla="*/ 320 w 10960"/>
              <a:gd name="T73" fmla="*/ 4560 h 10640"/>
              <a:gd name="T74" fmla="*/ 560 w 10960"/>
              <a:gd name="T75" fmla="*/ 4000 h 10640"/>
              <a:gd name="T76" fmla="*/ 2560 w 10960"/>
              <a:gd name="T77" fmla="*/ 2960 h 10640"/>
              <a:gd name="T78" fmla="*/ 3120 w 10960"/>
              <a:gd name="T79" fmla="*/ 3120 h 10640"/>
              <a:gd name="T80" fmla="*/ 2960 w 10960"/>
              <a:gd name="T81" fmla="*/ 3680 h 10640"/>
              <a:gd name="T82" fmla="*/ 880 w 10960"/>
              <a:gd name="T83" fmla="*/ 4720 h 10640"/>
              <a:gd name="T84" fmla="*/ 720 w 10960"/>
              <a:gd name="T85" fmla="*/ 4720 h 10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960" h="10640">
                <a:moveTo>
                  <a:pt x="7600" y="7440"/>
                </a:moveTo>
                <a:cubicBezTo>
                  <a:pt x="7520" y="7440"/>
                  <a:pt x="7440" y="7440"/>
                  <a:pt x="7360" y="7360"/>
                </a:cubicBezTo>
                <a:lnTo>
                  <a:pt x="5280" y="6000"/>
                </a:lnTo>
                <a:cubicBezTo>
                  <a:pt x="5040" y="5840"/>
                  <a:pt x="5040" y="5600"/>
                  <a:pt x="5120" y="5440"/>
                </a:cubicBezTo>
                <a:cubicBezTo>
                  <a:pt x="5280" y="5280"/>
                  <a:pt x="5520" y="5200"/>
                  <a:pt x="5680" y="5360"/>
                </a:cubicBezTo>
                <a:lnTo>
                  <a:pt x="7760" y="6800"/>
                </a:lnTo>
                <a:cubicBezTo>
                  <a:pt x="7920" y="6960"/>
                  <a:pt x="8000" y="7200"/>
                  <a:pt x="7840" y="7360"/>
                </a:cubicBezTo>
                <a:cubicBezTo>
                  <a:pt x="7840" y="7440"/>
                  <a:pt x="7760" y="7440"/>
                  <a:pt x="7600" y="7440"/>
                </a:cubicBezTo>
                <a:close/>
                <a:moveTo>
                  <a:pt x="5440" y="6080"/>
                </a:moveTo>
                <a:cubicBezTo>
                  <a:pt x="5200" y="6080"/>
                  <a:pt x="5040" y="5920"/>
                  <a:pt x="5040" y="5680"/>
                </a:cubicBezTo>
                <a:lnTo>
                  <a:pt x="5040" y="2880"/>
                </a:lnTo>
                <a:cubicBezTo>
                  <a:pt x="5040" y="2640"/>
                  <a:pt x="5200" y="2480"/>
                  <a:pt x="5440" y="2480"/>
                </a:cubicBezTo>
                <a:cubicBezTo>
                  <a:pt x="5680" y="2480"/>
                  <a:pt x="5840" y="2640"/>
                  <a:pt x="5840" y="2880"/>
                </a:cubicBezTo>
                <a:lnTo>
                  <a:pt x="5840" y="5680"/>
                </a:lnTo>
                <a:cubicBezTo>
                  <a:pt x="5840" y="5920"/>
                  <a:pt x="5680" y="6080"/>
                  <a:pt x="5440" y="6080"/>
                </a:cubicBezTo>
                <a:close/>
                <a:moveTo>
                  <a:pt x="5600" y="10640"/>
                </a:moveTo>
                <a:cubicBezTo>
                  <a:pt x="4160" y="10640"/>
                  <a:pt x="2800" y="10080"/>
                  <a:pt x="1840" y="9040"/>
                </a:cubicBezTo>
                <a:cubicBezTo>
                  <a:pt x="1680" y="8880"/>
                  <a:pt x="1680" y="8640"/>
                  <a:pt x="1840" y="8480"/>
                </a:cubicBezTo>
                <a:cubicBezTo>
                  <a:pt x="2000" y="8320"/>
                  <a:pt x="2240" y="8320"/>
                  <a:pt x="2400" y="8480"/>
                </a:cubicBezTo>
                <a:cubicBezTo>
                  <a:pt x="3280" y="9360"/>
                  <a:pt x="4400" y="9840"/>
                  <a:pt x="5600" y="9840"/>
                </a:cubicBezTo>
                <a:cubicBezTo>
                  <a:pt x="8080" y="9840"/>
                  <a:pt x="10160" y="7840"/>
                  <a:pt x="10160" y="5280"/>
                </a:cubicBezTo>
                <a:cubicBezTo>
                  <a:pt x="10160" y="2720"/>
                  <a:pt x="8160" y="720"/>
                  <a:pt x="5600" y="720"/>
                </a:cubicBezTo>
                <a:cubicBezTo>
                  <a:pt x="3600" y="720"/>
                  <a:pt x="1760" y="2080"/>
                  <a:pt x="1200" y="4000"/>
                </a:cubicBezTo>
                <a:cubicBezTo>
                  <a:pt x="1200" y="4240"/>
                  <a:pt x="960" y="4400"/>
                  <a:pt x="800" y="4320"/>
                </a:cubicBezTo>
                <a:cubicBezTo>
                  <a:pt x="560" y="4240"/>
                  <a:pt x="480" y="4000"/>
                  <a:pt x="480" y="3840"/>
                </a:cubicBezTo>
                <a:cubicBezTo>
                  <a:pt x="1120" y="1600"/>
                  <a:pt x="3280" y="0"/>
                  <a:pt x="5600" y="0"/>
                </a:cubicBezTo>
                <a:cubicBezTo>
                  <a:pt x="8560" y="0"/>
                  <a:pt x="10960" y="2400"/>
                  <a:pt x="10960" y="5360"/>
                </a:cubicBezTo>
                <a:cubicBezTo>
                  <a:pt x="10960" y="8240"/>
                  <a:pt x="8560" y="10640"/>
                  <a:pt x="5600" y="10640"/>
                </a:cubicBezTo>
                <a:close/>
                <a:moveTo>
                  <a:pt x="720" y="4720"/>
                </a:moveTo>
                <a:cubicBezTo>
                  <a:pt x="480" y="4720"/>
                  <a:pt x="320" y="4640"/>
                  <a:pt x="320" y="4400"/>
                </a:cubicBezTo>
                <a:lnTo>
                  <a:pt x="0" y="2320"/>
                </a:lnTo>
                <a:cubicBezTo>
                  <a:pt x="0" y="2080"/>
                  <a:pt x="80" y="1920"/>
                  <a:pt x="320" y="1840"/>
                </a:cubicBezTo>
                <a:cubicBezTo>
                  <a:pt x="560" y="1840"/>
                  <a:pt x="720" y="1920"/>
                  <a:pt x="800" y="2160"/>
                </a:cubicBezTo>
                <a:lnTo>
                  <a:pt x="1120" y="4320"/>
                </a:lnTo>
                <a:cubicBezTo>
                  <a:pt x="1120" y="4480"/>
                  <a:pt x="960" y="4720"/>
                  <a:pt x="720" y="4720"/>
                </a:cubicBezTo>
                <a:close/>
                <a:moveTo>
                  <a:pt x="720" y="4720"/>
                </a:moveTo>
                <a:cubicBezTo>
                  <a:pt x="560" y="4720"/>
                  <a:pt x="400" y="4640"/>
                  <a:pt x="320" y="4560"/>
                </a:cubicBezTo>
                <a:cubicBezTo>
                  <a:pt x="240" y="4320"/>
                  <a:pt x="320" y="4080"/>
                  <a:pt x="560" y="4000"/>
                </a:cubicBezTo>
                <a:lnTo>
                  <a:pt x="2560" y="2960"/>
                </a:lnTo>
                <a:cubicBezTo>
                  <a:pt x="2720" y="2880"/>
                  <a:pt x="2960" y="2960"/>
                  <a:pt x="3120" y="3120"/>
                </a:cubicBezTo>
                <a:cubicBezTo>
                  <a:pt x="3200" y="3280"/>
                  <a:pt x="3120" y="3520"/>
                  <a:pt x="2960" y="3680"/>
                </a:cubicBezTo>
                <a:lnTo>
                  <a:pt x="880" y="4720"/>
                </a:lnTo>
                <a:lnTo>
                  <a:pt x="720" y="47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5" name="server_309396">
            <a:extLst>
              <a:ext uri="{FF2B5EF4-FFF2-40B4-BE49-F238E27FC236}">
                <a16:creationId xmlns:a16="http://schemas.microsoft.com/office/drawing/2014/main" id="{3470F06F-8701-7B64-3B64-83F2A16C8CD6}"/>
              </a:ext>
            </a:extLst>
          </p:cNvPr>
          <p:cNvSpPr/>
          <p:nvPr/>
        </p:nvSpPr>
        <p:spPr>
          <a:xfrm>
            <a:off x="227924" y="1887923"/>
            <a:ext cx="184651" cy="184447"/>
          </a:xfrm>
          <a:custGeom>
            <a:avLst/>
            <a:gdLst>
              <a:gd name="connsiteX0" fmla="*/ 303572 w 606970"/>
              <a:gd name="connsiteY0" fmla="*/ 190814 h 606298"/>
              <a:gd name="connsiteX1" fmla="*/ 191082 w 606970"/>
              <a:gd name="connsiteY1" fmla="*/ 303114 h 606298"/>
              <a:gd name="connsiteX2" fmla="*/ 303572 w 606970"/>
              <a:gd name="connsiteY2" fmla="*/ 415325 h 606298"/>
              <a:gd name="connsiteX3" fmla="*/ 416062 w 606970"/>
              <a:gd name="connsiteY3" fmla="*/ 303114 h 606298"/>
              <a:gd name="connsiteX4" fmla="*/ 303572 w 606970"/>
              <a:gd name="connsiteY4" fmla="*/ 190814 h 606298"/>
              <a:gd name="connsiteX5" fmla="*/ 303572 w 606970"/>
              <a:gd name="connsiteY5" fmla="*/ 157079 h 606298"/>
              <a:gd name="connsiteX6" fmla="*/ 449854 w 606970"/>
              <a:gd name="connsiteY6" fmla="*/ 303114 h 606298"/>
              <a:gd name="connsiteX7" fmla="*/ 303572 w 606970"/>
              <a:gd name="connsiteY7" fmla="*/ 449149 h 606298"/>
              <a:gd name="connsiteX8" fmla="*/ 157290 w 606970"/>
              <a:gd name="connsiteY8" fmla="*/ 303114 h 606298"/>
              <a:gd name="connsiteX9" fmla="*/ 303572 w 606970"/>
              <a:gd name="connsiteY9" fmla="*/ 157079 h 606298"/>
              <a:gd name="connsiteX10" fmla="*/ 287529 w 606970"/>
              <a:gd name="connsiteY10" fmla="*/ 33648 h 606298"/>
              <a:gd name="connsiteX11" fmla="*/ 270948 w 606970"/>
              <a:gd name="connsiteY11" fmla="*/ 88685 h 606298"/>
              <a:gd name="connsiteX12" fmla="*/ 258400 w 606970"/>
              <a:gd name="connsiteY12" fmla="*/ 100229 h 606298"/>
              <a:gd name="connsiteX13" fmla="*/ 191805 w 606970"/>
              <a:gd name="connsiteY13" fmla="*/ 127792 h 606298"/>
              <a:gd name="connsiteX14" fmla="*/ 174776 w 606970"/>
              <a:gd name="connsiteY14" fmla="*/ 128419 h 606298"/>
              <a:gd name="connsiteX15" fmla="*/ 123957 w 606970"/>
              <a:gd name="connsiteY15" fmla="*/ 101213 h 606298"/>
              <a:gd name="connsiteX16" fmla="*/ 101370 w 606970"/>
              <a:gd name="connsiteY16" fmla="*/ 123765 h 606298"/>
              <a:gd name="connsiteX17" fmla="*/ 128617 w 606970"/>
              <a:gd name="connsiteY17" fmla="*/ 174417 h 606298"/>
              <a:gd name="connsiteX18" fmla="*/ 127990 w 606970"/>
              <a:gd name="connsiteY18" fmla="*/ 191510 h 606298"/>
              <a:gd name="connsiteX19" fmla="*/ 100384 w 606970"/>
              <a:gd name="connsiteY19" fmla="*/ 258001 h 606298"/>
              <a:gd name="connsiteX20" fmla="*/ 88822 w 606970"/>
              <a:gd name="connsiteY20" fmla="*/ 270530 h 606298"/>
              <a:gd name="connsiteX21" fmla="*/ 33700 w 606970"/>
              <a:gd name="connsiteY21" fmla="*/ 287086 h 606298"/>
              <a:gd name="connsiteX22" fmla="*/ 33700 w 606970"/>
              <a:gd name="connsiteY22" fmla="*/ 319034 h 606298"/>
              <a:gd name="connsiteX23" fmla="*/ 88822 w 606970"/>
              <a:gd name="connsiteY23" fmla="*/ 335679 h 606298"/>
              <a:gd name="connsiteX24" fmla="*/ 100384 w 606970"/>
              <a:gd name="connsiteY24" fmla="*/ 348208 h 606298"/>
              <a:gd name="connsiteX25" fmla="*/ 127990 w 606970"/>
              <a:gd name="connsiteY25" fmla="*/ 414610 h 606298"/>
              <a:gd name="connsiteX26" fmla="*/ 128617 w 606970"/>
              <a:gd name="connsiteY26" fmla="*/ 431702 h 606298"/>
              <a:gd name="connsiteX27" fmla="*/ 101370 w 606970"/>
              <a:gd name="connsiteY27" fmla="*/ 482443 h 606298"/>
              <a:gd name="connsiteX28" fmla="*/ 123957 w 606970"/>
              <a:gd name="connsiteY28" fmla="*/ 504995 h 606298"/>
              <a:gd name="connsiteX29" fmla="*/ 174776 w 606970"/>
              <a:gd name="connsiteY29" fmla="*/ 477790 h 606298"/>
              <a:gd name="connsiteX30" fmla="*/ 191805 w 606970"/>
              <a:gd name="connsiteY30" fmla="*/ 478327 h 606298"/>
              <a:gd name="connsiteX31" fmla="*/ 258400 w 606970"/>
              <a:gd name="connsiteY31" fmla="*/ 505890 h 606298"/>
              <a:gd name="connsiteX32" fmla="*/ 270948 w 606970"/>
              <a:gd name="connsiteY32" fmla="*/ 517524 h 606298"/>
              <a:gd name="connsiteX33" fmla="*/ 287529 w 606970"/>
              <a:gd name="connsiteY33" fmla="*/ 572471 h 606298"/>
              <a:gd name="connsiteX34" fmla="*/ 319616 w 606970"/>
              <a:gd name="connsiteY34" fmla="*/ 572471 h 606298"/>
              <a:gd name="connsiteX35" fmla="*/ 336197 w 606970"/>
              <a:gd name="connsiteY35" fmla="*/ 517524 h 606298"/>
              <a:gd name="connsiteX36" fmla="*/ 348745 w 606970"/>
              <a:gd name="connsiteY36" fmla="*/ 505890 h 606298"/>
              <a:gd name="connsiteX37" fmla="*/ 415340 w 606970"/>
              <a:gd name="connsiteY37" fmla="*/ 478327 h 606298"/>
              <a:gd name="connsiteX38" fmla="*/ 432369 w 606970"/>
              <a:gd name="connsiteY38" fmla="*/ 477790 h 606298"/>
              <a:gd name="connsiteX39" fmla="*/ 483188 w 606970"/>
              <a:gd name="connsiteY39" fmla="*/ 504995 h 606298"/>
              <a:gd name="connsiteX40" fmla="*/ 505775 w 606970"/>
              <a:gd name="connsiteY40" fmla="*/ 482443 h 606298"/>
              <a:gd name="connsiteX41" fmla="*/ 478528 w 606970"/>
              <a:gd name="connsiteY41" fmla="*/ 431702 h 606298"/>
              <a:gd name="connsiteX42" fmla="*/ 479155 w 606970"/>
              <a:gd name="connsiteY42" fmla="*/ 414610 h 606298"/>
              <a:gd name="connsiteX43" fmla="*/ 506761 w 606970"/>
              <a:gd name="connsiteY43" fmla="*/ 348208 h 606298"/>
              <a:gd name="connsiteX44" fmla="*/ 518323 w 606970"/>
              <a:gd name="connsiteY44" fmla="*/ 335679 h 606298"/>
              <a:gd name="connsiteX45" fmla="*/ 573445 w 606970"/>
              <a:gd name="connsiteY45" fmla="*/ 319034 h 606298"/>
              <a:gd name="connsiteX46" fmla="*/ 573445 w 606970"/>
              <a:gd name="connsiteY46" fmla="*/ 287086 h 606298"/>
              <a:gd name="connsiteX47" fmla="*/ 518323 w 606970"/>
              <a:gd name="connsiteY47" fmla="*/ 270530 h 606298"/>
              <a:gd name="connsiteX48" fmla="*/ 506761 w 606970"/>
              <a:gd name="connsiteY48" fmla="*/ 258001 h 606298"/>
              <a:gd name="connsiteX49" fmla="*/ 479155 w 606970"/>
              <a:gd name="connsiteY49" fmla="*/ 191510 h 606298"/>
              <a:gd name="connsiteX50" fmla="*/ 478528 w 606970"/>
              <a:gd name="connsiteY50" fmla="*/ 174417 h 606298"/>
              <a:gd name="connsiteX51" fmla="*/ 505775 w 606970"/>
              <a:gd name="connsiteY51" fmla="*/ 123765 h 606298"/>
              <a:gd name="connsiteX52" fmla="*/ 483188 w 606970"/>
              <a:gd name="connsiteY52" fmla="*/ 101213 h 606298"/>
              <a:gd name="connsiteX53" fmla="*/ 432369 w 606970"/>
              <a:gd name="connsiteY53" fmla="*/ 128419 h 606298"/>
              <a:gd name="connsiteX54" fmla="*/ 415340 w 606970"/>
              <a:gd name="connsiteY54" fmla="*/ 127792 h 606298"/>
              <a:gd name="connsiteX55" fmla="*/ 348745 w 606970"/>
              <a:gd name="connsiteY55" fmla="*/ 100229 h 606298"/>
              <a:gd name="connsiteX56" fmla="*/ 336197 w 606970"/>
              <a:gd name="connsiteY56" fmla="*/ 88685 h 606298"/>
              <a:gd name="connsiteX57" fmla="*/ 319616 w 606970"/>
              <a:gd name="connsiteY57" fmla="*/ 33648 h 606298"/>
              <a:gd name="connsiteX58" fmla="*/ 274981 w 606970"/>
              <a:gd name="connsiteY58" fmla="*/ 0 h 606298"/>
              <a:gd name="connsiteX59" fmla="*/ 332164 w 606970"/>
              <a:gd name="connsiteY59" fmla="*/ 0 h 606298"/>
              <a:gd name="connsiteX60" fmla="*/ 348297 w 606970"/>
              <a:gd name="connsiteY60" fmla="*/ 11902 h 606298"/>
              <a:gd name="connsiteX61" fmla="*/ 365685 w 606970"/>
              <a:gd name="connsiteY61" fmla="*/ 69802 h 606298"/>
              <a:gd name="connsiteX62" fmla="*/ 424840 w 606970"/>
              <a:gd name="connsiteY62" fmla="*/ 94233 h 606298"/>
              <a:gd name="connsiteX63" fmla="*/ 477900 w 606970"/>
              <a:gd name="connsiteY63" fmla="*/ 65507 h 606298"/>
              <a:gd name="connsiteX64" fmla="*/ 497888 w 606970"/>
              <a:gd name="connsiteY64" fmla="*/ 68460 h 606298"/>
              <a:gd name="connsiteX65" fmla="*/ 538310 w 606970"/>
              <a:gd name="connsiteY65" fmla="*/ 108820 h 606298"/>
              <a:gd name="connsiteX66" fmla="*/ 541268 w 606970"/>
              <a:gd name="connsiteY66" fmla="*/ 128777 h 606298"/>
              <a:gd name="connsiteX67" fmla="*/ 512676 w 606970"/>
              <a:gd name="connsiteY67" fmla="*/ 181934 h 606298"/>
              <a:gd name="connsiteX68" fmla="*/ 537235 w 606970"/>
              <a:gd name="connsiteY68" fmla="*/ 240998 h 606298"/>
              <a:gd name="connsiteX69" fmla="*/ 595135 w 606970"/>
              <a:gd name="connsiteY69" fmla="*/ 258449 h 606298"/>
              <a:gd name="connsiteX70" fmla="*/ 606966 w 606970"/>
              <a:gd name="connsiteY70" fmla="*/ 274557 h 606298"/>
              <a:gd name="connsiteX71" fmla="*/ 606966 w 606970"/>
              <a:gd name="connsiteY71" fmla="*/ 331562 h 606298"/>
              <a:gd name="connsiteX72" fmla="*/ 595045 w 606970"/>
              <a:gd name="connsiteY72" fmla="*/ 347671 h 606298"/>
              <a:gd name="connsiteX73" fmla="*/ 537235 w 606970"/>
              <a:gd name="connsiteY73" fmla="*/ 365121 h 606298"/>
              <a:gd name="connsiteX74" fmla="*/ 512676 w 606970"/>
              <a:gd name="connsiteY74" fmla="*/ 424185 h 606298"/>
              <a:gd name="connsiteX75" fmla="*/ 541626 w 606970"/>
              <a:gd name="connsiteY75" fmla="*/ 477432 h 606298"/>
              <a:gd name="connsiteX76" fmla="*/ 538669 w 606970"/>
              <a:gd name="connsiteY76" fmla="*/ 497299 h 606298"/>
              <a:gd name="connsiteX77" fmla="*/ 498246 w 606970"/>
              <a:gd name="connsiteY77" fmla="*/ 537659 h 606298"/>
              <a:gd name="connsiteX78" fmla="*/ 478259 w 606970"/>
              <a:gd name="connsiteY78" fmla="*/ 540612 h 606298"/>
              <a:gd name="connsiteX79" fmla="*/ 425019 w 606970"/>
              <a:gd name="connsiteY79" fmla="*/ 512154 h 606298"/>
              <a:gd name="connsiteX80" fmla="*/ 365864 w 606970"/>
              <a:gd name="connsiteY80" fmla="*/ 536585 h 606298"/>
              <a:gd name="connsiteX81" fmla="*/ 348387 w 606970"/>
              <a:gd name="connsiteY81" fmla="*/ 594306 h 606298"/>
              <a:gd name="connsiteX82" fmla="*/ 332254 w 606970"/>
              <a:gd name="connsiteY82" fmla="*/ 606298 h 606298"/>
              <a:gd name="connsiteX83" fmla="*/ 275160 w 606970"/>
              <a:gd name="connsiteY83" fmla="*/ 606298 h 606298"/>
              <a:gd name="connsiteX84" fmla="*/ 259027 w 606970"/>
              <a:gd name="connsiteY84" fmla="*/ 594306 h 606298"/>
              <a:gd name="connsiteX85" fmla="*/ 241549 w 606970"/>
              <a:gd name="connsiteY85" fmla="*/ 536585 h 606298"/>
              <a:gd name="connsiteX86" fmla="*/ 182394 w 606970"/>
              <a:gd name="connsiteY86" fmla="*/ 512154 h 606298"/>
              <a:gd name="connsiteX87" fmla="*/ 129065 w 606970"/>
              <a:gd name="connsiteY87" fmla="*/ 540612 h 606298"/>
              <a:gd name="connsiteX88" fmla="*/ 109257 w 606970"/>
              <a:gd name="connsiteY88" fmla="*/ 537659 h 606298"/>
              <a:gd name="connsiteX89" fmla="*/ 68835 w 606970"/>
              <a:gd name="connsiteY89" fmla="*/ 497299 h 606298"/>
              <a:gd name="connsiteX90" fmla="*/ 65877 w 606970"/>
              <a:gd name="connsiteY90" fmla="*/ 477432 h 606298"/>
              <a:gd name="connsiteX91" fmla="*/ 94469 w 606970"/>
              <a:gd name="connsiteY91" fmla="*/ 424185 h 606298"/>
              <a:gd name="connsiteX92" fmla="*/ 69910 w 606970"/>
              <a:gd name="connsiteY92" fmla="*/ 365121 h 606298"/>
              <a:gd name="connsiteX93" fmla="*/ 12010 w 606970"/>
              <a:gd name="connsiteY93" fmla="*/ 347671 h 606298"/>
              <a:gd name="connsiteX94" fmla="*/ 0 w 606970"/>
              <a:gd name="connsiteY94" fmla="*/ 331562 h 606298"/>
              <a:gd name="connsiteX95" fmla="*/ 0 w 606970"/>
              <a:gd name="connsiteY95" fmla="*/ 274557 h 606298"/>
              <a:gd name="connsiteX96" fmla="*/ 12010 w 606970"/>
              <a:gd name="connsiteY96" fmla="*/ 258449 h 606298"/>
              <a:gd name="connsiteX97" fmla="*/ 69910 w 606970"/>
              <a:gd name="connsiteY97" fmla="*/ 240998 h 606298"/>
              <a:gd name="connsiteX98" fmla="*/ 94469 w 606970"/>
              <a:gd name="connsiteY98" fmla="*/ 181934 h 606298"/>
              <a:gd name="connsiteX99" fmla="*/ 65787 w 606970"/>
              <a:gd name="connsiteY99" fmla="*/ 128866 h 606298"/>
              <a:gd name="connsiteX100" fmla="*/ 68745 w 606970"/>
              <a:gd name="connsiteY100" fmla="*/ 108910 h 606298"/>
              <a:gd name="connsiteX101" fmla="*/ 109168 w 606970"/>
              <a:gd name="connsiteY101" fmla="*/ 68728 h 606298"/>
              <a:gd name="connsiteX102" fmla="*/ 128976 w 606970"/>
              <a:gd name="connsiteY102" fmla="*/ 65775 h 606298"/>
              <a:gd name="connsiteX103" fmla="*/ 182305 w 606970"/>
              <a:gd name="connsiteY103" fmla="*/ 94233 h 606298"/>
              <a:gd name="connsiteX104" fmla="*/ 241460 w 606970"/>
              <a:gd name="connsiteY104" fmla="*/ 69802 h 606298"/>
              <a:gd name="connsiteX105" fmla="*/ 258848 w 606970"/>
              <a:gd name="connsiteY105" fmla="*/ 11902 h 606298"/>
              <a:gd name="connsiteX106" fmla="*/ 274981 w 606970"/>
              <a:gd name="connsiteY106" fmla="*/ 0 h 60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6970" h="606298">
                <a:moveTo>
                  <a:pt x="303572" y="190814"/>
                </a:moveTo>
                <a:cubicBezTo>
                  <a:pt x="241546" y="190814"/>
                  <a:pt x="191082" y="241193"/>
                  <a:pt x="191082" y="303114"/>
                </a:cubicBezTo>
                <a:cubicBezTo>
                  <a:pt x="191082" y="365036"/>
                  <a:pt x="241546" y="415325"/>
                  <a:pt x="303572" y="415325"/>
                </a:cubicBezTo>
                <a:cubicBezTo>
                  <a:pt x="365598" y="415325"/>
                  <a:pt x="416062" y="365036"/>
                  <a:pt x="416062" y="303114"/>
                </a:cubicBezTo>
                <a:cubicBezTo>
                  <a:pt x="416062" y="241193"/>
                  <a:pt x="365598" y="190814"/>
                  <a:pt x="303572" y="190814"/>
                </a:cubicBezTo>
                <a:close/>
                <a:moveTo>
                  <a:pt x="303572" y="157079"/>
                </a:moveTo>
                <a:cubicBezTo>
                  <a:pt x="384242" y="157079"/>
                  <a:pt x="449854" y="222580"/>
                  <a:pt x="449854" y="303114"/>
                </a:cubicBezTo>
                <a:cubicBezTo>
                  <a:pt x="449854" y="383648"/>
                  <a:pt x="384242" y="449149"/>
                  <a:pt x="303572" y="449149"/>
                </a:cubicBezTo>
                <a:cubicBezTo>
                  <a:pt x="222902" y="449149"/>
                  <a:pt x="157290" y="383648"/>
                  <a:pt x="157290" y="303114"/>
                </a:cubicBezTo>
                <a:cubicBezTo>
                  <a:pt x="157290" y="222580"/>
                  <a:pt x="222902" y="157079"/>
                  <a:pt x="303572" y="157079"/>
                </a:cubicBezTo>
                <a:close/>
                <a:moveTo>
                  <a:pt x="287529" y="33648"/>
                </a:moveTo>
                <a:lnTo>
                  <a:pt x="270948" y="88685"/>
                </a:lnTo>
                <a:cubicBezTo>
                  <a:pt x="269155" y="94502"/>
                  <a:pt x="264405" y="98887"/>
                  <a:pt x="258400" y="100229"/>
                </a:cubicBezTo>
                <a:cubicBezTo>
                  <a:pt x="234738" y="105509"/>
                  <a:pt x="212420" y="114816"/>
                  <a:pt x="191805" y="127792"/>
                </a:cubicBezTo>
                <a:cubicBezTo>
                  <a:pt x="186697" y="131014"/>
                  <a:pt x="180154" y="131282"/>
                  <a:pt x="174776" y="128419"/>
                </a:cubicBezTo>
                <a:lnTo>
                  <a:pt x="123957" y="101213"/>
                </a:lnTo>
                <a:lnTo>
                  <a:pt x="101370" y="123765"/>
                </a:lnTo>
                <a:lnTo>
                  <a:pt x="128617" y="174417"/>
                </a:lnTo>
                <a:cubicBezTo>
                  <a:pt x="131575" y="179787"/>
                  <a:pt x="131216" y="186409"/>
                  <a:pt x="127990" y="191510"/>
                </a:cubicBezTo>
                <a:cubicBezTo>
                  <a:pt x="114904" y="212003"/>
                  <a:pt x="105672" y="234376"/>
                  <a:pt x="100384" y="258001"/>
                </a:cubicBezTo>
                <a:cubicBezTo>
                  <a:pt x="99129" y="263908"/>
                  <a:pt x="94648" y="268740"/>
                  <a:pt x="88822" y="270530"/>
                </a:cubicBezTo>
                <a:lnTo>
                  <a:pt x="33700" y="287086"/>
                </a:lnTo>
                <a:lnTo>
                  <a:pt x="33700" y="319034"/>
                </a:lnTo>
                <a:lnTo>
                  <a:pt x="88822" y="335679"/>
                </a:lnTo>
                <a:cubicBezTo>
                  <a:pt x="94648" y="337469"/>
                  <a:pt x="99129" y="342212"/>
                  <a:pt x="100384" y="348208"/>
                </a:cubicBezTo>
                <a:cubicBezTo>
                  <a:pt x="105672" y="371833"/>
                  <a:pt x="114994" y="394206"/>
                  <a:pt x="127990" y="414610"/>
                </a:cubicBezTo>
                <a:cubicBezTo>
                  <a:pt x="131216" y="419800"/>
                  <a:pt x="131485" y="426333"/>
                  <a:pt x="128617" y="431702"/>
                </a:cubicBezTo>
                <a:lnTo>
                  <a:pt x="101370" y="482443"/>
                </a:lnTo>
                <a:lnTo>
                  <a:pt x="123957" y="504995"/>
                </a:lnTo>
                <a:lnTo>
                  <a:pt x="174776" y="477790"/>
                </a:lnTo>
                <a:cubicBezTo>
                  <a:pt x="180154" y="474926"/>
                  <a:pt x="186697" y="475105"/>
                  <a:pt x="191805" y="478327"/>
                </a:cubicBezTo>
                <a:cubicBezTo>
                  <a:pt x="212420" y="491482"/>
                  <a:pt x="234738" y="500699"/>
                  <a:pt x="258400" y="505890"/>
                </a:cubicBezTo>
                <a:cubicBezTo>
                  <a:pt x="264405" y="507232"/>
                  <a:pt x="269155" y="511617"/>
                  <a:pt x="270948" y="517524"/>
                </a:cubicBezTo>
                <a:lnTo>
                  <a:pt x="287529" y="572471"/>
                </a:lnTo>
                <a:lnTo>
                  <a:pt x="319616" y="572471"/>
                </a:lnTo>
                <a:lnTo>
                  <a:pt x="336197" y="517524"/>
                </a:lnTo>
                <a:cubicBezTo>
                  <a:pt x="337990" y="511617"/>
                  <a:pt x="342740" y="507232"/>
                  <a:pt x="348745" y="505890"/>
                </a:cubicBezTo>
                <a:cubicBezTo>
                  <a:pt x="372407" y="500699"/>
                  <a:pt x="394904" y="491392"/>
                  <a:pt x="415340" y="478327"/>
                </a:cubicBezTo>
                <a:cubicBezTo>
                  <a:pt x="420448" y="475105"/>
                  <a:pt x="426991" y="474926"/>
                  <a:pt x="432369" y="477790"/>
                </a:cubicBezTo>
                <a:lnTo>
                  <a:pt x="483188" y="504995"/>
                </a:lnTo>
                <a:lnTo>
                  <a:pt x="505775" y="482443"/>
                </a:lnTo>
                <a:lnTo>
                  <a:pt x="478528" y="431702"/>
                </a:lnTo>
                <a:cubicBezTo>
                  <a:pt x="475660" y="426333"/>
                  <a:pt x="475929" y="419800"/>
                  <a:pt x="479155" y="414610"/>
                </a:cubicBezTo>
                <a:cubicBezTo>
                  <a:pt x="492241" y="394116"/>
                  <a:pt x="501473" y="371833"/>
                  <a:pt x="506761" y="348208"/>
                </a:cubicBezTo>
                <a:cubicBezTo>
                  <a:pt x="508016" y="342212"/>
                  <a:pt x="512497" y="337469"/>
                  <a:pt x="518323" y="335679"/>
                </a:cubicBezTo>
                <a:lnTo>
                  <a:pt x="573445" y="319034"/>
                </a:lnTo>
                <a:lnTo>
                  <a:pt x="573445" y="287086"/>
                </a:lnTo>
                <a:lnTo>
                  <a:pt x="518323" y="270530"/>
                </a:lnTo>
                <a:cubicBezTo>
                  <a:pt x="512497" y="268740"/>
                  <a:pt x="508016" y="263908"/>
                  <a:pt x="506761" y="258001"/>
                </a:cubicBezTo>
                <a:cubicBezTo>
                  <a:pt x="501473" y="234376"/>
                  <a:pt x="492151" y="211914"/>
                  <a:pt x="479155" y="191510"/>
                </a:cubicBezTo>
                <a:cubicBezTo>
                  <a:pt x="475929" y="186409"/>
                  <a:pt x="475660" y="179787"/>
                  <a:pt x="478528" y="174417"/>
                </a:cubicBezTo>
                <a:lnTo>
                  <a:pt x="505775" y="123765"/>
                </a:lnTo>
                <a:lnTo>
                  <a:pt x="483188" y="101213"/>
                </a:lnTo>
                <a:lnTo>
                  <a:pt x="432369" y="128419"/>
                </a:lnTo>
                <a:cubicBezTo>
                  <a:pt x="426902" y="131282"/>
                  <a:pt x="420448" y="131014"/>
                  <a:pt x="415340" y="127792"/>
                </a:cubicBezTo>
                <a:cubicBezTo>
                  <a:pt x="394725" y="114637"/>
                  <a:pt x="372407" y="105509"/>
                  <a:pt x="348745" y="100229"/>
                </a:cubicBezTo>
                <a:cubicBezTo>
                  <a:pt x="342740" y="98887"/>
                  <a:pt x="337990" y="94502"/>
                  <a:pt x="336197" y="88685"/>
                </a:cubicBezTo>
                <a:lnTo>
                  <a:pt x="319616" y="33648"/>
                </a:lnTo>
                <a:close/>
                <a:moveTo>
                  <a:pt x="274981" y="0"/>
                </a:moveTo>
                <a:lnTo>
                  <a:pt x="332164" y="0"/>
                </a:lnTo>
                <a:cubicBezTo>
                  <a:pt x="339514" y="0"/>
                  <a:pt x="346146" y="4743"/>
                  <a:pt x="348297" y="11902"/>
                </a:cubicBezTo>
                <a:lnTo>
                  <a:pt x="365685" y="69802"/>
                </a:lnTo>
                <a:cubicBezTo>
                  <a:pt x="386479" y="75261"/>
                  <a:pt x="406197" y="83494"/>
                  <a:pt x="424840" y="94233"/>
                </a:cubicBezTo>
                <a:lnTo>
                  <a:pt x="477900" y="65507"/>
                </a:lnTo>
                <a:cubicBezTo>
                  <a:pt x="484533" y="62017"/>
                  <a:pt x="492600" y="63270"/>
                  <a:pt x="497888" y="68460"/>
                </a:cubicBezTo>
                <a:lnTo>
                  <a:pt x="538310" y="108820"/>
                </a:lnTo>
                <a:cubicBezTo>
                  <a:pt x="543509" y="114100"/>
                  <a:pt x="544763" y="122154"/>
                  <a:pt x="541268" y="128777"/>
                </a:cubicBezTo>
                <a:lnTo>
                  <a:pt x="512676" y="181934"/>
                </a:lnTo>
                <a:cubicBezTo>
                  <a:pt x="523432" y="200548"/>
                  <a:pt x="531678" y="220415"/>
                  <a:pt x="537235" y="240998"/>
                </a:cubicBezTo>
                <a:lnTo>
                  <a:pt x="595135" y="258449"/>
                </a:lnTo>
                <a:cubicBezTo>
                  <a:pt x="602215" y="260597"/>
                  <a:pt x="607145" y="267129"/>
                  <a:pt x="606966" y="274557"/>
                </a:cubicBezTo>
                <a:lnTo>
                  <a:pt x="606966" y="331562"/>
                </a:lnTo>
                <a:cubicBezTo>
                  <a:pt x="606966" y="338990"/>
                  <a:pt x="602215" y="345523"/>
                  <a:pt x="595045" y="347671"/>
                </a:cubicBezTo>
                <a:lnTo>
                  <a:pt x="537235" y="365121"/>
                </a:lnTo>
                <a:cubicBezTo>
                  <a:pt x="531678" y="385883"/>
                  <a:pt x="523432" y="405661"/>
                  <a:pt x="512676" y="424185"/>
                </a:cubicBezTo>
                <a:lnTo>
                  <a:pt x="541626" y="477432"/>
                </a:lnTo>
                <a:cubicBezTo>
                  <a:pt x="545122" y="483965"/>
                  <a:pt x="543867" y="492108"/>
                  <a:pt x="538669" y="497299"/>
                </a:cubicBezTo>
                <a:lnTo>
                  <a:pt x="498246" y="537659"/>
                </a:lnTo>
                <a:cubicBezTo>
                  <a:pt x="492958" y="542939"/>
                  <a:pt x="484891" y="544102"/>
                  <a:pt x="478259" y="540612"/>
                </a:cubicBezTo>
                <a:lnTo>
                  <a:pt x="425019" y="512154"/>
                </a:lnTo>
                <a:cubicBezTo>
                  <a:pt x="406377" y="522893"/>
                  <a:pt x="386479" y="531126"/>
                  <a:pt x="365864" y="536585"/>
                </a:cubicBezTo>
                <a:lnTo>
                  <a:pt x="348387" y="594306"/>
                </a:lnTo>
                <a:cubicBezTo>
                  <a:pt x="346236" y="601376"/>
                  <a:pt x="339693" y="606298"/>
                  <a:pt x="332254" y="606298"/>
                </a:cubicBezTo>
                <a:lnTo>
                  <a:pt x="275160" y="606298"/>
                </a:lnTo>
                <a:cubicBezTo>
                  <a:pt x="267721" y="606298"/>
                  <a:pt x="261178" y="601466"/>
                  <a:pt x="259027" y="594306"/>
                </a:cubicBezTo>
                <a:lnTo>
                  <a:pt x="241549" y="536585"/>
                </a:lnTo>
                <a:cubicBezTo>
                  <a:pt x="220756" y="531126"/>
                  <a:pt x="201037" y="522893"/>
                  <a:pt x="182394" y="512154"/>
                </a:cubicBezTo>
                <a:lnTo>
                  <a:pt x="129065" y="540612"/>
                </a:lnTo>
                <a:cubicBezTo>
                  <a:pt x="122612" y="544102"/>
                  <a:pt x="114546" y="542939"/>
                  <a:pt x="109257" y="537659"/>
                </a:cubicBezTo>
                <a:lnTo>
                  <a:pt x="68835" y="497299"/>
                </a:lnTo>
                <a:cubicBezTo>
                  <a:pt x="63636" y="492108"/>
                  <a:pt x="62382" y="483965"/>
                  <a:pt x="65877" y="477432"/>
                </a:cubicBezTo>
                <a:lnTo>
                  <a:pt x="94469" y="424185"/>
                </a:lnTo>
                <a:cubicBezTo>
                  <a:pt x="83713" y="405571"/>
                  <a:pt x="75467" y="385794"/>
                  <a:pt x="69910" y="365121"/>
                </a:cubicBezTo>
                <a:lnTo>
                  <a:pt x="12010" y="347671"/>
                </a:lnTo>
                <a:cubicBezTo>
                  <a:pt x="4930" y="345523"/>
                  <a:pt x="0" y="338990"/>
                  <a:pt x="0" y="331562"/>
                </a:cubicBezTo>
                <a:lnTo>
                  <a:pt x="0" y="274557"/>
                </a:lnTo>
                <a:cubicBezTo>
                  <a:pt x="0" y="267129"/>
                  <a:pt x="4840" y="260597"/>
                  <a:pt x="12010" y="258449"/>
                </a:cubicBezTo>
                <a:lnTo>
                  <a:pt x="69910" y="240998"/>
                </a:lnTo>
                <a:cubicBezTo>
                  <a:pt x="75467" y="220236"/>
                  <a:pt x="83713" y="200548"/>
                  <a:pt x="94469" y="181934"/>
                </a:cubicBezTo>
                <a:lnTo>
                  <a:pt x="65787" y="128866"/>
                </a:lnTo>
                <a:cubicBezTo>
                  <a:pt x="62292" y="122333"/>
                  <a:pt x="63457" y="114190"/>
                  <a:pt x="68745" y="108910"/>
                </a:cubicBezTo>
                <a:lnTo>
                  <a:pt x="109168" y="68728"/>
                </a:lnTo>
                <a:cubicBezTo>
                  <a:pt x="114366" y="63359"/>
                  <a:pt x="122433" y="62285"/>
                  <a:pt x="128976" y="65775"/>
                </a:cubicBezTo>
                <a:lnTo>
                  <a:pt x="182305" y="94233"/>
                </a:lnTo>
                <a:cubicBezTo>
                  <a:pt x="200948" y="83494"/>
                  <a:pt x="220666" y="75261"/>
                  <a:pt x="241460" y="69802"/>
                </a:cubicBezTo>
                <a:lnTo>
                  <a:pt x="258848" y="11902"/>
                </a:lnTo>
                <a:cubicBezTo>
                  <a:pt x="260999" y="4922"/>
                  <a:pt x="267631" y="0"/>
                  <a:pt x="2749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6" name="homepage_66760">
            <a:extLst>
              <a:ext uri="{FF2B5EF4-FFF2-40B4-BE49-F238E27FC236}">
                <a16:creationId xmlns:a16="http://schemas.microsoft.com/office/drawing/2014/main" id="{04E9BC06-1391-9A47-458E-456072E20CFA}"/>
              </a:ext>
            </a:extLst>
          </p:cNvPr>
          <p:cNvSpPr/>
          <p:nvPr/>
        </p:nvSpPr>
        <p:spPr>
          <a:xfrm>
            <a:off x="227188" y="735911"/>
            <a:ext cx="184653" cy="180786"/>
          </a:xfrm>
          <a:custGeom>
            <a:avLst/>
            <a:gdLst>
              <a:gd name="connsiteX0" fmla="*/ 254091 w 603831"/>
              <a:gd name="connsiteY0" fmla="*/ 379679 h 591187"/>
              <a:gd name="connsiteX1" fmla="*/ 254091 w 603831"/>
              <a:gd name="connsiteY1" fmla="*/ 549802 h 591187"/>
              <a:gd name="connsiteX2" fmla="*/ 349636 w 603831"/>
              <a:gd name="connsiteY2" fmla="*/ 549802 h 591187"/>
              <a:gd name="connsiteX3" fmla="*/ 349636 w 603831"/>
              <a:gd name="connsiteY3" fmla="*/ 379679 h 591187"/>
              <a:gd name="connsiteX4" fmla="*/ 276313 w 603831"/>
              <a:gd name="connsiteY4" fmla="*/ 172875 h 591187"/>
              <a:gd name="connsiteX5" fmla="*/ 327538 w 603831"/>
              <a:gd name="connsiteY5" fmla="*/ 172875 h 591187"/>
              <a:gd name="connsiteX6" fmla="*/ 348251 w 603831"/>
              <a:gd name="connsiteY6" fmla="*/ 193551 h 591187"/>
              <a:gd name="connsiteX7" fmla="*/ 327538 w 603831"/>
              <a:gd name="connsiteY7" fmla="*/ 214226 h 591187"/>
              <a:gd name="connsiteX8" fmla="*/ 276313 w 603831"/>
              <a:gd name="connsiteY8" fmla="*/ 214226 h 591187"/>
              <a:gd name="connsiteX9" fmla="*/ 255599 w 603831"/>
              <a:gd name="connsiteY9" fmla="*/ 193551 h 591187"/>
              <a:gd name="connsiteX10" fmla="*/ 276313 w 603831"/>
              <a:gd name="connsiteY10" fmla="*/ 172875 h 591187"/>
              <a:gd name="connsiteX11" fmla="*/ 301864 w 603831"/>
              <a:gd name="connsiteY11" fmla="*/ 48106 h 591187"/>
              <a:gd name="connsiteX12" fmla="*/ 97374 w 603831"/>
              <a:gd name="connsiteY12" fmla="*/ 227151 h 591187"/>
              <a:gd name="connsiteX13" fmla="*/ 97374 w 603831"/>
              <a:gd name="connsiteY13" fmla="*/ 227275 h 591187"/>
              <a:gd name="connsiteX14" fmla="*/ 97374 w 603831"/>
              <a:gd name="connsiteY14" fmla="*/ 549802 h 591187"/>
              <a:gd name="connsiteX15" fmla="*/ 212772 w 603831"/>
              <a:gd name="connsiteY15" fmla="*/ 549802 h 591187"/>
              <a:gd name="connsiteX16" fmla="*/ 212772 w 603831"/>
              <a:gd name="connsiteY16" fmla="*/ 359111 h 591187"/>
              <a:gd name="connsiteX17" fmla="*/ 233493 w 603831"/>
              <a:gd name="connsiteY17" fmla="*/ 338418 h 591187"/>
              <a:gd name="connsiteX18" fmla="*/ 370357 w 603831"/>
              <a:gd name="connsiteY18" fmla="*/ 338418 h 591187"/>
              <a:gd name="connsiteX19" fmla="*/ 391079 w 603831"/>
              <a:gd name="connsiteY19" fmla="*/ 359111 h 591187"/>
              <a:gd name="connsiteX20" fmla="*/ 391079 w 603831"/>
              <a:gd name="connsiteY20" fmla="*/ 549802 h 591187"/>
              <a:gd name="connsiteX21" fmla="*/ 506352 w 603831"/>
              <a:gd name="connsiteY21" fmla="*/ 549802 h 591187"/>
              <a:gd name="connsiteX22" fmla="*/ 506352 w 603831"/>
              <a:gd name="connsiteY22" fmla="*/ 227275 h 591187"/>
              <a:gd name="connsiteX23" fmla="*/ 506352 w 603831"/>
              <a:gd name="connsiteY23" fmla="*/ 227151 h 591187"/>
              <a:gd name="connsiteX24" fmla="*/ 301864 w 603831"/>
              <a:gd name="connsiteY24" fmla="*/ 0 h 591187"/>
              <a:gd name="connsiteX25" fmla="*/ 315513 w 603831"/>
              <a:gd name="connsiteY25" fmla="*/ 5111 h 591187"/>
              <a:gd name="connsiteX26" fmla="*/ 596809 w 603831"/>
              <a:gd name="connsiteY26" fmla="*/ 251312 h 591187"/>
              <a:gd name="connsiteX27" fmla="*/ 598670 w 603831"/>
              <a:gd name="connsiteY27" fmla="*/ 280430 h 591187"/>
              <a:gd name="connsiteX28" fmla="*/ 583160 w 603831"/>
              <a:gd name="connsiteY28" fmla="*/ 287493 h 591187"/>
              <a:gd name="connsiteX29" fmla="*/ 569511 w 603831"/>
              <a:gd name="connsiteY29" fmla="*/ 282413 h 591187"/>
              <a:gd name="connsiteX30" fmla="*/ 547796 w 603831"/>
              <a:gd name="connsiteY30" fmla="*/ 263331 h 591187"/>
              <a:gd name="connsiteX31" fmla="*/ 547796 w 603831"/>
              <a:gd name="connsiteY31" fmla="*/ 570495 h 591187"/>
              <a:gd name="connsiteX32" fmla="*/ 527074 w 603831"/>
              <a:gd name="connsiteY32" fmla="*/ 591187 h 591187"/>
              <a:gd name="connsiteX33" fmla="*/ 370357 w 603831"/>
              <a:gd name="connsiteY33" fmla="*/ 591187 h 591187"/>
              <a:gd name="connsiteX34" fmla="*/ 233493 w 603831"/>
              <a:gd name="connsiteY34" fmla="*/ 591187 h 591187"/>
              <a:gd name="connsiteX35" fmla="*/ 76777 w 603831"/>
              <a:gd name="connsiteY35" fmla="*/ 591187 h 591187"/>
              <a:gd name="connsiteX36" fmla="*/ 56055 w 603831"/>
              <a:gd name="connsiteY36" fmla="*/ 570495 h 591187"/>
              <a:gd name="connsiteX37" fmla="*/ 56055 w 603831"/>
              <a:gd name="connsiteY37" fmla="*/ 263331 h 591187"/>
              <a:gd name="connsiteX38" fmla="*/ 34340 w 603831"/>
              <a:gd name="connsiteY38" fmla="*/ 282413 h 591187"/>
              <a:gd name="connsiteX39" fmla="*/ 5057 w 603831"/>
              <a:gd name="connsiteY39" fmla="*/ 280430 h 591187"/>
              <a:gd name="connsiteX40" fmla="*/ 7042 w 603831"/>
              <a:gd name="connsiteY40" fmla="*/ 251312 h 591187"/>
              <a:gd name="connsiteX41" fmla="*/ 288215 w 603831"/>
              <a:gd name="connsiteY41" fmla="*/ 5111 h 591187"/>
              <a:gd name="connsiteX42" fmla="*/ 301864 w 603831"/>
              <a:gd name="connsiteY42" fmla="*/ 0 h 59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3831" h="591187">
                <a:moveTo>
                  <a:pt x="254091" y="379679"/>
                </a:moveTo>
                <a:lnTo>
                  <a:pt x="254091" y="549802"/>
                </a:lnTo>
                <a:lnTo>
                  <a:pt x="349636" y="549802"/>
                </a:lnTo>
                <a:lnTo>
                  <a:pt x="349636" y="379679"/>
                </a:lnTo>
                <a:close/>
                <a:moveTo>
                  <a:pt x="276313" y="172875"/>
                </a:moveTo>
                <a:lnTo>
                  <a:pt x="327538" y="172875"/>
                </a:lnTo>
                <a:cubicBezTo>
                  <a:pt x="338949" y="172875"/>
                  <a:pt x="348251" y="182160"/>
                  <a:pt x="348251" y="193551"/>
                </a:cubicBezTo>
                <a:cubicBezTo>
                  <a:pt x="348251" y="204941"/>
                  <a:pt x="338949" y="214226"/>
                  <a:pt x="327538" y="214226"/>
                </a:cubicBezTo>
                <a:lnTo>
                  <a:pt x="276313" y="214226"/>
                </a:lnTo>
                <a:cubicBezTo>
                  <a:pt x="264902" y="214226"/>
                  <a:pt x="255599" y="204941"/>
                  <a:pt x="255599" y="193551"/>
                </a:cubicBezTo>
                <a:cubicBezTo>
                  <a:pt x="255599" y="182160"/>
                  <a:pt x="264902" y="172875"/>
                  <a:pt x="276313" y="172875"/>
                </a:cubicBezTo>
                <a:close/>
                <a:moveTo>
                  <a:pt x="301864" y="48106"/>
                </a:moveTo>
                <a:lnTo>
                  <a:pt x="97374" y="227151"/>
                </a:lnTo>
                <a:cubicBezTo>
                  <a:pt x="97374" y="227151"/>
                  <a:pt x="97374" y="227275"/>
                  <a:pt x="97374" y="227275"/>
                </a:cubicBezTo>
                <a:lnTo>
                  <a:pt x="97374" y="549802"/>
                </a:lnTo>
                <a:lnTo>
                  <a:pt x="212772" y="549802"/>
                </a:lnTo>
                <a:lnTo>
                  <a:pt x="212772" y="359111"/>
                </a:lnTo>
                <a:cubicBezTo>
                  <a:pt x="212772" y="347711"/>
                  <a:pt x="222078" y="338418"/>
                  <a:pt x="233493" y="338418"/>
                </a:cubicBezTo>
                <a:lnTo>
                  <a:pt x="370357" y="338418"/>
                </a:lnTo>
                <a:cubicBezTo>
                  <a:pt x="381773" y="338418"/>
                  <a:pt x="391079" y="347711"/>
                  <a:pt x="391079" y="359111"/>
                </a:cubicBezTo>
                <a:lnTo>
                  <a:pt x="391079" y="549802"/>
                </a:lnTo>
                <a:lnTo>
                  <a:pt x="506352" y="549802"/>
                </a:lnTo>
                <a:lnTo>
                  <a:pt x="506352" y="227275"/>
                </a:lnTo>
                <a:cubicBezTo>
                  <a:pt x="506352" y="227275"/>
                  <a:pt x="506352" y="227151"/>
                  <a:pt x="506352" y="227151"/>
                </a:cubicBezTo>
                <a:close/>
                <a:moveTo>
                  <a:pt x="301864" y="0"/>
                </a:moveTo>
                <a:cubicBezTo>
                  <a:pt x="306734" y="0"/>
                  <a:pt x="311604" y="1704"/>
                  <a:pt x="315513" y="5111"/>
                </a:cubicBezTo>
                <a:lnTo>
                  <a:pt x="596809" y="251312"/>
                </a:lnTo>
                <a:cubicBezTo>
                  <a:pt x="605371" y="258871"/>
                  <a:pt x="606239" y="271881"/>
                  <a:pt x="598670" y="280430"/>
                </a:cubicBezTo>
                <a:cubicBezTo>
                  <a:pt x="594575" y="285139"/>
                  <a:pt x="588868" y="287493"/>
                  <a:pt x="583160" y="287493"/>
                </a:cubicBezTo>
                <a:cubicBezTo>
                  <a:pt x="578321" y="287493"/>
                  <a:pt x="573481" y="285882"/>
                  <a:pt x="569511" y="282413"/>
                </a:cubicBezTo>
                <a:lnTo>
                  <a:pt x="547796" y="263331"/>
                </a:lnTo>
                <a:lnTo>
                  <a:pt x="547796" y="570495"/>
                </a:lnTo>
                <a:cubicBezTo>
                  <a:pt x="547796" y="581894"/>
                  <a:pt x="538490" y="591187"/>
                  <a:pt x="527074" y="591187"/>
                </a:cubicBezTo>
                <a:lnTo>
                  <a:pt x="370357" y="591187"/>
                </a:lnTo>
                <a:lnTo>
                  <a:pt x="233493" y="591187"/>
                </a:lnTo>
                <a:lnTo>
                  <a:pt x="76777" y="591187"/>
                </a:lnTo>
                <a:cubicBezTo>
                  <a:pt x="65361" y="591187"/>
                  <a:pt x="56055" y="581894"/>
                  <a:pt x="56055" y="570495"/>
                </a:cubicBezTo>
                <a:lnTo>
                  <a:pt x="56055" y="263331"/>
                </a:lnTo>
                <a:lnTo>
                  <a:pt x="34340" y="282413"/>
                </a:lnTo>
                <a:cubicBezTo>
                  <a:pt x="25655" y="289971"/>
                  <a:pt x="12626" y="289104"/>
                  <a:pt x="5057" y="280430"/>
                </a:cubicBezTo>
                <a:cubicBezTo>
                  <a:pt x="-2388" y="271881"/>
                  <a:pt x="-1520" y="258871"/>
                  <a:pt x="7042" y="251312"/>
                </a:cubicBezTo>
                <a:lnTo>
                  <a:pt x="288215" y="5111"/>
                </a:lnTo>
                <a:cubicBezTo>
                  <a:pt x="292123" y="1704"/>
                  <a:pt x="296994" y="0"/>
                  <a:pt x="30186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confont-10459-4814669">
            <a:extLst>
              <a:ext uri="{FF2B5EF4-FFF2-40B4-BE49-F238E27FC236}">
                <a16:creationId xmlns:a16="http://schemas.microsoft.com/office/drawing/2014/main" id="{3AE54CE8-E6E0-F4BF-D9D4-990645D0FE64}"/>
              </a:ext>
            </a:extLst>
          </p:cNvPr>
          <p:cNvSpPr/>
          <p:nvPr/>
        </p:nvSpPr>
        <p:spPr>
          <a:xfrm>
            <a:off x="227700" y="2289435"/>
            <a:ext cx="184652" cy="162449"/>
          </a:xfrm>
          <a:custGeom>
            <a:avLst/>
            <a:gdLst>
              <a:gd name="T0" fmla="*/ 8903 w 14551"/>
              <a:gd name="T1" fmla="*/ 8301 h 12803"/>
              <a:gd name="T2" fmla="*/ 10780 w 14551"/>
              <a:gd name="T3" fmla="*/ 8301 h 12803"/>
              <a:gd name="T4" fmla="*/ 9842 w 14551"/>
              <a:gd name="T5" fmla="*/ 10148 h 12803"/>
              <a:gd name="T6" fmla="*/ 9842 w 14551"/>
              <a:gd name="T7" fmla="*/ 6455 h 12803"/>
              <a:gd name="T8" fmla="*/ 9842 w 14551"/>
              <a:gd name="T9" fmla="*/ 10148 h 12803"/>
              <a:gd name="T10" fmla="*/ 10989 w 14551"/>
              <a:gd name="T11" fmla="*/ 11432 h 12803"/>
              <a:gd name="T12" fmla="*/ 11884 w 14551"/>
              <a:gd name="T13" fmla="*/ 10938 h 12803"/>
              <a:gd name="T14" fmla="*/ 13111 w 14551"/>
              <a:gd name="T15" fmla="*/ 8971 h 12803"/>
              <a:gd name="T16" fmla="*/ 13111 w 14551"/>
              <a:gd name="T17" fmla="*/ 7680 h 12803"/>
              <a:gd name="T18" fmla="*/ 11884 w 14551"/>
              <a:gd name="T19" fmla="*/ 5713 h 12803"/>
              <a:gd name="T20" fmla="*/ 11001 w 14551"/>
              <a:gd name="T21" fmla="*/ 5225 h 12803"/>
              <a:gd name="T22" fmla="*/ 10642 w 14551"/>
              <a:gd name="T23" fmla="*/ 5507 h 12803"/>
              <a:gd name="T24" fmla="*/ 9113 w 14551"/>
              <a:gd name="T25" fmla="*/ 5501 h 12803"/>
              <a:gd name="T26" fmla="*/ 8752 w 14551"/>
              <a:gd name="T27" fmla="*/ 5214 h 12803"/>
              <a:gd name="T28" fmla="*/ 7838 w 14551"/>
              <a:gd name="T29" fmla="*/ 5714 h 12803"/>
              <a:gd name="T30" fmla="*/ 6611 w 14551"/>
              <a:gd name="T31" fmla="*/ 7680 h 12803"/>
              <a:gd name="T32" fmla="*/ 6612 w 14551"/>
              <a:gd name="T33" fmla="*/ 8972 h 12803"/>
              <a:gd name="T34" fmla="*/ 7838 w 14551"/>
              <a:gd name="T35" fmla="*/ 10939 h 12803"/>
              <a:gd name="T36" fmla="*/ 8702 w 14551"/>
              <a:gd name="T37" fmla="*/ 11421 h 12803"/>
              <a:gd name="T38" fmla="*/ 9061 w 14551"/>
              <a:gd name="T39" fmla="*/ 11124 h 12803"/>
              <a:gd name="T40" fmla="*/ 10628 w 14551"/>
              <a:gd name="T41" fmla="*/ 11130 h 12803"/>
              <a:gd name="T42" fmla="*/ 11243 w 14551"/>
              <a:gd name="T43" fmla="*/ 12780 h 12803"/>
              <a:gd name="T44" fmla="*/ 9802 w 14551"/>
              <a:gd name="T45" fmla="*/ 12009 h 12803"/>
              <a:gd name="T46" fmla="*/ 8371 w 14551"/>
              <a:gd name="T47" fmla="*/ 12765 h 12803"/>
              <a:gd name="T48" fmla="*/ 8131 w 14551"/>
              <a:gd name="T49" fmla="*/ 12714 h 12803"/>
              <a:gd name="T50" fmla="*/ 6961 w 14551"/>
              <a:gd name="T51" fmla="*/ 12057 h 12803"/>
              <a:gd name="T52" fmla="*/ 6881 w 14551"/>
              <a:gd name="T53" fmla="*/ 10916 h 12803"/>
              <a:gd name="T54" fmla="*/ 5604 w 14551"/>
              <a:gd name="T55" fmla="*/ 9688 h 12803"/>
              <a:gd name="T56" fmla="*/ 5103 w 14551"/>
              <a:gd name="T57" fmla="*/ 8323 h 12803"/>
              <a:gd name="T58" fmla="*/ 5612 w 14551"/>
              <a:gd name="T59" fmla="*/ 6958 h 12803"/>
              <a:gd name="T60" fmla="*/ 6881 w 14551"/>
              <a:gd name="T61" fmla="*/ 5729 h 12803"/>
              <a:gd name="T62" fmla="*/ 6963 w 14551"/>
              <a:gd name="T63" fmla="*/ 4588 h 12803"/>
              <a:gd name="T64" fmla="*/ 8197 w 14551"/>
              <a:gd name="T65" fmla="*/ 3908 h 12803"/>
              <a:gd name="T66" fmla="*/ 8434 w 14551"/>
              <a:gd name="T67" fmla="*/ 3859 h 12803"/>
              <a:gd name="T68" fmla="*/ 9851 w 14551"/>
              <a:gd name="T69" fmla="*/ 4587 h 12803"/>
              <a:gd name="T70" fmla="*/ 11259 w 14551"/>
              <a:gd name="T71" fmla="*/ 3873 h 12803"/>
              <a:gd name="T72" fmla="*/ 11499 w 14551"/>
              <a:gd name="T73" fmla="*/ 3924 h 12803"/>
              <a:gd name="T74" fmla="*/ 12692 w 14551"/>
              <a:gd name="T75" fmla="*/ 4588 h 12803"/>
              <a:gd name="T76" fmla="*/ 12772 w 14551"/>
              <a:gd name="T77" fmla="*/ 5729 h 12803"/>
              <a:gd name="T78" fmla="*/ 14042 w 14551"/>
              <a:gd name="T79" fmla="*/ 6958 h 12803"/>
              <a:gd name="T80" fmla="*/ 14551 w 14551"/>
              <a:gd name="T81" fmla="*/ 8323 h 12803"/>
              <a:gd name="T82" fmla="*/ 14042 w 14551"/>
              <a:gd name="T83" fmla="*/ 9687 h 12803"/>
              <a:gd name="T84" fmla="*/ 12772 w 14551"/>
              <a:gd name="T85" fmla="*/ 10916 h 12803"/>
              <a:gd name="T86" fmla="*/ 12692 w 14551"/>
              <a:gd name="T87" fmla="*/ 12057 h 12803"/>
              <a:gd name="T88" fmla="*/ 11478 w 14551"/>
              <a:gd name="T89" fmla="*/ 12730 h 12803"/>
              <a:gd name="T90" fmla="*/ 11243 w 14551"/>
              <a:gd name="T91" fmla="*/ 12780 h 12803"/>
              <a:gd name="T92" fmla="*/ 13410 w 14551"/>
              <a:gd name="T93" fmla="*/ 4573 h 12803"/>
              <a:gd name="T94" fmla="*/ 12800 w 14551"/>
              <a:gd name="T95" fmla="*/ 1526 h 12803"/>
              <a:gd name="T96" fmla="*/ 1523 w 14551"/>
              <a:gd name="T97" fmla="*/ 1220 h 12803"/>
              <a:gd name="T98" fmla="*/ 1219 w 14551"/>
              <a:gd name="T99" fmla="*/ 8838 h 12803"/>
              <a:gd name="T100" fmla="*/ 4267 w 14551"/>
              <a:gd name="T101" fmla="*/ 9144 h 12803"/>
              <a:gd name="T102" fmla="*/ 4267 w 14551"/>
              <a:gd name="T103" fmla="*/ 10363 h 12803"/>
              <a:gd name="T104" fmla="*/ 0 w 14551"/>
              <a:gd name="T105" fmla="*/ 9753 h 12803"/>
              <a:gd name="T106" fmla="*/ 611 w 14551"/>
              <a:gd name="T107" fmla="*/ 1 h 12803"/>
              <a:gd name="T108" fmla="*/ 14019 w 14551"/>
              <a:gd name="T109" fmla="*/ 611 h 12803"/>
              <a:gd name="T110" fmla="*/ 2743 w 14551"/>
              <a:gd name="T111" fmla="*/ 12191 h 12803"/>
              <a:gd name="T112" fmla="*/ 5788 w 14551"/>
              <a:gd name="T113" fmla="*/ 11582 h 12803"/>
              <a:gd name="T114" fmla="*/ 5788 w 14551"/>
              <a:gd name="T115" fmla="*/ 12801 h 12803"/>
              <a:gd name="T116" fmla="*/ 2743 w 14551"/>
              <a:gd name="T117" fmla="*/ 12191 h 1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551" h="12803">
                <a:moveTo>
                  <a:pt x="9842" y="7363"/>
                </a:moveTo>
                <a:cubicBezTo>
                  <a:pt x="9324" y="7363"/>
                  <a:pt x="8904" y="7783"/>
                  <a:pt x="8903" y="8301"/>
                </a:cubicBezTo>
                <a:cubicBezTo>
                  <a:pt x="8904" y="8820"/>
                  <a:pt x="9324" y="9240"/>
                  <a:pt x="9842" y="9240"/>
                </a:cubicBezTo>
                <a:cubicBezTo>
                  <a:pt x="10360" y="9239"/>
                  <a:pt x="10780" y="8820"/>
                  <a:pt x="10780" y="8301"/>
                </a:cubicBezTo>
                <a:cubicBezTo>
                  <a:pt x="10780" y="7783"/>
                  <a:pt x="10360" y="7364"/>
                  <a:pt x="9842" y="7363"/>
                </a:cubicBezTo>
                <a:close/>
                <a:moveTo>
                  <a:pt x="9842" y="10148"/>
                </a:moveTo>
                <a:cubicBezTo>
                  <a:pt x="8822" y="10147"/>
                  <a:pt x="7996" y="9321"/>
                  <a:pt x="7995" y="8301"/>
                </a:cubicBezTo>
                <a:cubicBezTo>
                  <a:pt x="7995" y="7283"/>
                  <a:pt x="8823" y="6455"/>
                  <a:pt x="9842" y="6455"/>
                </a:cubicBezTo>
                <a:cubicBezTo>
                  <a:pt x="10860" y="6455"/>
                  <a:pt x="11689" y="7283"/>
                  <a:pt x="11689" y="8301"/>
                </a:cubicBezTo>
                <a:cubicBezTo>
                  <a:pt x="11689" y="9320"/>
                  <a:pt x="10860" y="10148"/>
                  <a:pt x="9842" y="10148"/>
                </a:cubicBezTo>
                <a:close/>
                <a:moveTo>
                  <a:pt x="10960" y="11425"/>
                </a:moveTo>
                <a:cubicBezTo>
                  <a:pt x="10964" y="11428"/>
                  <a:pt x="10976" y="11432"/>
                  <a:pt x="10989" y="11432"/>
                </a:cubicBezTo>
                <a:lnTo>
                  <a:pt x="10990" y="11432"/>
                </a:lnTo>
                <a:lnTo>
                  <a:pt x="11884" y="10938"/>
                </a:lnTo>
                <a:cubicBezTo>
                  <a:pt x="11863" y="10888"/>
                  <a:pt x="11764" y="10645"/>
                  <a:pt x="11764" y="10392"/>
                </a:cubicBezTo>
                <a:cubicBezTo>
                  <a:pt x="11764" y="9636"/>
                  <a:pt x="12356" y="9012"/>
                  <a:pt x="13111" y="8971"/>
                </a:cubicBezTo>
                <a:cubicBezTo>
                  <a:pt x="13121" y="8912"/>
                  <a:pt x="13180" y="8577"/>
                  <a:pt x="13180" y="8326"/>
                </a:cubicBezTo>
                <a:cubicBezTo>
                  <a:pt x="13180" y="8074"/>
                  <a:pt x="13121" y="7740"/>
                  <a:pt x="13111" y="7680"/>
                </a:cubicBezTo>
                <a:cubicBezTo>
                  <a:pt x="12356" y="7640"/>
                  <a:pt x="11765" y="7016"/>
                  <a:pt x="11764" y="6261"/>
                </a:cubicBezTo>
                <a:cubicBezTo>
                  <a:pt x="11764" y="6006"/>
                  <a:pt x="11863" y="5763"/>
                  <a:pt x="11884" y="5713"/>
                </a:cubicBezTo>
                <a:lnTo>
                  <a:pt x="11005" y="5225"/>
                </a:lnTo>
                <a:lnTo>
                  <a:pt x="11001" y="5225"/>
                </a:lnTo>
                <a:cubicBezTo>
                  <a:pt x="10989" y="5225"/>
                  <a:pt x="10978" y="5228"/>
                  <a:pt x="10967" y="5234"/>
                </a:cubicBezTo>
                <a:cubicBezTo>
                  <a:pt x="10867" y="5334"/>
                  <a:pt x="10758" y="5425"/>
                  <a:pt x="10642" y="5507"/>
                </a:cubicBezTo>
                <a:cubicBezTo>
                  <a:pt x="10371" y="5697"/>
                  <a:pt x="10115" y="5794"/>
                  <a:pt x="9880" y="5794"/>
                </a:cubicBezTo>
                <a:cubicBezTo>
                  <a:pt x="9644" y="5794"/>
                  <a:pt x="9385" y="5695"/>
                  <a:pt x="9113" y="5501"/>
                </a:cubicBezTo>
                <a:cubicBezTo>
                  <a:pt x="8996" y="5418"/>
                  <a:pt x="8887" y="5325"/>
                  <a:pt x="8786" y="5222"/>
                </a:cubicBezTo>
                <a:cubicBezTo>
                  <a:pt x="8776" y="5217"/>
                  <a:pt x="8764" y="5214"/>
                  <a:pt x="8752" y="5214"/>
                </a:cubicBezTo>
                <a:lnTo>
                  <a:pt x="8749" y="5214"/>
                </a:lnTo>
                <a:lnTo>
                  <a:pt x="7838" y="5714"/>
                </a:lnTo>
                <a:cubicBezTo>
                  <a:pt x="7860" y="5765"/>
                  <a:pt x="7958" y="6008"/>
                  <a:pt x="7958" y="6261"/>
                </a:cubicBezTo>
                <a:cubicBezTo>
                  <a:pt x="7957" y="7017"/>
                  <a:pt x="7366" y="7640"/>
                  <a:pt x="6611" y="7680"/>
                </a:cubicBezTo>
                <a:cubicBezTo>
                  <a:pt x="6601" y="7740"/>
                  <a:pt x="6542" y="8074"/>
                  <a:pt x="6542" y="8326"/>
                </a:cubicBezTo>
                <a:cubicBezTo>
                  <a:pt x="6542" y="8577"/>
                  <a:pt x="6601" y="8912"/>
                  <a:pt x="6612" y="8972"/>
                </a:cubicBezTo>
                <a:cubicBezTo>
                  <a:pt x="7366" y="9012"/>
                  <a:pt x="7958" y="9636"/>
                  <a:pt x="7959" y="10392"/>
                </a:cubicBezTo>
                <a:cubicBezTo>
                  <a:pt x="7959" y="10646"/>
                  <a:pt x="7859" y="10890"/>
                  <a:pt x="7838" y="10939"/>
                </a:cubicBezTo>
                <a:lnTo>
                  <a:pt x="8700" y="11421"/>
                </a:lnTo>
                <a:lnTo>
                  <a:pt x="8702" y="11421"/>
                </a:lnTo>
                <a:cubicBezTo>
                  <a:pt x="8714" y="11421"/>
                  <a:pt x="8726" y="11416"/>
                  <a:pt x="8731" y="11413"/>
                </a:cubicBezTo>
                <a:cubicBezTo>
                  <a:pt x="8832" y="11307"/>
                  <a:pt x="8943" y="11211"/>
                  <a:pt x="9061" y="11124"/>
                </a:cubicBezTo>
                <a:cubicBezTo>
                  <a:pt x="9337" y="10922"/>
                  <a:pt x="9599" y="10819"/>
                  <a:pt x="9841" y="10819"/>
                </a:cubicBezTo>
                <a:cubicBezTo>
                  <a:pt x="10085" y="10819"/>
                  <a:pt x="10350" y="10923"/>
                  <a:pt x="10628" y="11130"/>
                </a:cubicBezTo>
                <a:cubicBezTo>
                  <a:pt x="10814" y="11268"/>
                  <a:pt x="10944" y="11407"/>
                  <a:pt x="10960" y="11425"/>
                </a:cubicBezTo>
                <a:moveTo>
                  <a:pt x="11243" y="12780"/>
                </a:moveTo>
                <a:cubicBezTo>
                  <a:pt x="11071" y="12779"/>
                  <a:pt x="10904" y="12708"/>
                  <a:pt x="10796" y="12589"/>
                </a:cubicBezTo>
                <a:cubicBezTo>
                  <a:pt x="10649" y="12428"/>
                  <a:pt x="10184" y="12009"/>
                  <a:pt x="9802" y="12009"/>
                </a:cubicBezTo>
                <a:cubicBezTo>
                  <a:pt x="9424" y="12009"/>
                  <a:pt x="8951" y="12431"/>
                  <a:pt x="8815" y="12578"/>
                </a:cubicBezTo>
                <a:cubicBezTo>
                  <a:pt x="8707" y="12696"/>
                  <a:pt x="8541" y="12765"/>
                  <a:pt x="8371" y="12765"/>
                </a:cubicBezTo>
                <a:cubicBezTo>
                  <a:pt x="8290" y="12765"/>
                  <a:pt x="8213" y="12750"/>
                  <a:pt x="8144" y="12719"/>
                </a:cubicBezTo>
                <a:lnTo>
                  <a:pt x="8131" y="12714"/>
                </a:lnTo>
                <a:lnTo>
                  <a:pt x="6973" y="12066"/>
                </a:lnTo>
                <a:lnTo>
                  <a:pt x="6961" y="12057"/>
                </a:lnTo>
                <a:cubicBezTo>
                  <a:pt x="6749" y="11905"/>
                  <a:pt x="6671" y="11626"/>
                  <a:pt x="6775" y="11386"/>
                </a:cubicBezTo>
                <a:cubicBezTo>
                  <a:pt x="6775" y="11384"/>
                  <a:pt x="6881" y="11139"/>
                  <a:pt x="6881" y="10916"/>
                </a:cubicBezTo>
                <a:cubicBezTo>
                  <a:pt x="6880" y="10238"/>
                  <a:pt x="6331" y="9688"/>
                  <a:pt x="5653" y="9688"/>
                </a:cubicBezTo>
                <a:lnTo>
                  <a:pt x="5604" y="9688"/>
                </a:lnTo>
                <a:cubicBezTo>
                  <a:pt x="5410" y="9688"/>
                  <a:pt x="5252" y="9515"/>
                  <a:pt x="5202" y="9249"/>
                </a:cubicBezTo>
                <a:cubicBezTo>
                  <a:pt x="5198" y="9227"/>
                  <a:pt x="5103" y="8721"/>
                  <a:pt x="5103" y="8323"/>
                </a:cubicBezTo>
                <a:cubicBezTo>
                  <a:pt x="5103" y="7924"/>
                  <a:pt x="5197" y="7419"/>
                  <a:pt x="5202" y="7397"/>
                </a:cubicBezTo>
                <a:cubicBezTo>
                  <a:pt x="5253" y="7127"/>
                  <a:pt x="5414" y="6954"/>
                  <a:pt x="5612" y="6958"/>
                </a:cubicBezTo>
                <a:lnTo>
                  <a:pt x="5653" y="6958"/>
                </a:lnTo>
                <a:cubicBezTo>
                  <a:pt x="6331" y="6957"/>
                  <a:pt x="6881" y="6408"/>
                  <a:pt x="6881" y="5729"/>
                </a:cubicBezTo>
                <a:cubicBezTo>
                  <a:pt x="6881" y="5506"/>
                  <a:pt x="6775" y="5262"/>
                  <a:pt x="6774" y="5259"/>
                </a:cubicBezTo>
                <a:cubicBezTo>
                  <a:pt x="6671" y="5019"/>
                  <a:pt x="6750" y="4740"/>
                  <a:pt x="6963" y="4588"/>
                </a:cubicBezTo>
                <a:lnTo>
                  <a:pt x="6974" y="4580"/>
                </a:lnTo>
                <a:lnTo>
                  <a:pt x="8197" y="3908"/>
                </a:lnTo>
                <a:lnTo>
                  <a:pt x="8210" y="3903"/>
                </a:lnTo>
                <a:cubicBezTo>
                  <a:pt x="8279" y="3873"/>
                  <a:pt x="8354" y="3859"/>
                  <a:pt x="8434" y="3859"/>
                </a:cubicBezTo>
                <a:cubicBezTo>
                  <a:pt x="8604" y="3859"/>
                  <a:pt x="8770" y="3927"/>
                  <a:pt x="8879" y="4042"/>
                </a:cubicBezTo>
                <a:cubicBezTo>
                  <a:pt x="9024" y="4193"/>
                  <a:pt x="9481" y="4587"/>
                  <a:pt x="9851" y="4587"/>
                </a:cubicBezTo>
                <a:cubicBezTo>
                  <a:pt x="10218" y="4587"/>
                  <a:pt x="10673" y="4201"/>
                  <a:pt x="10817" y="4052"/>
                </a:cubicBezTo>
                <a:cubicBezTo>
                  <a:pt x="10925" y="3939"/>
                  <a:pt x="11090" y="3873"/>
                  <a:pt x="11259" y="3873"/>
                </a:cubicBezTo>
                <a:cubicBezTo>
                  <a:pt x="11340" y="3873"/>
                  <a:pt x="11417" y="3888"/>
                  <a:pt x="11487" y="3918"/>
                </a:cubicBezTo>
                <a:lnTo>
                  <a:pt x="11499" y="3924"/>
                </a:lnTo>
                <a:lnTo>
                  <a:pt x="12680" y="4580"/>
                </a:lnTo>
                <a:lnTo>
                  <a:pt x="12692" y="4588"/>
                </a:lnTo>
                <a:cubicBezTo>
                  <a:pt x="12903" y="4735"/>
                  <a:pt x="12984" y="5024"/>
                  <a:pt x="12879" y="5260"/>
                </a:cubicBezTo>
                <a:cubicBezTo>
                  <a:pt x="12878" y="5262"/>
                  <a:pt x="12772" y="5506"/>
                  <a:pt x="12772" y="5729"/>
                </a:cubicBezTo>
                <a:cubicBezTo>
                  <a:pt x="12773" y="6407"/>
                  <a:pt x="13322" y="6957"/>
                  <a:pt x="14000" y="6958"/>
                </a:cubicBezTo>
                <a:lnTo>
                  <a:pt x="14042" y="6958"/>
                </a:lnTo>
                <a:cubicBezTo>
                  <a:pt x="14239" y="6954"/>
                  <a:pt x="14401" y="7127"/>
                  <a:pt x="14452" y="7397"/>
                </a:cubicBezTo>
                <a:cubicBezTo>
                  <a:pt x="14456" y="7418"/>
                  <a:pt x="14551" y="7924"/>
                  <a:pt x="14551" y="8323"/>
                </a:cubicBezTo>
                <a:cubicBezTo>
                  <a:pt x="14551" y="8721"/>
                  <a:pt x="14456" y="9228"/>
                  <a:pt x="14451" y="9249"/>
                </a:cubicBezTo>
                <a:cubicBezTo>
                  <a:pt x="14401" y="9518"/>
                  <a:pt x="14239" y="9692"/>
                  <a:pt x="14042" y="9687"/>
                </a:cubicBezTo>
                <a:lnTo>
                  <a:pt x="14000" y="9687"/>
                </a:lnTo>
                <a:cubicBezTo>
                  <a:pt x="13322" y="9688"/>
                  <a:pt x="12773" y="10238"/>
                  <a:pt x="12772" y="10916"/>
                </a:cubicBezTo>
                <a:cubicBezTo>
                  <a:pt x="12772" y="11139"/>
                  <a:pt x="12878" y="11384"/>
                  <a:pt x="12879" y="11386"/>
                </a:cubicBezTo>
                <a:cubicBezTo>
                  <a:pt x="12982" y="11626"/>
                  <a:pt x="12904" y="11906"/>
                  <a:pt x="12692" y="12057"/>
                </a:cubicBezTo>
                <a:lnTo>
                  <a:pt x="12680" y="12066"/>
                </a:lnTo>
                <a:lnTo>
                  <a:pt x="11478" y="12730"/>
                </a:lnTo>
                <a:lnTo>
                  <a:pt x="11466" y="12735"/>
                </a:lnTo>
                <a:cubicBezTo>
                  <a:pt x="11396" y="12765"/>
                  <a:pt x="11320" y="12780"/>
                  <a:pt x="11243" y="12780"/>
                </a:cubicBezTo>
                <a:close/>
                <a:moveTo>
                  <a:pt x="14019" y="3963"/>
                </a:moveTo>
                <a:cubicBezTo>
                  <a:pt x="14019" y="4300"/>
                  <a:pt x="13746" y="4573"/>
                  <a:pt x="13410" y="4573"/>
                </a:cubicBezTo>
                <a:cubicBezTo>
                  <a:pt x="13073" y="4573"/>
                  <a:pt x="12800" y="4300"/>
                  <a:pt x="12800" y="3963"/>
                </a:cubicBezTo>
                <a:lnTo>
                  <a:pt x="12800" y="1526"/>
                </a:lnTo>
                <a:cubicBezTo>
                  <a:pt x="12800" y="1357"/>
                  <a:pt x="12664" y="1220"/>
                  <a:pt x="12496" y="1220"/>
                </a:cubicBezTo>
                <a:lnTo>
                  <a:pt x="1523" y="1220"/>
                </a:lnTo>
                <a:cubicBezTo>
                  <a:pt x="1357" y="1220"/>
                  <a:pt x="1219" y="1357"/>
                  <a:pt x="1219" y="1526"/>
                </a:cubicBezTo>
                <a:lnTo>
                  <a:pt x="1219" y="8838"/>
                </a:lnTo>
                <a:cubicBezTo>
                  <a:pt x="1219" y="9006"/>
                  <a:pt x="1355" y="9144"/>
                  <a:pt x="1523" y="9144"/>
                </a:cubicBezTo>
                <a:lnTo>
                  <a:pt x="4267" y="9144"/>
                </a:lnTo>
                <a:cubicBezTo>
                  <a:pt x="4603" y="9144"/>
                  <a:pt x="4876" y="9417"/>
                  <a:pt x="4876" y="9753"/>
                </a:cubicBezTo>
                <a:cubicBezTo>
                  <a:pt x="4876" y="10090"/>
                  <a:pt x="4603" y="10363"/>
                  <a:pt x="4267" y="10363"/>
                </a:cubicBezTo>
                <a:lnTo>
                  <a:pt x="611" y="10363"/>
                </a:lnTo>
                <a:cubicBezTo>
                  <a:pt x="274" y="10364"/>
                  <a:pt x="0" y="10091"/>
                  <a:pt x="0" y="9753"/>
                </a:cubicBezTo>
                <a:lnTo>
                  <a:pt x="0" y="611"/>
                </a:lnTo>
                <a:cubicBezTo>
                  <a:pt x="0" y="274"/>
                  <a:pt x="274" y="1"/>
                  <a:pt x="611" y="1"/>
                </a:cubicBezTo>
                <a:lnTo>
                  <a:pt x="13408" y="1"/>
                </a:lnTo>
                <a:cubicBezTo>
                  <a:pt x="13745" y="0"/>
                  <a:pt x="14019" y="273"/>
                  <a:pt x="14019" y="611"/>
                </a:cubicBezTo>
                <a:lnTo>
                  <a:pt x="14019" y="3963"/>
                </a:lnTo>
                <a:close/>
                <a:moveTo>
                  <a:pt x="2743" y="12191"/>
                </a:moveTo>
                <a:cubicBezTo>
                  <a:pt x="2743" y="11855"/>
                  <a:pt x="3018" y="11582"/>
                  <a:pt x="3355" y="11582"/>
                </a:cubicBezTo>
                <a:lnTo>
                  <a:pt x="5788" y="11582"/>
                </a:lnTo>
                <a:cubicBezTo>
                  <a:pt x="6124" y="11582"/>
                  <a:pt x="6397" y="11855"/>
                  <a:pt x="6397" y="12191"/>
                </a:cubicBezTo>
                <a:cubicBezTo>
                  <a:pt x="6397" y="12528"/>
                  <a:pt x="6124" y="12801"/>
                  <a:pt x="5788" y="12801"/>
                </a:cubicBezTo>
                <a:lnTo>
                  <a:pt x="3355" y="12801"/>
                </a:lnTo>
                <a:cubicBezTo>
                  <a:pt x="3018" y="12803"/>
                  <a:pt x="2743" y="12529"/>
                  <a:pt x="2743" y="121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8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80065-C0CA-3CC6-83A9-B24F047F6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FDDE1D57-01D1-0CB6-FA14-B7ED13BC819A}"/>
              </a:ext>
            </a:extLst>
          </p:cNvPr>
          <p:cNvSpPr/>
          <p:nvPr/>
        </p:nvSpPr>
        <p:spPr>
          <a:xfrm>
            <a:off x="1529120" y="742524"/>
            <a:ext cx="10662878" cy="6115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E38A4E6-31DF-F80A-5DFE-5819117037C7}"/>
              </a:ext>
            </a:extLst>
          </p:cNvPr>
          <p:cNvSpPr/>
          <p:nvPr/>
        </p:nvSpPr>
        <p:spPr>
          <a:xfrm>
            <a:off x="1681520" y="894924"/>
            <a:ext cx="10358080" cy="5825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CE26C2-E508-34DF-D728-0934D421EED1}"/>
              </a:ext>
            </a:extLst>
          </p:cNvPr>
          <p:cNvSpPr/>
          <p:nvPr/>
        </p:nvSpPr>
        <p:spPr>
          <a:xfrm>
            <a:off x="1529122" y="0"/>
            <a:ext cx="10662878" cy="7530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48D6EB-8A90-8CE9-BBD8-06E87181614E}"/>
              </a:ext>
            </a:extLst>
          </p:cNvPr>
          <p:cNvSpPr/>
          <p:nvPr/>
        </p:nvSpPr>
        <p:spPr>
          <a:xfrm>
            <a:off x="-2" y="0"/>
            <a:ext cx="1529123" cy="6858000"/>
          </a:xfrm>
          <a:prstGeom prst="rect">
            <a:avLst/>
          </a:prstGeom>
          <a:solidFill>
            <a:srgbClr val="2F3F57"/>
          </a:solidFill>
          <a:ln>
            <a:noFill/>
          </a:ln>
          <a:effectLst>
            <a:outerShdw blurRad="38100" dist="25400" algn="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DC42813-5F20-CC96-706E-B874AACAB924}"/>
              </a:ext>
            </a:extLst>
          </p:cNvPr>
          <p:cNvSpPr/>
          <p:nvPr/>
        </p:nvSpPr>
        <p:spPr>
          <a:xfrm>
            <a:off x="-2465" y="1429098"/>
            <a:ext cx="1529123" cy="340929"/>
          </a:xfrm>
          <a:prstGeom prst="rect">
            <a:avLst/>
          </a:prstGeom>
          <a:solidFill>
            <a:srgbClr val="1F2D3D"/>
          </a:solidFill>
          <a:ln>
            <a:noFill/>
          </a:ln>
          <a:effectLst>
            <a:innerShdw blurRad="63500" dist="381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553B58-A37C-FF1A-4EDE-E66E7803727F}"/>
              </a:ext>
            </a:extLst>
          </p:cNvPr>
          <p:cNvCxnSpPr>
            <a:cxnSpLocks/>
          </p:cNvCxnSpPr>
          <p:nvPr/>
        </p:nvCxnSpPr>
        <p:spPr>
          <a:xfrm>
            <a:off x="1529122" y="478064"/>
            <a:ext cx="106628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A35944E-8D5F-F217-6BD6-FE8E589766E0}"/>
              </a:ext>
            </a:extLst>
          </p:cNvPr>
          <p:cNvSpPr txBox="1"/>
          <p:nvPr/>
        </p:nvSpPr>
        <p:spPr>
          <a:xfrm>
            <a:off x="409575" y="153681"/>
            <a:ext cx="111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点云分割系统</a:t>
            </a:r>
          </a:p>
        </p:txBody>
      </p:sp>
      <p:sp>
        <p:nvSpPr>
          <p:cNvPr id="12" name="ar-camera_207853">
            <a:extLst>
              <a:ext uri="{FF2B5EF4-FFF2-40B4-BE49-F238E27FC236}">
                <a16:creationId xmlns:a16="http://schemas.microsoft.com/office/drawing/2014/main" id="{AF406ED3-94AA-8641-E808-EA97F6A8985D}"/>
              </a:ext>
            </a:extLst>
          </p:cNvPr>
          <p:cNvSpPr/>
          <p:nvPr/>
        </p:nvSpPr>
        <p:spPr>
          <a:xfrm>
            <a:off x="98423" y="136839"/>
            <a:ext cx="311151" cy="310681"/>
          </a:xfrm>
          <a:custGeom>
            <a:avLst/>
            <a:gdLst>
              <a:gd name="connsiteX0" fmla="*/ 602275 w 602487"/>
              <a:gd name="connsiteY0" fmla="*/ 602275 w 602487"/>
              <a:gd name="connsiteX1" fmla="*/ 602275 w 602487"/>
              <a:gd name="connsiteY1" fmla="*/ 602275 w 602487"/>
              <a:gd name="connsiteX2" fmla="*/ 602275 w 602487"/>
              <a:gd name="connsiteY2" fmla="*/ 602275 w 602487"/>
              <a:gd name="connsiteX3" fmla="*/ 602275 w 602487"/>
              <a:gd name="connsiteY3" fmla="*/ 602275 w 602487"/>
              <a:gd name="connsiteX4" fmla="*/ 602275 w 602487"/>
              <a:gd name="connsiteY4" fmla="*/ 602275 w 602487"/>
              <a:gd name="connsiteX5" fmla="*/ 602275 w 602487"/>
              <a:gd name="connsiteY5" fmla="*/ 602275 w 602487"/>
              <a:gd name="connsiteX6" fmla="*/ 602275 w 602487"/>
              <a:gd name="connsiteY6" fmla="*/ 602275 w 602487"/>
              <a:gd name="connsiteX7" fmla="*/ 602275 w 602487"/>
              <a:gd name="connsiteY7" fmla="*/ 602275 w 602487"/>
              <a:gd name="connsiteX8" fmla="*/ 602275 w 602487"/>
              <a:gd name="connsiteY8" fmla="*/ 602275 w 602487"/>
              <a:gd name="connsiteX9" fmla="*/ 602275 w 602487"/>
              <a:gd name="connsiteY9" fmla="*/ 602275 w 602487"/>
              <a:gd name="connsiteX10" fmla="*/ 602275 w 602487"/>
              <a:gd name="connsiteY10" fmla="*/ 602275 w 602487"/>
              <a:gd name="connsiteX11" fmla="*/ 602275 w 602487"/>
              <a:gd name="connsiteY11" fmla="*/ 602275 w 602487"/>
              <a:gd name="connsiteX12" fmla="*/ 602275 w 602487"/>
              <a:gd name="connsiteY12" fmla="*/ 602275 w 602487"/>
              <a:gd name="connsiteX13" fmla="*/ 602275 w 602487"/>
              <a:gd name="connsiteY13" fmla="*/ 602275 w 602487"/>
              <a:gd name="connsiteX14" fmla="*/ 602275 w 602487"/>
              <a:gd name="connsiteY14" fmla="*/ 602275 w 602487"/>
              <a:gd name="connsiteX15" fmla="*/ 602275 w 602487"/>
              <a:gd name="connsiteY15" fmla="*/ 602275 w 602487"/>
              <a:gd name="connsiteX16" fmla="*/ 602275 w 602487"/>
              <a:gd name="connsiteY16" fmla="*/ 602275 w 602487"/>
              <a:gd name="connsiteX17" fmla="*/ 602275 w 602487"/>
              <a:gd name="connsiteY17" fmla="*/ 602275 w 602487"/>
              <a:gd name="connsiteX18" fmla="*/ 602275 w 602487"/>
              <a:gd name="connsiteY18" fmla="*/ 602275 w 602487"/>
              <a:gd name="connsiteX19" fmla="*/ 602275 w 602487"/>
              <a:gd name="connsiteY19" fmla="*/ 602275 w 602487"/>
              <a:gd name="connsiteX20" fmla="*/ 602275 w 602487"/>
              <a:gd name="connsiteY20" fmla="*/ 602275 w 602487"/>
              <a:gd name="connsiteX21" fmla="*/ 602275 w 602487"/>
              <a:gd name="connsiteY21" fmla="*/ 602275 w 602487"/>
              <a:gd name="connsiteX22" fmla="*/ 602275 w 602487"/>
              <a:gd name="connsiteY22" fmla="*/ 602275 w 602487"/>
              <a:gd name="connsiteX23" fmla="*/ 602275 w 602487"/>
              <a:gd name="connsiteY23" fmla="*/ 602275 w 602487"/>
              <a:gd name="connsiteX24" fmla="*/ 602275 w 602487"/>
              <a:gd name="connsiteY24" fmla="*/ 602275 w 602487"/>
              <a:gd name="connsiteX25" fmla="*/ 602275 w 602487"/>
              <a:gd name="connsiteY25" fmla="*/ 602275 w 602487"/>
              <a:gd name="connsiteX26" fmla="*/ 602275 w 602487"/>
              <a:gd name="connsiteY26" fmla="*/ 602275 w 602487"/>
              <a:gd name="connsiteX27" fmla="*/ 602275 w 602487"/>
              <a:gd name="connsiteY27" fmla="*/ 602275 w 602487"/>
              <a:gd name="connsiteX28" fmla="*/ 602275 w 602487"/>
              <a:gd name="connsiteY28" fmla="*/ 602275 w 602487"/>
              <a:gd name="connsiteX29" fmla="*/ 602275 w 602487"/>
              <a:gd name="connsiteY29" fmla="*/ 602275 w 602487"/>
              <a:gd name="connsiteX30" fmla="*/ 602275 w 602487"/>
              <a:gd name="connsiteY30" fmla="*/ 602275 w 602487"/>
              <a:gd name="connsiteX31" fmla="*/ 602275 w 602487"/>
              <a:gd name="connsiteY31" fmla="*/ 602275 w 602487"/>
              <a:gd name="connsiteX32" fmla="*/ 602275 w 602487"/>
              <a:gd name="connsiteY32" fmla="*/ 602275 w 602487"/>
              <a:gd name="connsiteX33" fmla="*/ 602275 w 602487"/>
              <a:gd name="connsiteY33" fmla="*/ 602275 w 602487"/>
              <a:gd name="connsiteX34" fmla="*/ 602275 w 602487"/>
              <a:gd name="connsiteY34" fmla="*/ 602275 w 602487"/>
              <a:gd name="connsiteX35" fmla="*/ 602275 w 602487"/>
              <a:gd name="connsiteY35" fmla="*/ 602275 w 602487"/>
              <a:gd name="connsiteX36" fmla="*/ 602275 w 602487"/>
              <a:gd name="connsiteY36" fmla="*/ 602275 w 602487"/>
              <a:gd name="connsiteX37" fmla="*/ 602275 w 602487"/>
              <a:gd name="connsiteY37" fmla="*/ 602275 w 602487"/>
              <a:gd name="connsiteX38" fmla="*/ 602275 w 602487"/>
              <a:gd name="connsiteY38" fmla="*/ 602275 w 602487"/>
              <a:gd name="connsiteX39" fmla="*/ 602275 w 602487"/>
              <a:gd name="connsiteY39" fmla="*/ 602275 w 602487"/>
              <a:gd name="connsiteX40" fmla="*/ 602275 w 602487"/>
              <a:gd name="connsiteY40" fmla="*/ 602275 w 602487"/>
              <a:gd name="connsiteX41" fmla="*/ 602275 w 602487"/>
              <a:gd name="connsiteY41" fmla="*/ 602275 w 602487"/>
              <a:gd name="connsiteX42" fmla="*/ 602275 w 602487"/>
              <a:gd name="connsiteY42" fmla="*/ 602275 w 602487"/>
              <a:gd name="connsiteX43" fmla="*/ 602275 w 602487"/>
              <a:gd name="connsiteY43" fmla="*/ 602275 w 602487"/>
              <a:gd name="connsiteX44" fmla="*/ 602275 w 602487"/>
              <a:gd name="connsiteY44" fmla="*/ 602275 w 602487"/>
              <a:gd name="connsiteX45" fmla="*/ 602275 w 602487"/>
              <a:gd name="connsiteY45" fmla="*/ 602275 w 602487"/>
              <a:gd name="connsiteX46" fmla="*/ 602275 w 602487"/>
              <a:gd name="connsiteY46" fmla="*/ 602275 w 602487"/>
              <a:gd name="connsiteX47" fmla="*/ 602275 w 602487"/>
              <a:gd name="connsiteY47" fmla="*/ 602275 w 602487"/>
              <a:gd name="connsiteX48" fmla="*/ 602275 w 602487"/>
              <a:gd name="connsiteY48" fmla="*/ 602275 w 602487"/>
              <a:gd name="connsiteX49" fmla="*/ 602275 w 602487"/>
              <a:gd name="connsiteY49" fmla="*/ 602275 w 602487"/>
              <a:gd name="connsiteX50" fmla="*/ 602275 w 602487"/>
              <a:gd name="connsiteY50" fmla="*/ 602275 w 602487"/>
              <a:gd name="connsiteX51" fmla="*/ 602275 w 602487"/>
              <a:gd name="connsiteY51" fmla="*/ 602275 w 602487"/>
              <a:gd name="connsiteX52" fmla="*/ 602275 w 602487"/>
              <a:gd name="connsiteY52" fmla="*/ 602275 w 602487"/>
              <a:gd name="connsiteX53" fmla="*/ 602275 w 602487"/>
              <a:gd name="connsiteY53" fmla="*/ 602275 w 602487"/>
              <a:gd name="connsiteX54" fmla="*/ 602275 w 602487"/>
              <a:gd name="connsiteY54" fmla="*/ 602275 w 602487"/>
              <a:gd name="connsiteX55" fmla="*/ 602275 w 602487"/>
              <a:gd name="connsiteY55" fmla="*/ 602275 w 602487"/>
              <a:gd name="connsiteX56" fmla="*/ 602275 w 602487"/>
              <a:gd name="connsiteY56" fmla="*/ 602275 w 602487"/>
              <a:gd name="connsiteX57" fmla="*/ 602275 w 602487"/>
              <a:gd name="connsiteY57" fmla="*/ 602275 w 602487"/>
              <a:gd name="connsiteX58" fmla="*/ 602275 w 602487"/>
              <a:gd name="connsiteY58" fmla="*/ 602275 w 602487"/>
              <a:gd name="connsiteX59" fmla="*/ 602275 w 602487"/>
              <a:gd name="connsiteY59" fmla="*/ 602275 w 602487"/>
              <a:gd name="connsiteX60" fmla="*/ 602275 w 602487"/>
              <a:gd name="connsiteY60" fmla="*/ 602275 w 602487"/>
              <a:gd name="connsiteX61" fmla="*/ 602275 w 602487"/>
              <a:gd name="connsiteY61" fmla="*/ 602275 w 602487"/>
              <a:gd name="connsiteX62" fmla="*/ 602275 w 602487"/>
              <a:gd name="connsiteY62" fmla="*/ 602275 w 602487"/>
              <a:gd name="connsiteX63" fmla="*/ 602275 w 602487"/>
              <a:gd name="connsiteY63" fmla="*/ 602275 w 602487"/>
              <a:gd name="connsiteX64" fmla="*/ 602275 w 602487"/>
              <a:gd name="connsiteY64" fmla="*/ 602275 w 602487"/>
              <a:gd name="connsiteX65" fmla="*/ 602275 w 602487"/>
              <a:gd name="connsiteY65" fmla="*/ 602275 w 602487"/>
              <a:gd name="connsiteX66" fmla="*/ 602275 w 602487"/>
              <a:gd name="connsiteY66" fmla="*/ 602275 w 602487"/>
              <a:gd name="connsiteX67" fmla="*/ 602275 w 602487"/>
              <a:gd name="connsiteY67" fmla="*/ 602275 w 602487"/>
              <a:gd name="connsiteX68" fmla="*/ 602275 w 602487"/>
              <a:gd name="connsiteY68" fmla="*/ 602275 w 602487"/>
              <a:gd name="connsiteX69" fmla="*/ 602275 w 602487"/>
              <a:gd name="connsiteY69" fmla="*/ 602275 w 602487"/>
              <a:gd name="connsiteX70" fmla="*/ 602275 w 602487"/>
              <a:gd name="connsiteY70" fmla="*/ 602275 w 602487"/>
              <a:gd name="connsiteX71" fmla="*/ 602275 w 602487"/>
              <a:gd name="connsiteY71" fmla="*/ 602275 w 60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7639" h="606722">
                <a:moveTo>
                  <a:pt x="484100" y="427647"/>
                </a:moveTo>
                <a:cubicBezTo>
                  <a:pt x="452503" y="427647"/>
                  <a:pt x="426869" y="453242"/>
                  <a:pt x="426869" y="484791"/>
                </a:cubicBezTo>
                <a:cubicBezTo>
                  <a:pt x="426869" y="516429"/>
                  <a:pt x="452592" y="542024"/>
                  <a:pt x="484100" y="542024"/>
                </a:cubicBezTo>
                <a:cubicBezTo>
                  <a:pt x="515697" y="542024"/>
                  <a:pt x="541419" y="516340"/>
                  <a:pt x="541419" y="484791"/>
                </a:cubicBezTo>
                <a:cubicBezTo>
                  <a:pt x="541419" y="453153"/>
                  <a:pt x="515608" y="427647"/>
                  <a:pt x="484100" y="427647"/>
                </a:cubicBezTo>
                <a:close/>
                <a:moveTo>
                  <a:pt x="129325" y="427647"/>
                </a:moveTo>
                <a:cubicBezTo>
                  <a:pt x="97639" y="427647"/>
                  <a:pt x="72094" y="453420"/>
                  <a:pt x="72094" y="484791"/>
                </a:cubicBezTo>
                <a:cubicBezTo>
                  <a:pt x="72094" y="516340"/>
                  <a:pt x="97728" y="542024"/>
                  <a:pt x="129325" y="542024"/>
                </a:cubicBezTo>
                <a:cubicBezTo>
                  <a:pt x="161100" y="542024"/>
                  <a:pt x="186644" y="516074"/>
                  <a:pt x="186644" y="484791"/>
                </a:cubicBezTo>
                <a:cubicBezTo>
                  <a:pt x="186644" y="453153"/>
                  <a:pt x="160833" y="427647"/>
                  <a:pt x="129325" y="427647"/>
                </a:cubicBezTo>
                <a:close/>
                <a:moveTo>
                  <a:pt x="303775" y="246158"/>
                </a:moveTo>
                <a:cubicBezTo>
                  <a:pt x="272183" y="246158"/>
                  <a:pt x="246554" y="271759"/>
                  <a:pt x="246554" y="303316"/>
                </a:cubicBezTo>
                <a:cubicBezTo>
                  <a:pt x="246554" y="334874"/>
                  <a:pt x="272183" y="360564"/>
                  <a:pt x="303775" y="360564"/>
                </a:cubicBezTo>
                <a:cubicBezTo>
                  <a:pt x="335367" y="360564"/>
                  <a:pt x="361085" y="334874"/>
                  <a:pt x="361085" y="303316"/>
                </a:cubicBezTo>
                <a:cubicBezTo>
                  <a:pt x="361085" y="271759"/>
                  <a:pt x="335367" y="246158"/>
                  <a:pt x="303775" y="246158"/>
                </a:cubicBezTo>
                <a:close/>
                <a:moveTo>
                  <a:pt x="303775" y="206333"/>
                </a:moveTo>
                <a:cubicBezTo>
                  <a:pt x="357347" y="206333"/>
                  <a:pt x="400953" y="249891"/>
                  <a:pt x="400953" y="303316"/>
                </a:cubicBezTo>
                <a:cubicBezTo>
                  <a:pt x="400953" y="356830"/>
                  <a:pt x="357347" y="400388"/>
                  <a:pt x="303775" y="400388"/>
                </a:cubicBezTo>
                <a:cubicBezTo>
                  <a:pt x="250292" y="400388"/>
                  <a:pt x="206686" y="356830"/>
                  <a:pt x="206686" y="303316"/>
                </a:cubicBezTo>
                <a:cubicBezTo>
                  <a:pt x="206686" y="249891"/>
                  <a:pt x="250292" y="206333"/>
                  <a:pt x="303775" y="206333"/>
                </a:cubicBezTo>
                <a:close/>
                <a:moveTo>
                  <a:pt x="484100" y="64698"/>
                </a:moveTo>
                <a:cubicBezTo>
                  <a:pt x="452592" y="64698"/>
                  <a:pt x="426869" y="90293"/>
                  <a:pt x="426869" y="121931"/>
                </a:cubicBezTo>
                <a:cubicBezTo>
                  <a:pt x="426869" y="153392"/>
                  <a:pt x="452503" y="179075"/>
                  <a:pt x="484100" y="179075"/>
                </a:cubicBezTo>
                <a:cubicBezTo>
                  <a:pt x="515964" y="179075"/>
                  <a:pt x="541419" y="153214"/>
                  <a:pt x="541419" y="121931"/>
                </a:cubicBezTo>
                <a:cubicBezTo>
                  <a:pt x="541419" y="90382"/>
                  <a:pt x="515697" y="64698"/>
                  <a:pt x="484100" y="64698"/>
                </a:cubicBezTo>
                <a:close/>
                <a:moveTo>
                  <a:pt x="129325" y="64698"/>
                </a:moveTo>
                <a:cubicBezTo>
                  <a:pt x="97728" y="64698"/>
                  <a:pt x="72094" y="90382"/>
                  <a:pt x="72094" y="121931"/>
                </a:cubicBezTo>
                <a:cubicBezTo>
                  <a:pt x="72094" y="153214"/>
                  <a:pt x="97639" y="179075"/>
                  <a:pt x="129325" y="179075"/>
                </a:cubicBezTo>
                <a:cubicBezTo>
                  <a:pt x="161100" y="179075"/>
                  <a:pt x="186644" y="153303"/>
                  <a:pt x="186644" y="121931"/>
                </a:cubicBezTo>
                <a:cubicBezTo>
                  <a:pt x="186644" y="90560"/>
                  <a:pt x="161100" y="64698"/>
                  <a:pt x="129325" y="64698"/>
                </a:cubicBezTo>
                <a:close/>
                <a:moveTo>
                  <a:pt x="303775" y="39814"/>
                </a:moveTo>
                <a:cubicBezTo>
                  <a:pt x="269419" y="39814"/>
                  <a:pt x="235241" y="46569"/>
                  <a:pt x="203644" y="59455"/>
                </a:cubicBezTo>
                <a:cubicBezTo>
                  <a:pt x="218508" y="77140"/>
                  <a:pt x="226518" y="99447"/>
                  <a:pt x="226518" y="121931"/>
                </a:cubicBezTo>
                <a:cubicBezTo>
                  <a:pt x="226518" y="175343"/>
                  <a:pt x="182906" y="218889"/>
                  <a:pt x="129325" y="218889"/>
                </a:cubicBezTo>
                <a:cubicBezTo>
                  <a:pt x="105560" y="218889"/>
                  <a:pt x="81974" y="210180"/>
                  <a:pt x="63817" y="193472"/>
                </a:cubicBezTo>
                <a:cubicBezTo>
                  <a:pt x="48063" y="227776"/>
                  <a:pt x="39874" y="265280"/>
                  <a:pt x="39874" y="303317"/>
                </a:cubicBezTo>
                <a:cubicBezTo>
                  <a:pt x="39874" y="341442"/>
                  <a:pt x="48063" y="378946"/>
                  <a:pt x="63817" y="413161"/>
                </a:cubicBezTo>
                <a:cubicBezTo>
                  <a:pt x="81974" y="396542"/>
                  <a:pt x="105560" y="387833"/>
                  <a:pt x="129325" y="387833"/>
                </a:cubicBezTo>
                <a:cubicBezTo>
                  <a:pt x="182906" y="387833"/>
                  <a:pt x="226518" y="431291"/>
                  <a:pt x="226518" y="484791"/>
                </a:cubicBezTo>
                <a:cubicBezTo>
                  <a:pt x="226518" y="508075"/>
                  <a:pt x="218063" y="530115"/>
                  <a:pt x="203644" y="547268"/>
                </a:cubicBezTo>
                <a:cubicBezTo>
                  <a:pt x="235241" y="560154"/>
                  <a:pt x="269419" y="566908"/>
                  <a:pt x="303775" y="566908"/>
                </a:cubicBezTo>
                <a:cubicBezTo>
                  <a:pt x="339822" y="566908"/>
                  <a:pt x="375424" y="559532"/>
                  <a:pt x="408267" y="545401"/>
                </a:cubicBezTo>
                <a:cubicBezTo>
                  <a:pt x="393848" y="527538"/>
                  <a:pt x="386995" y="505854"/>
                  <a:pt x="386995" y="484791"/>
                </a:cubicBezTo>
                <a:cubicBezTo>
                  <a:pt x="386995" y="431291"/>
                  <a:pt x="430608" y="387833"/>
                  <a:pt x="484100" y="387833"/>
                </a:cubicBezTo>
                <a:cubicBezTo>
                  <a:pt x="506440" y="387833"/>
                  <a:pt x="528157" y="395387"/>
                  <a:pt x="545424" y="409518"/>
                </a:cubicBezTo>
                <a:cubicBezTo>
                  <a:pt x="560110" y="376280"/>
                  <a:pt x="567765" y="340021"/>
                  <a:pt x="567765" y="303317"/>
                </a:cubicBezTo>
                <a:cubicBezTo>
                  <a:pt x="567765" y="266702"/>
                  <a:pt x="560110" y="230443"/>
                  <a:pt x="545424" y="197205"/>
                </a:cubicBezTo>
                <a:cubicBezTo>
                  <a:pt x="527445" y="211869"/>
                  <a:pt x="505461" y="218889"/>
                  <a:pt x="484100" y="218889"/>
                </a:cubicBezTo>
                <a:cubicBezTo>
                  <a:pt x="430518" y="218889"/>
                  <a:pt x="386995" y="175343"/>
                  <a:pt x="386995" y="121931"/>
                </a:cubicBezTo>
                <a:cubicBezTo>
                  <a:pt x="386995" y="100247"/>
                  <a:pt x="394204" y="78740"/>
                  <a:pt x="408267" y="61232"/>
                </a:cubicBezTo>
                <a:cubicBezTo>
                  <a:pt x="375424" y="47191"/>
                  <a:pt x="339822" y="39814"/>
                  <a:pt x="303775" y="39814"/>
                </a:cubicBezTo>
                <a:close/>
                <a:moveTo>
                  <a:pt x="303775" y="0"/>
                </a:moveTo>
                <a:cubicBezTo>
                  <a:pt x="352461" y="0"/>
                  <a:pt x="400435" y="11731"/>
                  <a:pt x="443424" y="33860"/>
                </a:cubicBezTo>
                <a:cubicBezTo>
                  <a:pt x="455796" y="28172"/>
                  <a:pt x="469592" y="24884"/>
                  <a:pt x="484100" y="24884"/>
                </a:cubicBezTo>
                <a:cubicBezTo>
                  <a:pt x="537681" y="24884"/>
                  <a:pt x="581293" y="68431"/>
                  <a:pt x="581293" y="121931"/>
                </a:cubicBezTo>
                <a:cubicBezTo>
                  <a:pt x="581293" y="136151"/>
                  <a:pt x="578178" y="149659"/>
                  <a:pt x="572571" y="161834"/>
                </a:cubicBezTo>
                <a:cubicBezTo>
                  <a:pt x="595534" y="205292"/>
                  <a:pt x="607639" y="253905"/>
                  <a:pt x="607639" y="303317"/>
                </a:cubicBezTo>
                <a:cubicBezTo>
                  <a:pt x="607639" y="352729"/>
                  <a:pt x="595534" y="401430"/>
                  <a:pt x="572571" y="444799"/>
                </a:cubicBezTo>
                <a:cubicBezTo>
                  <a:pt x="578178" y="457064"/>
                  <a:pt x="581293" y="470572"/>
                  <a:pt x="581293" y="484791"/>
                </a:cubicBezTo>
                <a:cubicBezTo>
                  <a:pt x="581293" y="538292"/>
                  <a:pt x="537681" y="581749"/>
                  <a:pt x="484100" y="581749"/>
                </a:cubicBezTo>
                <a:cubicBezTo>
                  <a:pt x="469592" y="581749"/>
                  <a:pt x="455796" y="578550"/>
                  <a:pt x="443424" y="572774"/>
                </a:cubicBezTo>
                <a:cubicBezTo>
                  <a:pt x="400435" y="594991"/>
                  <a:pt x="352461" y="606722"/>
                  <a:pt x="303775" y="606722"/>
                </a:cubicBezTo>
                <a:cubicBezTo>
                  <a:pt x="256246" y="606722"/>
                  <a:pt x="209162" y="595524"/>
                  <a:pt x="166974" y="574195"/>
                </a:cubicBezTo>
                <a:cubicBezTo>
                  <a:pt x="155403" y="579083"/>
                  <a:pt x="142675" y="581749"/>
                  <a:pt x="129325" y="581749"/>
                </a:cubicBezTo>
                <a:cubicBezTo>
                  <a:pt x="75832" y="581749"/>
                  <a:pt x="32220" y="538292"/>
                  <a:pt x="32220" y="484791"/>
                </a:cubicBezTo>
                <a:cubicBezTo>
                  <a:pt x="32220" y="472883"/>
                  <a:pt x="34356" y="461507"/>
                  <a:pt x="38361" y="450931"/>
                </a:cubicBezTo>
                <a:cubicBezTo>
                  <a:pt x="13262" y="405963"/>
                  <a:pt x="0" y="355217"/>
                  <a:pt x="0" y="303317"/>
                </a:cubicBezTo>
                <a:cubicBezTo>
                  <a:pt x="0" y="251505"/>
                  <a:pt x="13262" y="200671"/>
                  <a:pt x="38361" y="155702"/>
                </a:cubicBezTo>
                <a:cubicBezTo>
                  <a:pt x="34356" y="145215"/>
                  <a:pt x="32220" y="133751"/>
                  <a:pt x="32220" y="121931"/>
                </a:cubicBezTo>
                <a:cubicBezTo>
                  <a:pt x="32220" y="68431"/>
                  <a:pt x="75832" y="24884"/>
                  <a:pt x="129325" y="24884"/>
                </a:cubicBezTo>
                <a:cubicBezTo>
                  <a:pt x="142675" y="24884"/>
                  <a:pt x="155403" y="27639"/>
                  <a:pt x="166974" y="32438"/>
                </a:cubicBezTo>
                <a:cubicBezTo>
                  <a:pt x="209162" y="11198"/>
                  <a:pt x="256246" y="0"/>
                  <a:pt x="3037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9D74B9-B771-8298-94A1-E3102C983275}"/>
              </a:ext>
            </a:extLst>
          </p:cNvPr>
          <p:cNvSpPr txBox="1"/>
          <p:nvPr/>
        </p:nvSpPr>
        <p:spPr>
          <a:xfrm>
            <a:off x="479424" y="693035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0E45194-D1DF-D9F3-22E0-EBA0101A5CBB}"/>
              </a:ext>
            </a:extLst>
          </p:cNvPr>
          <p:cNvSpPr txBox="1"/>
          <p:nvPr/>
        </p:nvSpPr>
        <p:spPr>
          <a:xfrm>
            <a:off x="479424" y="1077049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离线检测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6DD7E29-42B0-AF07-190C-962C8895F56C}"/>
              </a:ext>
            </a:extLst>
          </p:cNvPr>
          <p:cNvSpPr txBox="1"/>
          <p:nvPr/>
        </p:nvSpPr>
        <p:spPr>
          <a:xfrm>
            <a:off x="479423" y="1461063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实时检测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5F35590-2E27-DC87-69C1-9A80D6972756}"/>
              </a:ext>
            </a:extLst>
          </p:cNvPr>
          <p:cNvSpPr txBox="1"/>
          <p:nvPr/>
        </p:nvSpPr>
        <p:spPr>
          <a:xfrm>
            <a:off x="479423" y="1845077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模型管理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5FC50D-4996-A727-7E54-ED0FC5B16CB4}"/>
              </a:ext>
            </a:extLst>
          </p:cNvPr>
          <p:cNvSpPr txBox="1"/>
          <p:nvPr/>
        </p:nvSpPr>
        <p:spPr>
          <a:xfrm>
            <a:off x="479423" y="2229091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0613DED-6212-A657-1AE2-8A70E2CDFB35}"/>
              </a:ext>
            </a:extLst>
          </p:cNvPr>
          <p:cNvSpPr txBox="1"/>
          <p:nvPr/>
        </p:nvSpPr>
        <p:spPr>
          <a:xfrm>
            <a:off x="-3" y="6574144"/>
            <a:ext cx="152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 1.0.0</a:t>
            </a:r>
            <a:endParaRPr lang="zh-CN" altLang="en-US" sz="105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ist-of-three-items-with-squares-and-lines_57007">
            <a:extLst>
              <a:ext uri="{FF2B5EF4-FFF2-40B4-BE49-F238E27FC236}">
                <a16:creationId xmlns:a16="http://schemas.microsoft.com/office/drawing/2014/main" id="{7223D298-AB8B-A810-1778-D32976C76B45}"/>
              </a:ext>
            </a:extLst>
          </p:cNvPr>
          <p:cNvSpPr/>
          <p:nvPr/>
        </p:nvSpPr>
        <p:spPr>
          <a:xfrm>
            <a:off x="9746663" y="137785"/>
            <a:ext cx="179820" cy="179570"/>
          </a:xfrm>
          <a:custGeom>
            <a:avLst/>
            <a:gdLst>
              <a:gd name="connsiteX0" fmla="*/ 217512 w 607427"/>
              <a:gd name="connsiteY0" fmla="*/ 485278 h 606580"/>
              <a:gd name="connsiteX1" fmla="*/ 577054 w 607427"/>
              <a:gd name="connsiteY1" fmla="*/ 485278 h 606580"/>
              <a:gd name="connsiteX2" fmla="*/ 607427 w 607427"/>
              <a:gd name="connsiteY2" fmla="*/ 515604 h 606580"/>
              <a:gd name="connsiteX3" fmla="*/ 607427 w 607427"/>
              <a:gd name="connsiteY3" fmla="*/ 576255 h 606580"/>
              <a:gd name="connsiteX4" fmla="*/ 577054 w 607427"/>
              <a:gd name="connsiteY4" fmla="*/ 606580 h 606580"/>
              <a:gd name="connsiteX5" fmla="*/ 217512 w 607427"/>
              <a:gd name="connsiteY5" fmla="*/ 606580 h 606580"/>
              <a:gd name="connsiteX6" fmla="*/ 187139 w 607427"/>
              <a:gd name="connsiteY6" fmla="*/ 576255 h 606580"/>
              <a:gd name="connsiteX7" fmla="*/ 187139 w 607427"/>
              <a:gd name="connsiteY7" fmla="*/ 515604 h 606580"/>
              <a:gd name="connsiteX8" fmla="*/ 217512 w 607427"/>
              <a:gd name="connsiteY8" fmla="*/ 485278 h 606580"/>
              <a:gd name="connsiteX9" fmla="*/ 30379 w 607427"/>
              <a:gd name="connsiteY9" fmla="*/ 485278 h 606580"/>
              <a:gd name="connsiteX10" fmla="*/ 91136 w 607427"/>
              <a:gd name="connsiteY10" fmla="*/ 485278 h 606580"/>
              <a:gd name="connsiteX11" fmla="*/ 121514 w 607427"/>
              <a:gd name="connsiteY11" fmla="*/ 515604 h 606580"/>
              <a:gd name="connsiteX12" fmla="*/ 121514 w 607427"/>
              <a:gd name="connsiteY12" fmla="*/ 576255 h 606580"/>
              <a:gd name="connsiteX13" fmla="*/ 91136 w 607427"/>
              <a:gd name="connsiteY13" fmla="*/ 606580 h 606580"/>
              <a:gd name="connsiteX14" fmla="*/ 30379 w 607427"/>
              <a:gd name="connsiteY14" fmla="*/ 606580 h 606580"/>
              <a:gd name="connsiteX15" fmla="*/ 0 w 607427"/>
              <a:gd name="connsiteY15" fmla="*/ 576255 h 606580"/>
              <a:gd name="connsiteX16" fmla="*/ 0 w 607427"/>
              <a:gd name="connsiteY16" fmla="*/ 515604 h 606580"/>
              <a:gd name="connsiteX17" fmla="*/ 30379 w 607427"/>
              <a:gd name="connsiteY17" fmla="*/ 485278 h 606580"/>
              <a:gd name="connsiteX18" fmla="*/ 217512 w 607427"/>
              <a:gd name="connsiteY18" fmla="*/ 242604 h 606580"/>
              <a:gd name="connsiteX19" fmla="*/ 577054 w 607427"/>
              <a:gd name="connsiteY19" fmla="*/ 242604 h 606580"/>
              <a:gd name="connsiteX20" fmla="*/ 607427 w 607427"/>
              <a:gd name="connsiteY20" fmla="*/ 272929 h 606580"/>
              <a:gd name="connsiteX21" fmla="*/ 607427 w 607427"/>
              <a:gd name="connsiteY21" fmla="*/ 333580 h 606580"/>
              <a:gd name="connsiteX22" fmla="*/ 577054 w 607427"/>
              <a:gd name="connsiteY22" fmla="*/ 363906 h 606580"/>
              <a:gd name="connsiteX23" fmla="*/ 217512 w 607427"/>
              <a:gd name="connsiteY23" fmla="*/ 363906 h 606580"/>
              <a:gd name="connsiteX24" fmla="*/ 187139 w 607427"/>
              <a:gd name="connsiteY24" fmla="*/ 333580 h 606580"/>
              <a:gd name="connsiteX25" fmla="*/ 187139 w 607427"/>
              <a:gd name="connsiteY25" fmla="*/ 272929 h 606580"/>
              <a:gd name="connsiteX26" fmla="*/ 217512 w 607427"/>
              <a:gd name="connsiteY26" fmla="*/ 242604 h 606580"/>
              <a:gd name="connsiteX27" fmla="*/ 30379 w 607427"/>
              <a:gd name="connsiteY27" fmla="*/ 242604 h 606580"/>
              <a:gd name="connsiteX28" fmla="*/ 91136 w 607427"/>
              <a:gd name="connsiteY28" fmla="*/ 242604 h 606580"/>
              <a:gd name="connsiteX29" fmla="*/ 121514 w 607427"/>
              <a:gd name="connsiteY29" fmla="*/ 272929 h 606580"/>
              <a:gd name="connsiteX30" fmla="*/ 121514 w 607427"/>
              <a:gd name="connsiteY30" fmla="*/ 333580 h 606580"/>
              <a:gd name="connsiteX31" fmla="*/ 91136 w 607427"/>
              <a:gd name="connsiteY31" fmla="*/ 363906 h 606580"/>
              <a:gd name="connsiteX32" fmla="*/ 30379 w 607427"/>
              <a:gd name="connsiteY32" fmla="*/ 363906 h 606580"/>
              <a:gd name="connsiteX33" fmla="*/ 0 w 607427"/>
              <a:gd name="connsiteY33" fmla="*/ 333580 h 606580"/>
              <a:gd name="connsiteX34" fmla="*/ 0 w 607427"/>
              <a:gd name="connsiteY34" fmla="*/ 272929 h 606580"/>
              <a:gd name="connsiteX35" fmla="*/ 30379 w 607427"/>
              <a:gd name="connsiteY35" fmla="*/ 242604 h 606580"/>
              <a:gd name="connsiteX36" fmla="*/ 217512 w 607427"/>
              <a:gd name="connsiteY36" fmla="*/ 0 h 606580"/>
              <a:gd name="connsiteX37" fmla="*/ 577054 w 607427"/>
              <a:gd name="connsiteY37" fmla="*/ 0 h 606580"/>
              <a:gd name="connsiteX38" fmla="*/ 607427 w 607427"/>
              <a:gd name="connsiteY38" fmla="*/ 30325 h 606580"/>
              <a:gd name="connsiteX39" fmla="*/ 607427 w 607427"/>
              <a:gd name="connsiteY39" fmla="*/ 90976 h 606580"/>
              <a:gd name="connsiteX40" fmla="*/ 577054 w 607427"/>
              <a:gd name="connsiteY40" fmla="*/ 121302 h 606580"/>
              <a:gd name="connsiteX41" fmla="*/ 217512 w 607427"/>
              <a:gd name="connsiteY41" fmla="*/ 121302 h 606580"/>
              <a:gd name="connsiteX42" fmla="*/ 187139 w 607427"/>
              <a:gd name="connsiteY42" fmla="*/ 90976 h 606580"/>
              <a:gd name="connsiteX43" fmla="*/ 187139 w 607427"/>
              <a:gd name="connsiteY43" fmla="*/ 30325 h 606580"/>
              <a:gd name="connsiteX44" fmla="*/ 217512 w 607427"/>
              <a:gd name="connsiteY44" fmla="*/ 0 h 606580"/>
              <a:gd name="connsiteX45" fmla="*/ 30379 w 607427"/>
              <a:gd name="connsiteY45" fmla="*/ 0 h 606580"/>
              <a:gd name="connsiteX46" fmla="*/ 91136 w 607427"/>
              <a:gd name="connsiteY46" fmla="*/ 0 h 606580"/>
              <a:gd name="connsiteX47" fmla="*/ 121514 w 607427"/>
              <a:gd name="connsiteY47" fmla="*/ 30325 h 606580"/>
              <a:gd name="connsiteX48" fmla="*/ 121514 w 607427"/>
              <a:gd name="connsiteY48" fmla="*/ 90976 h 606580"/>
              <a:gd name="connsiteX49" fmla="*/ 91136 w 607427"/>
              <a:gd name="connsiteY49" fmla="*/ 121302 h 606580"/>
              <a:gd name="connsiteX50" fmla="*/ 30379 w 607427"/>
              <a:gd name="connsiteY50" fmla="*/ 121302 h 606580"/>
              <a:gd name="connsiteX51" fmla="*/ 0 w 607427"/>
              <a:gd name="connsiteY51" fmla="*/ 90976 h 606580"/>
              <a:gd name="connsiteX52" fmla="*/ 0 w 607427"/>
              <a:gd name="connsiteY52" fmla="*/ 30325 h 606580"/>
              <a:gd name="connsiteX53" fmla="*/ 30379 w 607427"/>
              <a:gd name="connsiteY53" fmla="*/ 0 h 6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7427" h="606580">
                <a:moveTo>
                  <a:pt x="217512" y="485278"/>
                </a:moveTo>
                <a:lnTo>
                  <a:pt x="577054" y="485278"/>
                </a:lnTo>
                <a:cubicBezTo>
                  <a:pt x="593759" y="485278"/>
                  <a:pt x="607427" y="498925"/>
                  <a:pt x="607427" y="515604"/>
                </a:cubicBezTo>
                <a:lnTo>
                  <a:pt x="607427" y="576255"/>
                </a:lnTo>
                <a:cubicBezTo>
                  <a:pt x="607427" y="592934"/>
                  <a:pt x="593759" y="606580"/>
                  <a:pt x="577054" y="606580"/>
                </a:cubicBezTo>
                <a:lnTo>
                  <a:pt x="217512" y="606580"/>
                </a:lnTo>
                <a:cubicBezTo>
                  <a:pt x="200807" y="606580"/>
                  <a:pt x="187139" y="592934"/>
                  <a:pt x="187139" y="576255"/>
                </a:cubicBezTo>
                <a:lnTo>
                  <a:pt x="187139" y="515604"/>
                </a:lnTo>
                <a:cubicBezTo>
                  <a:pt x="187139" y="498925"/>
                  <a:pt x="200807" y="485278"/>
                  <a:pt x="217512" y="485278"/>
                </a:cubicBezTo>
                <a:close/>
                <a:moveTo>
                  <a:pt x="30379" y="485278"/>
                </a:moveTo>
                <a:lnTo>
                  <a:pt x="91136" y="485278"/>
                </a:lnTo>
                <a:cubicBezTo>
                  <a:pt x="107844" y="485278"/>
                  <a:pt x="121514" y="498925"/>
                  <a:pt x="121514" y="515604"/>
                </a:cubicBezTo>
                <a:lnTo>
                  <a:pt x="121514" y="576255"/>
                </a:lnTo>
                <a:cubicBezTo>
                  <a:pt x="121514" y="592934"/>
                  <a:pt x="107844" y="606580"/>
                  <a:pt x="91136" y="606580"/>
                </a:cubicBezTo>
                <a:lnTo>
                  <a:pt x="30379" y="606580"/>
                </a:lnTo>
                <a:cubicBezTo>
                  <a:pt x="13670" y="606580"/>
                  <a:pt x="0" y="592934"/>
                  <a:pt x="0" y="576255"/>
                </a:cubicBezTo>
                <a:lnTo>
                  <a:pt x="0" y="515604"/>
                </a:lnTo>
                <a:cubicBezTo>
                  <a:pt x="0" y="498925"/>
                  <a:pt x="13670" y="485278"/>
                  <a:pt x="30379" y="485278"/>
                </a:cubicBezTo>
                <a:close/>
                <a:moveTo>
                  <a:pt x="217512" y="242604"/>
                </a:moveTo>
                <a:lnTo>
                  <a:pt x="577054" y="242604"/>
                </a:lnTo>
                <a:cubicBezTo>
                  <a:pt x="593759" y="242604"/>
                  <a:pt x="607427" y="256250"/>
                  <a:pt x="607427" y="272929"/>
                </a:cubicBezTo>
                <a:lnTo>
                  <a:pt x="607427" y="333580"/>
                </a:lnTo>
                <a:cubicBezTo>
                  <a:pt x="607427" y="350259"/>
                  <a:pt x="593759" y="363906"/>
                  <a:pt x="577054" y="363906"/>
                </a:cubicBezTo>
                <a:lnTo>
                  <a:pt x="217512" y="363906"/>
                </a:lnTo>
                <a:cubicBezTo>
                  <a:pt x="200807" y="363906"/>
                  <a:pt x="187139" y="350259"/>
                  <a:pt x="187139" y="333580"/>
                </a:cubicBezTo>
                <a:lnTo>
                  <a:pt x="187139" y="272929"/>
                </a:lnTo>
                <a:cubicBezTo>
                  <a:pt x="187139" y="256250"/>
                  <a:pt x="200807" y="242604"/>
                  <a:pt x="217512" y="242604"/>
                </a:cubicBezTo>
                <a:close/>
                <a:moveTo>
                  <a:pt x="30379" y="242604"/>
                </a:moveTo>
                <a:lnTo>
                  <a:pt x="91136" y="242604"/>
                </a:lnTo>
                <a:cubicBezTo>
                  <a:pt x="107844" y="242604"/>
                  <a:pt x="121514" y="256250"/>
                  <a:pt x="121514" y="272929"/>
                </a:cubicBezTo>
                <a:lnTo>
                  <a:pt x="121514" y="333580"/>
                </a:lnTo>
                <a:cubicBezTo>
                  <a:pt x="121514" y="350259"/>
                  <a:pt x="107844" y="363906"/>
                  <a:pt x="91136" y="363906"/>
                </a:cubicBezTo>
                <a:lnTo>
                  <a:pt x="30379" y="363906"/>
                </a:lnTo>
                <a:cubicBezTo>
                  <a:pt x="13670" y="363906"/>
                  <a:pt x="0" y="350259"/>
                  <a:pt x="0" y="333580"/>
                </a:cubicBezTo>
                <a:lnTo>
                  <a:pt x="0" y="272929"/>
                </a:lnTo>
                <a:cubicBezTo>
                  <a:pt x="0" y="256250"/>
                  <a:pt x="13670" y="242604"/>
                  <a:pt x="30379" y="242604"/>
                </a:cubicBezTo>
                <a:close/>
                <a:moveTo>
                  <a:pt x="217512" y="0"/>
                </a:moveTo>
                <a:lnTo>
                  <a:pt x="577054" y="0"/>
                </a:lnTo>
                <a:cubicBezTo>
                  <a:pt x="593759" y="0"/>
                  <a:pt x="607427" y="13646"/>
                  <a:pt x="607427" y="30325"/>
                </a:cubicBezTo>
                <a:lnTo>
                  <a:pt x="607427" y="90976"/>
                </a:lnTo>
                <a:cubicBezTo>
                  <a:pt x="607427" y="107655"/>
                  <a:pt x="593759" y="121302"/>
                  <a:pt x="577054" y="121302"/>
                </a:cubicBezTo>
                <a:lnTo>
                  <a:pt x="217512" y="121302"/>
                </a:lnTo>
                <a:cubicBezTo>
                  <a:pt x="200807" y="121302"/>
                  <a:pt x="187139" y="107655"/>
                  <a:pt x="187139" y="90976"/>
                </a:cubicBezTo>
                <a:lnTo>
                  <a:pt x="187139" y="30325"/>
                </a:lnTo>
                <a:cubicBezTo>
                  <a:pt x="187139" y="13646"/>
                  <a:pt x="200807" y="0"/>
                  <a:pt x="217512" y="0"/>
                </a:cubicBezTo>
                <a:close/>
                <a:moveTo>
                  <a:pt x="30379" y="0"/>
                </a:moveTo>
                <a:lnTo>
                  <a:pt x="91136" y="0"/>
                </a:lnTo>
                <a:cubicBezTo>
                  <a:pt x="107844" y="0"/>
                  <a:pt x="121514" y="13646"/>
                  <a:pt x="121514" y="30325"/>
                </a:cubicBezTo>
                <a:lnTo>
                  <a:pt x="121514" y="90976"/>
                </a:lnTo>
                <a:cubicBezTo>
                  <a:pt x="121514" y="107655"/>
                  <a:pt x="107844" y="121302"/>
                  <a:pt x="91136" y="121302"/>
                </a:cubicBezTo>
                <a:lnTo>
                  <a:pt x="30379" y="121302"/>
                </a:lnTo>
                <a:cubicBezTo>
                  <a:pt x="13670" y="121302"/>
                  <a:pt x="0" y="107655"/>
                  <a:pt x="0" y="90976"/>
                </a:cubicBezTo>
                <a:lnTo>
                  <a:pt x="0" y="30325"/>
                </a:lnTo>
                <a:cubicBezTo>
                  <a:pt x="0" y="13646"/>
                  <a:pt x="13670" y="0"/>
                  <a:pt x="3037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1C972FD-3217-AECA-0643-7AA72C401EA4}"/>
              </a:ext>
            </a:extLst>
          </p:cNvPr>
          <p:cNvSpPr txBox="1"/>
          <p:nvPr/>
        </p:nvSpPr>
        <p:spPr>
          <a:xfrm>
            <a:off x="1727991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实时检测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E9BE41D-B5E8-0FEB-E630-165D3D6CDEEC}"/>
              </a:ext>
            </a:extLst>
          </p:cNvPr>
          <p:cNvSpPr txBox="1"/>
          <p:nvPr/>
        </p:nvSpPr>
        <p:spPr>
          <a:xfrm>
            <a:off x="11169171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</a:t>
            </a:r>
          </a:p>
        </p:txBody>
      </p:sp>
      <p:sp>
        <p:nvSpPr>
          <p:cNvPr id="23" name="camera-portrait-mode_61467">
            <a:extLst>
              <a:ext uri="{FF2B5EF4-FFF2-40B4-BE49-F238E27FC236}">
                <a16:creationId xmlns:a16="http://schemas.microsoft.com/office/drawing/2014/main" id="{B64A2F3D-F676-2E3E-4403-B3E9085AC0AC}"/>
              </a:ext>
            </a:extLst>
          </p:cNvPr>
          <p:cNvSpPr/>
          <p:nvPr/>
        </p:nvSpPr>
        <p:spPr>
          <a:xfrm>
            <a:off x="10989351" y="137786"/>
            <a:ext cx="179820" cy="179569"/>
          </a:xfrm>
          <a:custGeom>
            <a:avLst/>
            <a:gdLst>
              <a:gd name="connsiteX0" fmla="*/ 569879 w 607709"/>
              <a:gd name="connsiteY0" fmla="*/ 377172 h 606863"/>
              <a:gd name="connsiteX1" fmla="*/ 593981 w 607709"/>
              <a:gd name="connsiteY1" fmla="*/ 377172 h 606863"/>
              <a:gd name="connsiteX2" fmla="*/ 607709 w 607709"/>
              <a:gd name="connsiteY2" fmla="*/ 390935 h 606863"/>
              <a:gd name="connsiteX3" fmla="*/ 607709 w 607709"/>
              <a:gd name="connsiteY3" fmla="*/ 593152 h 606863"/>
              <a:gd name="connsiteX4" fmla="*/ 593981 w 607709"/>
              <a:gd name="connsiteY4" fmla="*/ 606863 h 606863"/>
              <a:gd name="connsiteX5" fmla="*/ 391516 w 607709"/>
              <a:gd name="connsiteY5" fmla="*/ 606863 h 606863"/>
              <a:gd name="connsiteX6" fmla="*/ 377736 w 607709"/>
              <a:gd name="connsiteY6" fmla="*/ 593152 h 606863"/>
              <a:gd name="connsiteX7" fmla="*/ 377736 w 607709"/>
              <a:gd name="connsiteY7" fmla="*/ 569080 h 606863"/>
              <a:gd name="connsiteX8" fmla="*/ 391516 w 607709"/>
              <a:gd name="connsiteY8" fmla="*/ 555317 h 606863"/>
              <a:gd name="connsiteX9" fmla="*/ 542371 w 607709"/>
              <a:gd name="connsiteY9" fmla="*/ 555317 h 606863"/>
              <a:gd name="connsiteX10" fmla="*/ 556100 w 607709"/>
              <a:gd name="connsiteY10" fmla="*/ 541605 h 606863"/>
              <a:gd name="connsiteX11" fmla="*/ 556100 w 607709"/>
              <a:gd name="connsiteY11" fmla="*/ 390935 h 606863"/>
              <a:gd name="connsiteX12" fmla="*/ 569879 w 607709"/>
              <a:gd name="connsiteY12" fmla="*/ 377172 h 606863"/>
              <a:gd name="connsiteX13" fmla="*/ 13784 w 607709"/>
              <a:gd name="connsiteY13" fmla="*/ 377172 h 606863"/>
              <a:gd name="connsiteX14" fmla="*/ 37841 w 607709"/>
              <a:gd name="connsiteY14" fmla="*/ 377172 h 606863"/>
              <a:gd name="connsiteX15" fmla="*/ 51625 w 607709"/>
              <a:gd name="connsiteY15" fmla="*/ 390935 h 606863"/>
              <a:gd name="connsiteX16" fmla="*/ 51625 w 607709"/>
              <a:gd name="connsiteY16" fmla="*/ 541605 h 606863"/>
              <a:gd name="connsiteX17" fmla="*/ 65409 w 607709"/>
              <a:gd name="connsiteY17" fmla="*/ 555317 h 606863"/>
              <a:gd name="connsiteX18" fmla="*/ 216259 w 607709"/>
              <a:gd name="connsiteY18" fmla="*/ 555317 h 606863"/>
              <a:gd name="connsiteX19" fmla="*/ 230043 w 607709"/>
              <a:gd name="connsiteY19" fmla="*/ 569080 h 606863"/>
              <a:gd name="connsiteX20" fmla="*/ 230043 w 607709"/>
              <a:gd name="connsiteY20" fmla="*/ 593152 h 606863"/>
              <a:gd name="connsiteX21" fmla="*/ 216259 w 607709"/>
              <a:gd name="connsiteY21" fmla="*/ 606863 h 606863"/>
              <a:gd name="connsiteX22" fmla="*/ 13784 w 607709"/>
              <a:gd name="connsiteY22" fmla="*/ 606863 h 606863"/>
              <a:gd name="connsiteX23" fmla="*/ 0 w 607709"/>
              <a:gd name="connsiteY23" fmla="*/ 593152 h 606863"/>
              <a:gd name="connsiteX24" fmla="*/ 0 w 607709"/>
              <a:gd name="connsiteY24" fmla="*/ 390935 h 606863"/>
              <a:gd name="connsiteX25" fmla="*/ 13784 w 607709"/>
              <a:gd name="connsiteY25" fmla="*/ 377172 h 606863"/>
              <a:gd name="connsiteX26" fmla="*/ 303916 w 607709"/>
              <a:gd name="connsiteY26" fmla="*/ 81150 h 606863"/>
              <a:gd name="connsiteX27" fmla="*/ 428217 w 607709"/>
              <a:gd name="connsiteY27" fmla="*/ 205273 h 606863"/>
              <a:gd name="connsiteX28" fmla="*/ 357240 w 607709"/>
              <a:gd name="connsiteY28" fmla="*/ 317489 h 606863"/>
              <a:gd name="connsiteX29" fmla="*/ 391980 w 607709"/>
              <a:gd name="connsiteY29" fmla="*/ 351561 h 606863"/>
              <a:gd name="connsiteX30" fmla="*/ 450569 w 607709"/>
              <a:gd name="connsiteY30" fmla="*/ 396819 h 606863"/>
              <a:gd name="connsiteX31" fmla="*/ 471165 w 607709"/>
              <a:gd name="connsiteY31" fmla="*/ 463622 h 606863"/>
              <a:gd name="connsiteX32" fmla="*/ 471165 w 607709"/>
              <a:gd name="connsiteY32" fmla="*/ 506869 h 606863"/>
              <a:gd name="connsiteX33" fmla="*/ 457434 w 607709"/>
              <a:gd name="connsiteY33" fmla="*/ 520632 h 606863"/>
              <a:gd name="connsiteX34" fmla="*/ 303916 w 607709"/>
              <a:gd name="connsiteY34" fmla="*/ 520632 h 606863"/>
              <a:gd name="connsiteX35" fmla="*/ 150398 w 607709"/>
              <a:gd name="connsiteY35" fmla="*/ 520632 h 606863"/>
              <a:gd name="connsiteX36" fmla="*/ 136615 w 607709"/>
              <a:gd name="connsiteY36" fmla="*/ 506869 h 606863"/>
              <a:gd name="connsiteX37" fmla="*/ 136615 w 607709"/>
              <a:gd name="connsiteY37" fmla="*/ 463622 h 606863"/>
              <a:gd name="connsiteX38" fmla="*/ 157263 w 607709"/>
              <a:gd name="connsiteY38" fmla="*/ 396819 h 606863"/>
              <a:gd name="connsiteX39" fmla="*/ 215801 w 607709"/>
              <a:gd name="connsiteY39" fmla="*/ 351561 h 606863"/>
              <a:gd name="connsiteX40" fmla="*/ 250541 w 607709"/>
              <a:gd name="connsiteY40" fmla="*/ 317489 h 606863"/>
              <a:gd name="connsiteX41" fmla="*/ 179563 w 607709"/>
              <a:gd name="connsiteY41" fmla="*/ 205273 h 606863"/>
              <a:gd name="connsiteX42" fmla="*/ 303916 w 607709"/>
              <a:gd name="connsiteY42" fmla="*/ 81150 h 606863"/>
              <a:gd name="connsiteX43" fmla="*/ 391516 w 607709"/>
              <a:gd name="connsiteY43" fmla="*/ 0 h 606863"/>
              <a:gd name="connsiteX44" fmla="*/ 513109 w 607709"/>
              <a:gd name="connsiteY44" fmla="*/ 0 h 606863"/>
              <a:gd name="connsiteX45" fmla="*/ 525495 w 607709"/>
              <a:gd name="connsiteY45" fmla="*/ 0 h 606863"/>
              <a:gd name="connsiteX46" fmla="*/ 593981 w 607709"/>
              <a:gd name="connsiteY46" fmla="*/ 0 h 606863"/>
              <a:gd name="connsiteX47" fmla="*/ 607709 w 607709"/>
              <a:gd name="connsiteY47" fmla="*/ 13763 h 606863"/>
              <a:gd name="connsiteX48" fmla="*/ 607709 w 607709"/>
              <a:gd name="connsiteY48" fmla="*/ 106804 h 606863"/>
              <a:gd name="connsiteX49" fmla="*/ 607709 w 607709"/>
              <a:gd name="connsiteY49" fmla="*/ 132011 h 606863"/>
              <a:gd name="connsiteX50" fmla="*/ 607709 w 607709"/>
              <a:gd name="connsiteY50" fmla="*/ 215928 h 606863"/>
              <a:gd name="connsiteX51" fmla="*/ 593981 w 607709"/>
              <a:gd name="connsiteY51" fmla="*/ 229691 h 606863"/>
              <a:gd name="connsiteX52" fmla="*/ 569879 w 607709"/>
              <a:gd name="connsiteY52" fmla="*/ 229691 h 606863"/>
              <a:gd name="connsiteX53" fmla="*/ 556100 w 607709"/>
              <a:gd name="connsiteY53" fmla="*/ 215928 h 606863"/>
              <a:gd name="connsiteX54" fmla="*/ 556100 w 607709"/>
              <a:gd name="connsiteY54" fmla="*/ 132011 h 606863"/>
              <a:gd name="connsiteX55" fmla="*/ 556100 w 607709"/>
              <a:gd name="connsiteY55" fmla="*/ 106804 h 606863"/>
              <a:gd name="connsiteX56" fmla="*/ 556100 w 607709"/>
              <a:gd name="connsiteY56" fmla="*/ 65309 h 606863"/>
              <a:gd name="connsiteX57" fmla="*/ 542371 w 607709"/>
              <a:gd name="connsiteY57" fmla="*/ 51546 h 606863"/>
              <a:gd name="connsiteX58" fmla="*/ 525495 w 607709"/>
              <a:gd name="connsiteY58" fmla="*/ 51546 h 606863"/>
              <a:gd name="connsiteX59" fmla="*/ 513109 w 607709"/>
              <a:gd name="connsiteY59" fmla="*/ 51546 h 606863"/>
              <a:gd name="connsiteX60" fmla="*/ 391516 w 607709"/>
              <a:gd name="connsiteY60" fmla="*/ 51546 h 606863"/>
              <a:gd name="connsiteX61" fmla="*/ 377736 w 607709"/>
              <a:gd name="connsiteY61" fmla="*/ 37783 h 606863"/>
              <a:gd name="connsiteX62" fmla="*/ 377736 w 607709"/>
              <a:gd name="connsiteY62" fmla="*/ 13763 h 606863"/>
              <a:gd name="connsiteX63" fmla="*/ 391516 w 607709"/>
              <a:gd name="connsiteY63" fmla="*/ 0 h 606863"/>
              <a:gd name="connsiteX64" fmla="*/ 13784 w 607709"/>
              <a:gd name="connsiteY64" fmla="*/ 0 h 606863"/>
              <a:gd name="connsiteX65" fmla="*/ 216259 w 607709"/>
              <a:gd name="connsiteY65" fmla="*/ 0 h 606863"/>
              <a:gd name="connsiteX66" fmla="*/ 230043 w 607709"/>
              <a:gd name="connsiteY66" fmla="*/ 13763 h 606863"/>
              <a:gd name="connsiteX67" fmla="*/ 230043 w 607709"/>
              <a:gd name="connsiteY67" fmla="*/ 37783 h 606863"/>
              <a:gd name="connsiteX68" fmla="*/ 216259 w 607709"/>
              <a:gd name="connsiteY68" fmla="*/ 51546 h 606863"/>
              <a:gd name="connsiteX69" fmla="*/ 65409 w 607709"/>
              <a:gd name="connsiteY69" fmla="*/ 51546 h 606863"/>
              <a:gd name="connsiteX70" fmla="*/ 51625 w 607709"/>
              <a:gd name="connsiteY70" fmla="*/ 65309 h 606863"/>
              <a:gd name="connsiteX71" fmla="*/ 51625 w 607709"/>
              <a:gd name="connsiteY71" fmla="*/ 215928 h 606863"/>
              <a:gd name="connsiteX72" fmla="*/ 37841 w 607709"/>
              <a:gd name="connsiteY72" fmla="*/ 229691 h 606863"/>
              <a:gd name="connsiteX73" fmla="*/ 13784 w 607709"/>
              <a:gd name="connsiteY73" fmla="*/ 229691 h 606863"/>
              <a:gd name="connsiteX74" fmla="*/ 0 w 607709"/>
              <a:gd name="connsiteY74" fmla="*/ 215928 h 606863"/>
              <a:gd name="connsiteX75" fmla="*/ 0 w 607709"/>
              <a:gd name="connsiteY75" fmla="*/ 13763 h 606863"/>
              <a:gd name="connsiteX76" fmla="*/ 13784 w 607709"/>
              <a:gd name="connsiteY76" fmla="*/ 0 h 60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07709" h="606863">
                <a:moveTo>
                  <a:pt x="569879" y="377172"/>
                </a:moveTo>
                <a:lnTo>
                  <a:pt x="593981" y="377172"/>
                </a:lnTo>
                <a:cubicBezTo>
                  <a:pt x="601568" y="377172"/>
                  <a:pt x="607709" y="383358"/>
                  <a:pt x="607709" y="390935"/>
                </a:cubicBezTo>
                <a:lnTo>
                  <a:pt x="607709" y="593152"/>
                </a:lnTo>
                <a:cubicBezTo>
                  <a:pt x="607709" y="600729"/>
                  <a:pt x="601568" y="606863"/>
                  <a:pt x="593981" y="606863"/>
                </a:cubicBezTo>
                <a:lnTo>
                  <a:pt x="391516" y="606863"/>
                </a:lnTo>
                <a:cubicBezTo>
                  <a:pt x="383929" y="606863"/>
                  <a:pt x="377736" y="600729"/>
                  <a:pt x="377736" y="593152"/>
                </a:cubicBezTo>
                <a:lnTo>
                  <a:pt x="377736" y="569080"/>
                </a:lnTo>
                <a:cubicBezTo>
                  <a:pt x="377736" y="561502"/>
                  <a:pt x="383929" y="555317"/>
                  <a:pt x="391516" y="555317"/>
                </a:cubicBezTo>
                <a:lnTo>
                  <a:pt x="542371" y="555317"/>
                </a:lnTo>
                <a:cubicBezTo>
                  <a:pt x="549958" y="555317"/>
                  <a:pt x="556100" y="549183"/>
                  <a:pt x="556100" y="541605"/>
                </a:cubicBezTo>
                <a:lnTo>
                  <a:pt x="556100" y="390935"/>
                </a:lnTo>
                <a:cubicBezTo>
                  <a:pt x="556100" y="383358"/>
                  <a:pt x="562293" y="377172"/>
                  <a:pt x="569879" y="377172"/>
                </a:cubicBezTo>
                <a:close/>
                <a:moveTo>
                  <a:pt x="13784" y="377172"/>
                </a:moveTo>
                <a:lnTo>
                  <a:pt x="37841" y="377172"/>
                </a:lnTo>
                <a:cubicBezTo>
                  <a:pt x="45482" y="377172"/>
                  <a:pt x="51625" y="383358"/>
                  <a:pt x="51625" y="390935"/>
                </a:cubicBezTo>
                <a:lnTo>
                  <a:pt x="51625" y="541605"/>
                </a:lnTo>
                <a:cubicBezTo>
                  <a:pt x="51625" y="549183"/>
                  <a:pt x="57769" y="555317"/>
                  <a:pt x="65409" y="555317"/>
                </a:cubicBezTo>
                <a:lnTo>
                  <a:pt x="216259" y="555317"/>
                </a:lnTo>
                <a:cubicBezTo>
                  <a:pt x="223900" y="555317"/>
                  <a:pt x="230043" y="561502"/>
                  <a:pt x="230043" y="569080"/>
                </a:cubicBezTo>
                <a:lnTo>
                  <a:pt x="230043" y="593152"/>
                </a:lnTo>
                <a:cubicBezTo>
                  <a:pt x="230043" y="600729"/>
                  <a:pt x="223900" y="606863"/>
                  <a:pt x="216259" y="606863"/>
                </a:cubicBezTo>
                <a:lnTo>
                  <a:pt x="13784" y="606863"/>
                </a:lnTo>
                <a:cubicBezTo>
                  <a:pt x="6143" y="606863"/>
                  <a:pt x="0" y="600729"/>
                  <a:pt x="0" y="593152"/>
                </a:cubicBezTo>
                <a:lnTo>
                  <a:pt x="0" y="390935"/>
                </a:lnTo>
                <a:cubicBezTo>
                  <a:pt x="0" y="383358"/>
                  <a:pt x="6143" y="377172"/>
                  <a:pt x="13784" y="377172"/>
                </a:cubicBezTo>
                <a:close/>
                <a:moveTo>
                  <a:pt x="303916" y="81150"/>
                </a:moveTo>
                <a:cubicBezTo>
                  <a:pt x="372571" y="81150"/>
                  <a:pt x="428217" y="136717"/>
                  <a:pt x="428217" y="205273"/>
                </a:cubicBezTo>
                <a:cubicBezTo>
                  <a:pt x="428217" y="254809"/>
                  <a:pt x="399207" y="297541"/>
                  <a:pt x="357240" y="317489"/>
                </a:cubicBezTo>
                <a:cubicBezTo>
                  <a:pt x="363795" y="332334"/>
                  <a:pt x="377371" y="343726"/>
                  <a:pt x="391980" y="351561"/>
                </a:cubicBezTo>
                <a:cubicBezTo>
                  <a:pt x="414641" y="363674"/>
                  <a:pt x="435599" y="374757"/>
                  <a:pt x="450569" y="396819"/>
                </a:cubicBezTo>
                <a:cubicBezTo>
                  <a:pt x="463887" y="416458"/>
                  <a:pt x="471165" y="439860"/>
                  <a:pt x="471165" y="463622"/>
                </a:cubicBezTo>
                <a:lnTo>
                  <a:pt x="471165" y="506869"/>
                </a:lnTo>
                <a:cubicBezTo>
                  <a:pt x="471165" y="514447"/>
                  <a:pt x="465022" y="520632"/>
                  <a:pt x="457434" y="520632"/>
                </a:cubicBezTo>
                <a:lnTo>
                  <a:pt x="303916" y="520632"/>
                </a:lnTo>
                <a:lnTo>
                  <a:pt x="150398" y="520632"/>
                </a:lnTo>
                <a:cubicBezTo>
                  <a:pt x="142758" y="520632"/>
                  <a:pt x="136615" y="514447"/>
                  <a:pt x="136615" y="506869"/>
                </a:cubicBezTo>
                <a:lnTo>
                  <a:pt x="136615" y="463622"/>
                </a:lnTo>
                <a:cubicBezTo>
                  <a:pt x="136615" y="439860"/>
                  <a:pt x="143894" y="416458"/>
                  <a:pt x="157263" y="396819"/>
                </a:cubicBezTo>
                <a:cubicBezTo>
                  <a:pt x="172233" y="374757"/>
                  <a:pt x="193139" y="363674"/>
                  <a:pt x="215801" y="351561"/>
                </a:cubicBezTo>
                <a:cubicBezTo>
                  <a:pt x="230409" y="343726"/>
                  <a:pt x="243985" y="332334"/>
                  <a:pt x="250541" y="317489"/>
                </a:cubicBezTo>
                <a:cubicBezTo>
                  <a:pt x="208574" y="297541"/>
                  <a:pt x="179563" y="254809"/>
                  <a:pt x="179563" y="205273"/>
                </a:cubicBezTo>
                <a:cubicBezTo>
                  <a:pt x="179563" y="136717"/>
                  <a:pt x="235210" y="81150"/>
                  <a:pt x="303916" y="81150"/>
                </a:cubicBezTo>
                <a:close/>
                <a:moveTo>
                  <a:pt x="391516" y="0"/>
                </a:moveTo>
                <a:lnTo>
                  <a:pt x="513109" y="0"/>
                </a:lnTo>
                <a:lnTo>
                  <a:pt x="525495" y="0"/>
                </a:lnTo>
                <a:lnTo>
                  <a:pt x="593981" y="0"/>
                </a:lnTo>
                <a:cubicBezTo>
                  <a:pt x="601568" y="0"/>
                  <a:pt x="607709" y="6134"/>
                  <a:pt x="607709" y="13763"/>
                </a:cubicBezTo>
                <a:lnTo>
                  <a:pt x="607709" y="106804"/>
                </a:lnTo>
                <a:lnTo>
                  <a:pt x="607709" y="132011"/>
                </a:lnTo>
                <a:lnTo>
                  <a:pt x="607709" y="215928"/>
                </a:lnTo>
                <a:cubicBezTo>
                  <a:pt x="607709" y="223557"/>
                  <a:pt x="601568" y="229691"/>
                  <a:pt x="593981" y="229691"/>
                </a:cubicBezTo>
                <a:lnTo>
                  <a:pt x="569879" y="229691"/>
                </a:lnTo>
                <a:cubicBezTo>
                  <a:pt x="562293" y="229691"/>
                  <a:pt x="556100" y="223557"/>
                  <a:pt x="556100" y="215928"/>
                </a:cubicBezTo>
                <a:lnTo>
                  <a:pt x="556100" y="132011"/>
                </a:lnTo>
                <a:lnTo>
                  <a:pt x="556100" y="106804"/>
                </a:lnTo>
                <a:lnTo>
                  <a:pt x="556100" y="65309"/>
                </a:lnTo>
                <a:cubicBezTo>
                  <a:pt x="556100" y="57680"/>
                  <a:pt x="549958" y="51546"/>
                  <a:pt x="542371" y="51546"/>
                </a:cubicBezTo>
                <a:lnTo>
                  <a:pt x="525495" y="51546"/>
                </a:lnTo>
                <a:lnTo>
                  <a:pt x="513109" y="51546"/>
                </a:lnTo>
                <a:lnTo>
                  <a:pt x="391516" y="51546"/>
                </a:lnTo>
                <a:cubicBezTo>
                  <a:pt x="383929" y="51546"/>
                  <a:pt x="377736" y="45412"/>
                  <a:pt x="377736" y="37783"/>
                </a:cubicBezTo>
                <a:lnTo>
                  <a:pt x="377736" y="13763"/>
                </a:lnTo>
                <a:cubicBezTo>
                  <a:pt x="377736" y="6134"/>
                  <a:pt x="383929" y="0"/>
                  <a:pt x="391516" y="0"/>
                </a:cubicBezTo>
                <a:close/>
                <a:moveTo>
                  <a:pt x="13784" y="0"/>
                </a:moveTo>
                <a:lnTo>
                  <a:pt x="216259" y="0"/>
                </a:lnTo>
                <a:cubicBezTo>
                  <a:pt x="223900" y="0"/>
                  <a:pt x="230043" y="6134"/>
                  <a:pt x="230043" y="13763"/>
                </a:cubicBezTo>
                <a:lnTo>
                  <a:pt x="230043" y="37783"/>
                </a:lnTo>
                <a:cubicBezTo>
                  <a:pt x="230043" y="45412"/>
                  <a:pt x="223900" y="51546"/>
                  <a:pt x="216259" y="51546"/>
                </a:cubicBezTo>
                <a:lnTo>
                  <a:pt x="65409" y="51546"/>
                </a:lnTo>
                <a:cubicBezTo>
                  <a:pt x="57769" y="51546"/>
                  <a:pt x="51625" y="57680"/>
                  <a:pt x="51625" y="65309"/>
                </a:cubicBezTo>
                <a:lnTo>
                  <a:pt x="51625" y="215928"/>
                </a:lnTo>
                <a:cubicBezTo>
                  <a:pt x="51625" y="223557"/>
                  <a:pt x="45482" y="229691"/>
                  <a:pt x="37841" y="229691"/>
                </a:cubicBezTo>
                <a:lnTo>
                  <a:pt x="13784" y="229691"/>
                </a:lnTo>
                <a:cubicBezTo>
                  <a:pt x="6143" y="229691"/>
                  <a:pt x="0" y="223557"/>
                  <a:pt x="0" y="215928"/>
                </a:cubicBezTo>
                <a:lnTo>
                  <a:pt x="0" y="13763"/>
                </a:lnTo>
                <a:cubicBezTo>
                  <a:pt x="0" y="6134"/>
                  <a:pt x="6143" y="0"/>
                  <a:pt x="13784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confont-1106-831707">
            <a:extLst>
              <a:ext uri="{FF2B5EF4-FFF2-40B4-BE49-F238E27FC236}">
                <a16:creationId xmlns:a16="http://schemas.microsoft.com/office/drawing/2014/main" id="{1EEDEC27-649F-21D1-742B-F7963B5868C6}"/>
              </a:ext>
            </a:extLst>
          </p:cNvPr>
          <p:cNvSpPr/>
          <p:nvPr/>
        </p:nvSpPr>
        <p:spPr>
          <a:xfrm>
            <a:off x="11927721" y="193983"/>
            <a:ext cx="114343" cy="67175"/>
          </a:xfrm>
          <a:custGeom>
            <a:avLst/>
            <a:gdLst>
              <a:gd name="T0" fmla="*/ 11172 w 11286"/>
              <a:gd name="T1" fmla="*/ 1047 h 6629"/>
              <a:gd name="T2" fmla="*/ 10405 w 11286"/>
              <a:gd name="T3" fmla="*/ 287 h 6629"/>
              <a:gd name="T4" fmla="*/ 10007 w 11286"/>
              <a:gd name="T5" fmla="*/ 281 h 6629"/>
              <a:gd name="T6" fmla="*/ 5693 w 11286"/>
              <a:gd name="T7" fmla="*/ 4390 h 6629"/>
              <a:gd name="T8" fmla="*/ 1292 w 11286"/>
              <a:gd name="T9" fmla="*/ 108 h 6629"/>
              <a:gd name="T10" fmla="*/ 891 w 11286"/>
              <a:gd name="T11" fmla="*/ 114 h 6629"/>
              <a:gd name="T12" fmla="*/ 116 w 11286"/>
              <a:gd name="T13" fmla="*/ 881 h 6629"/>
              <a:gd name="T14" fmla="*/ 109 w 11286"/>
              <a:gd name="T15" fmla="*/ 1279 h 6629"/>
              <a:gd name="T16" fmla="*/ 5497 w 11286"/>
              <a:gd name="T17" fmla="*/ 6520 h 6629"/>
              <a:gd name="T18" fmla="*/ 5898 w 11286"/>
              <a:gd name="T19" fmla="*/ 6514 h 6629"/>
              <a:gd name="T20" fmla="*/ 6673 w 11286"/>
              <a:gd name="T21" fmla="*/ 5747 h 6629"/>
              <a:gd name="T22" fmla="*/ 6718 w 11286"/>
              <a:gd name="T23" fmla="*/ 5690 h 6629"/>
              <a:gd name="T24" fmla="*/ 11178 w 11286"/>
              <a:gd name="T25" fmla="*/ 1441 h 6629"/>
              <a:gd name="T26" fmla="*/ 11172 w 11286"/>
              <a:gd name="T27" fmla="*/ 1047 h 6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6" h="6629">
                <a:moveTo>
                  <a:pt x="11172" y="1047"/>
                </a:moveTo>
                <a:lnTo>
                  <a:pt x="10405" y="287"/>
                </a:lnTo>
                <a:cubicBezTo>
                  <a:pt x="10293" y="177"/>
                  <a:pt x="10115" y="174"/>
                  <a:pt x="10007" y="281"/>
                </a:cubicBezTo>
                <a:lnTo>
                  <a:pt x="5693" y="4390"/>
                </a:lnTo>
                <a:lnTo>
                  <a:pt x="1292" y="108"/>
                </a:lnTo>
                <a:cubicBezTo>
                  <a:pt x="1183" y="0"/>
                  <a:pt x="1003" y="3"/>
                  <a:pt x="891" y="114"/>
                </a:cubicBezTo>
                <a:lnTo>
                  <a:pt x="116" y="881"/>
                </a:lnTo>
                <a:cubicBezTo>
                  <a:pt x="3" y="993"/>
                  <a:pt x="0" y="1171"/>
                  <a:pt x="109" y="1279"/>
                </a:cubicBezTo>
                <a:lnTo>
                  <a:pt x="5497" y="6520"/>
                </a:lnTo>
                <a:cubicBezTo>
                  <a:pt x="5605" y="6629"/>
                  <a:pt x="5785" y="6626"/>
                  <a:pt x="5898" y="6514"/>
                </a:cubicBezTo>
                <a:lnTo>
                  <a:pt x="6673" y="5747"/>
                </a:lnTo>
                <a:cubicBezTo>
                  <a:pt x="6691" y="5729"/>
                  <a:pt x="6705" y="5710"/>
                  <a:pt x="6718" y="5690"/>
                </a:cubicBezTo>
                <a:lnTo>
                  <a:pt x="11178" y="1441"/>
                </a:lnTo>
                <a:cubicBezTo>
                  <a:pt x="11286" y="1334"/>
                  <a:pt x="11284" y="1157"/>
                  <a:pt x="11172" y="10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DA49481-681B-E3B4-D44B-5162829DF5EC}"/>
              </a:ext>
            </a:extLst>
          </p:cNvPr>
          <p:cNvSpPr txBox="1"/>
          <p:nvPr/>
        </p:nvSpPr>
        <p:spPr>
          <a:xfrm>
            <a:off x="9933464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更多设置</a:t>
            </a:r>
          </a:p>
        </p:txBody>
      </p:sp>
      <p:sp>
        <p:nvSpPr>
          <p:cNvPr id="28" name="iconfont-1106-831707">
            <a:extLst>
              <a:ext uri="{FF2B5EF4-FFF2-40B4-BE49-F238E27FC236}">
                <a16:creationId xmlns:a16="http://schemas.microsoft.com/office/drawing/2014/main" id="{7C8E512A-8C7F-3629-A0F2-0E37C13E1CDB}"/>
              </a:ext>
            </a:extLst>
          </p:cNvPr>
          <p:cNvSpPr/>
          <p:nvPr/>
        </p:nvSpPr>
        <p:spPr>
          <a:xfrm>
            <a:off x="10679903" y="193983"/>
            <a:ext cx="114343" cy="67175"/>
          </a:xfrm>
          <a:custGeom>
            <a:avLst/>
            <a:gdLst>
              <a:gd name="T0" fmla="*/ 11172 w 11286"/>
              <a:gd name="T1" fmla="*/ 1047 h 6629"/>
              <a:gd name="T2" fmla="*/ 10405 w 11286"/>
              <a:gd name="T3" fmla="*/ 287 h 6629"/>
              <a:gd name="T4" fmla="*/ 10007 w 11286"/>
              <a:gd name="T5" fmla="*/ 281 h 6629"/>
              <a:gd name="T6" fmla="*/ 5693 w 11286"/>
              <a:gd name="T7" fmla="*/ 4390 h 6629"/>
              <a:gd name="T8" fmla="*/ 1292 w 11286"/>
              <a:gd name="T9" fmla="*/ 108 h 6629"/>
              <a:gd name="T10" fmla="*/ 891 w 11286"/>
              <a:gd name="T11" fmla="*/ 114 h 6629"/>
              <a:gd name="T12" fmla="*/ 116 w 11286"/>
              <a:gd name="T13" fmla="*/ 881 h 6629"/>
              <a:gd name="T14" fmla="*/ 109 w 11286"/>
              <a:gd name="T15" fmla="*/ 1279 h 6629"/>
              <a:gd name="T16" fmla="*/ 5497 w 11286"/>
              <a:gd name="T17" fmla="*/ 6520 h 6629"/>
              <a:gd name="T18" fmla="*/ 5898 w 11286"/>
              <a:gd name="T19" fmla="*/ 6514 h 6629"/>
              <a:gd name="T20" fmla="*/ 6673 w 11286"/>
              <a:gd name="T21" fmla="*/ 5747 h 6629"/>
              <a:gd name="T22" fmla="*/ 6718 w 11286"/>
              <a:gd name="T23" fmla="*/ 5690 h 6629"/>
              <a:gd name="T24" fmla="*/ 11178 w 11286"/>
              <a:gd name="T25" fmla="*/ 1441 h 6629"/>
              <a:gd name="T26" fmla="*/ 11172 w 11286"/>
              <a:gd name="T27" fmla="*/ 1047 h 6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6" h="6629">
                <a:moveTo>
                  <a:pt x="11172" y="1047"/>
                </a:moveTo>
                <a:lnTo>
                  <a:pt x="10405" y="287"/>
                </a:lnTo>
                <a:cubicBezTo>
                  <a:pt x="10293" y="177"/>
                  <a:pt x="10115" y="174"/>
                  <a:pt x="10007" y="281"/>
                </a:cubicBezTo>
                <a:lnTo>
                  <a:pt x="5693" y="4390"/>
                </a:lnTo>
                <a:lnTo>
                  <a:pt x="1292" y="108"/>
                </a:lnTo>
                <a:cubicBezTo>
                  <a:pt x="1183" y="0"/>
                  <a:pt x="1003" y="3"/>
                  <a:pt x="891" y="114"/>
                </a:cubicBezTo>
                <a:lnTo>
                  <a:pt x="116" y="881"/>
                </a:lnTo>
                <a:cubicBezTo>
                  <a:pt x="3" y="993"/>
                  <a:pt x="0" y="1171"/>
                  <a:pt x="109" y="1279"/>
                </a:cubicBezTo>
                <a:lnTo>
                  <a:pt x="5497" y="6520"/>
                </a:lnTo>
                <a:cubicBezTo>
                  <a:pt x="5605" y="6629"/>
                  <a:pt x="5785" y="6626"/>
                  <a:pt x="5898" y="6514"/>
                </a:cubicBezTo>
                <a:lnTo>
                  <a:pt x="6673" y="5747"/>
                </a:lnTo>
                <a:cubicBezTo>
                  <a:pt x="6691" y="5729"/>
                  <a:pt x="6705" y="5710"/>
                  <a:pt x="6718" y="5690"/>
                </a:cubicBezTo>
                <a:lnTo>
                  <a:pt x="11178" y="1441"/>
                </a:lnTo>
                <a:cubicBezTo>
                  <a:pt x="11286" y="1334"/>
                  <a:pt x="11284" y="1157"/>
                  <a:pt x="11172" y="10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58D1AA0C-2E97-4A32-6855-8B15FDAA6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524" y="3966368"/>
            <a:ext cx="4420184" cy="2210092"/>
          </a:xfrm>
          <a:prstGeom prst="rect">
            <a:avLst/>
          </a:prstGeom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C5888B9D-FC41-FDED-324C-CEE304C5A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879" y="1231099"/>
            <a:ext cx="4420184" cy="2210092"/>
          </a:xfrm>
          <a:prstGeom prst="rect">
            <a:avLst/>
          </a:prstGeom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2CE6A826-5F7E-62D2-A38E-2C0056A9F8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879" y="3966368"/>
            <a:ext cx="4420184" cy="2210092"/>
          </a:xfrm>
          <a:prstGeom prst="rect">
            <a:avLst/>
          </a:prstGeom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93BA1BFA-8DDC-462F-B15F-A140518F7221}"/>
              </a:ext>
            </a:extLst>
          </p:cNvPr>
          <p:cNvSpPr/>
          <p:nvPr/>
        </p:nvSpPr>
        <p:spPr>
          <a:xfrm>
            <a:off x="2163204" y="1529308"/>
            <a:ext cx="901457" cy="2613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数据源配置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B4385CD4-5201-538D-9FB3-E037EE733615}"/>
              </a:ext>
            </a:extLst>
          </p:cNvPr>
          <p:cNvSpPr/>
          <p:nvPr/>
        </p:nvSpPr>
        <p:spPr>
          <a:xfrm>
            <a:off x="2163205" y="2328891"/>
            <a:ext cx="901456" cy="26139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网络状态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C46E1F4C-4DCF-D3DA-D3B0-5415A55DDCC6}"/>
              </a:ext>
            </a:extLst>
          </p:cNvPr>
          <p:cNvSpPr/>
          <p:nvPr/>
        </p:nvSpPr>
        <p:spPr>
          <a:xfrm>
            <a:off x="3909060" y="1529308"/>
            <a:ext cx="1032815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127.0.0.1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02B78AB-CA84-4FE2-A3A8-BE0DC986DB84}"/>
              </a:ext>
            </a:extLst>
          </p:cNvPr>
          <p:cNvSpPr/>
          <p:nvPr/>
        </p:nvSpPr>
        <p:spPr>
          <a:xfrm>
            <a:off x="2163205" y="2933643"/>
            <a:ext cx="750572" cy="26139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播放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52C5FF18-AE9B-1754-1CE8-AC1025B3648F}"/>
              </a:ext>
            </a:extLst>
          </p:cNvPr>
          <p:cNvSpPr/>
          <p:nvPr/>
        </p:nvSpPr>
        <p:spPr>
          <a:xfrm>
            <a:off x="3304669" y="2933643"/>
            <a:ext cx="750572" cy="2613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暂停</a:t>
            </a: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35D72FC9-2ED6-A931-EDC5-4DF8BC5D2661}"/>
              </a:ext>
            </a:extLst>
          </p:cNvPr>
          <p:cNvSpPr/>
          <p:nvPr/>
        </p:nvSpPr>
        <p:spPr>
          <a:xfrm>
            <a:off x="4446133" y="2933643"/>
            <a:ext cx="750572" cy="2613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43953D5-A95F-557C-83A4-19426F5E5C34}"/>
              </a:ext>
            </a:extLst>
          </p:cNvPr>
          <p:cNvSpPr txBox="1"/>
          <p:nvPr/>
        </p:nvSpPr>
        <p:spPr>
          <a:xfrm>
            <a:off x="2188524" y="6234388"/>
            <a:ext cx="4420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语义分割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58F09AE-8388-8BAA-40D4-8A53A2AD5165}"/>
              </a:ext>
            </a:extLst>
          </p:cNvPr>
          <p:cNvSpPr txBox="1"/>
          <p:nvPr/>
        </p:nvSpPr>
        <p:spPr>
          <a:xfrm>
            <a:off x="7134879" y="6234388"/>
            <a:ext cx="4420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实例分割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C632C1C-7EB1-E31E-2CFD-8DD3F0456586}"/>
              </a:ext>
            </a:extLst>
          </p:cNvPr>
          <p:cNvSpPr txBox="1"/>
          <p:nvPr/>
        </p:nvSpPr>
        <p:spPr>
          <a:xfrm>
            <a:off x="7134879" y="3499359"/>
            <a:ext cx="4420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点云预览</a:t>
            </a:r>
          </a:p>
        </p:txBody>
      </p:sp>
      <p:sp>
        <p:nvSpPr>
          <p:cNvPr id="8" name="server_309396">
            <a:extLst>
              <a:ext uri="{FF2B5EF4-FFF2-40B4-BE49-F238E27FC236}">
                <a16:creationId xmlns:a16="http://schemas.microsoft.com/office/drawing/2014/main" id="{35CFE049-9F28-FA8F-5AC4-CF41BF8B5FD7}"/>
              </a:ext>
            </a:extLst>
          </p:cNvPr>
          <p:cNvSpPr/>
          <p:nvPr/>
        </p:nvSpPr>
        <p:spPr>
          <a:xfrm>
            <a:off x="236885" y="1127527"/>
            <a:ext cx="165258" cy="184652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  <a:gd name="connsiteX101" fmla="*/ 325000 h 606722"/>
              <a:gd name="connsiteY101" fmla="*/ 325000 h 606722"/>
              <a:gd name="connsiteX102" fmla="*/ 325000 h 606722"/>
              <a:gd name="connsiteY102" fmla="*/ 325000 h 606722"/>
              <a:gd name="connsiteX103" fmla="*/ 325000 h 606722"/>
              <a:gd name="connsiteY103" fmla="*/ 325000 h 606722"/>
              <a:gd name="connsiteX104" fmla="*/ 325000 h 606722"/>
              <a:gd name="connsiteY104" fmla="*/ 325000 h 606722"/>
              <a:gd name="connsiteX105" fmla="*/ 325000 h 606722"/>
              <a:gd name="connsiteY105" fmla="*/ 325000 h 606722"/>
              <a:gd name="connsiteX106" fmla="*/ 325000 h 606722"/>
              <a:gd name="connsiteY106" fmla="*/ 325000 h 606722"/>
              <a:gd name="connsiteX107" fmla="*/ 325000 h 606722"/>
              <a:gd name="connsiteY107" fmla="*/ 325000 h 606722"/>
              <a:gd name="connsiteX108" fmla="*/ 325000 h 606722"/>
              <a:gd name="connsiteY108" fmla="*/ 325000 h 606722"/>
              <a:gd name="connsiteX109" fmla="*/ 325000 h 606722"/>
              <a:gd name="connsiteY109" fmla="*/ 325000 h 606722"/>
              <a:gd name="connsiteX110" fmla="*/ 325000 h 606722"/>
              <a:gd name="connsiteY110" fmla="*/ 325000 h 606722"/>
              <a:gd name="connsiteX111" fmla="*/ 325000 h 606722"/>
              <a:gd name="connsiteY111" fmla="*/ 325000 h 606722"/>
              <a:gd name="connsiteX112" fmla="*/ 325000 h 606722"/>
              <a:gd name="connsiteY112" fmla="*/ 325000 h 606722"/>
              <a:gd name="connsiteX113" fmla="*/ 325000 h 606722"/>
              <a:gd name="connsiteY113" fmla="*/ 325000 h 606722"/>
              <a:gd name="connsiteX114" fmla="*/ 325000 h 606722"/>
              <a:gd name="connsiteY114" fmla="*/ 325000 h 606722"/>
              <a:gd name="connsiteX115" fmla="*/ 325000 h 606722"/>
              <a:gd name="connsiteY115" fmla="*/ 325000 h 606722"/>
              <a:gd name="connsiteX116" fmla="*/ 325000 h 606722"/>
              <a:gd name="connsiteY116" fmla="*/ 325000 h 606722"/>
              <a:gd name="connsiteX117" fmla="*/ 325000 h 606722"/>
              <a:gd name="connsiteY117" fmla="*/ 325000 h 606722"/>
              <a:gd name="connsiteX118" fmla="*/ 325000 h 606722"/>
              <a:gd name="connsiteY118" fmla="*/ 325000 h 606722"/>
              <a:gd name="connsiteX119" fmla="*/ 325000 h 606722"/>
              <a:gd name="connsiteY119" fmla="*/ 325000 h 606722"/>
              <a:gd name="connsiteX120" fmla="*/ 325000 h 606722"/>
              <a:gd name="connsiteY120" fmla="*/ 325000 h 606722"/>
              <a:gd name="connsiteX121" fmla="*/ 325000 h 606722"/>
              <a:gd name="connsiteY121" fmla="*/ 325000 h 606722"/>
              <a:gd name="connsiteX122" fmla="*/ 325000 h 606722"/>
              <a:gd name="connsiteY122" fmla="*/ 325000 h 606722"/>
              <a:gd name="connsiteX123" fmla="*/ 325000 h 606722"/>
              <a:gd name="connsiteY123" fmla="*/ 325000 h 606722"/>
              <a:gd name="connsiteX124" fmla="*/ 325000 h 606722"/>
              <a:gd name="connsiteY124" fmla="*/ 325000 h 606722"/>
              <a:gd name="connsiteX125" fmla="*/ 325000 h 606722"/>
              <a:gd name="connsiteY125" fmla="*/ 325000 h 606722"/>
              <a:gd name="connsiteX126" fmla="*/ 325000 h 606722"/>
              <a:gd name="connsiteY126" fmla="*/ 325000 h 606722"/>
              <a:gd name="connsiteX127" fmla="*/ 325000 h 606722"/>
              <a:gd name="connsiteY127" fmla="*/ 325000 h 606722"/>
              <a:gd name="connsiteX128" fmla="*/ 325000 h 606722"/>
              <a:gd name="connsiteY128" fmla="*/ 325000 h 606722"/>
              <a:gd name="connsiteX129" fmla="*/ 325000 h 606722"/>
              <a:gd name="connsiteY129" fmla="*/ 325000 h 606722"/>
              <a:gd name="connsiteX130" fmla="*/ 325000 h 606722"/>
              <a:gd name="connsiteY130" fmla="*/ 325000 h 606722"/>
              <a:gd name="connsiteX131" fmla="*/ 325000 h 606722"/>
              <a:gd name="connsiteY131" fmla="*/ 325000 h 606722"/>
              <a:gd name="connsiteX132" fmla="*/ 325000 h 606722"/>
              <a:gd name="connsiteY132" fmla="*/ 325000 h 606722"/>
              <a:gd name="connsiteX133" fmla="*/ 325000 h 606722"/>
              <a:gd name="connsiteY133" fmla="*/ 325000 h 606722"/>
              <a:gd name="connsiteX134" fmla="*/ 325000 h 606722"/>
              <a:gd name="connsiteY134" fmla="*/ 325000 h 606722"/>
              <a:gd name="connsiteX135" fmla="*/ 325000 h 606722"/>
              <a:gd name="connsiteY135" fmla="*/ 325000 h 606722"/>
              <a:gd name="connsiteX136" fmla="*/ 325000 h 606722"/>
              <a:gd name="connsiteY136" fmla="*/ 325000 h 606722"/>
              <a:gd name="connsiteX137" fmla="*/ 325000 h 606722"/>
              <a:gd name="connsiteY137" fmla="*/ 325000 h 606722"/>
              <a:gd name="connsiteX138" fmla="*/ 325000 h 606722"/>
              <a:gd name="connsiteY138" fmla="*/ 325000 h 606722"/>
              <a:gd name="connsiteX139" fmla="*/ 325000 h 606722"/>
              <a:gd name="connsiteY139" fmla="*/ 325000 h 606722"/>
              <a:gd name="connsiteX140" fmla="*/ 325000 h 606722"/>
              <a:gd name="connsiteY140" fmla="*/ 325000 h 606722"/>
              <a:gd name="connsiteX141" fmla="*/ 325000 h 606722"/>
              <a:gd name="connsiteY141" fmla="*/ 325000 h 606722"/>
              <a:gd name="connsiteX142" fmla="*/ 325000 h 606722"/>
              <a:gd name="connsiteY142" fmla="*/ 325000 h 606722"/>
              <a:gd name="connsiteX143" fmla="*/ 325000 h 606722"/>
              <a:gd name="connsiteY143" fmla="*/ 325000 h 606722"/>
              <a:gd name="connsiteX144" fmla="*/ 325000 h 606722"/>
              <a:gd name="connsiteY144" fmla="*/ 325000 h 606722"/>
              <a:gd name="connsiteX145" fmla="*/ 325000 h 606722"/>
              <a:gd name="connsiteY145" fmla="*/ 325000 h 606722"/>
              <a:gd name="connsiteX146" fmla="*/ 325000 h 606722"/>
              <a:gd name="connsiteY146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543001" h="606722">
                <a:moveTo>
                  <a:pt x="436271" y="502386"/>
                </a:moveTo>
                <a:cubicBezTo>
                  <a:pt x="430930" y="502386"/>
                  <a:pt x="426568" y="506649"/>
                  <a:pt x="426568" y="511979"/>
                </a:cubicBezTo>
                <a:cubicBezTo>
                  <a:pt x="426568" y="517398"/>
                  <a:pt x="430930" y="521661"/>
                  <a:pt x="436271" y="521661"/>
                </a:cubicBezTo>
                <a:cubicBezTo>
                  <a:pt x="441612" y="521661"/>
                  <a:pt x="445974" y="517398"/>
                  <a:pt x="445974" y="511979"/>
                </a:cubicBezTo>
                <a:cubicBezTo>
                  <a:pt x="445974" y="506649"/>
                  <a:pt x="441612" y="502386"/>
                  <a:pt x="436271" y="502386"/>
                </a:cubicBezTo>
                <a:close/>
                <a:moveTo>
                  <a:pt x="436271" y="483021"/>
                </a:moveTo>
                <a:cubicBezTo>
                  <a:pt x="452294" y="483021"/>
                  <a:pt x="465379" y="495990"/>
                  <a:pt x="465379" y="511979"/>
                </a:cubicBezTo>
                <a:cubicBezTo>
                  <a:pt x="465379" y="528057"/>
                  <a:pt x="452294" y="541026"/>
                  <a:pt x="436271" y="541026"/>
                </a:cubicBezTo>
                <a:cubicBezTo>
                  <a:pt x="420248" y="541026"/>
                  <a:pt x="407163" y="528057"/>
                  <a:pt x="407163" y="511979"/>
                </a:cubicBezTo>
                <a:cubicBezTo>
                  <a:pt x="407163" y="495990"/>
                  <a:pt x="420248" y="483021"/>
                  <a:pt x="436271" y="483021"/>
                </a:cubicBezTo>
                <a:close/>
                <a:moveTo>
                  <a:pt x="371669" y="483021"/>
                </a:moveTo>
                <a:cubicBezTo>
                  <a:pt x="376990" y="483021"/>
                  <a:pt x="381336" y="487285"/>
                  <a:pt x="381336" y="492703"/>
                </a:cubicBezTo>
                <a:lnTo>
                  <a:pt x="381336" y="531344"/>
                </a:lnTo>
                <a:cubicBezTo>
                  <a:pt x="381336" y="536762"/>
                  <a:pt x="376990" y="541026"/>
                  <a:pt x="371669" y="541026"/>
                </a:cubicBezTo>
                <a:cubicBezTo>
                  <a:pt x="366347" y="541026"/>
                  <a:pt x="362001" y="536762"/>
                  <a:pt x="362001" y="531344"/>
                </a:cubicBezTo>
                <a:lnTo>
                  <a:pt x="362001" y="492703"/>
                </a:lnTo>
                <a:cubicBezTo>
                  <a:pt x="362001" y="487285"/>
                  <a:pt x="366347" y="483021"/>
                  <a:pt x="371669" y="483021"/>
                </a:cubicBezTo>
                <a:close/>
                <a:moveTo>
                  <a:pt x="87323" y="483021"/>
                </a:moveTo>
                <a:lnTo>
                  <a:pt x="326473" y="483021"/>
                </a:lnTo>
                <a:cubicBezTo>
                  <a:pt x="331813" y="483021"/>
                  <a:pt x="336174" y="487285"/>
                  <a:pt x="336174" y="492703"/>
                </a:cubicBezTo>
                <a:lnTo>
                  <a:pt x="336174" y="531344"/>
                </a:lnTo>
                <a:cubicBezTo>
                  <a:pt x="336174" y="536762"/>
                  <a:pt x="331813" y="541026"/>
                  <a:pt x="326473" y="541026"/>
                </a:cubicBezTo>
                <a:cubicBezTo>
                  <a:pt x="321043" y="541026"/>
                  <a:pt x="316771" y="536762"/>
                  <a:pt x="316771" y="531344"/>
                </a:cubicBezTo>
                <a:lnTo>
                  <a:pt x="316771" y="502386"/>
                </a:lnTo>
                <a:lnTo>
                  <a:pt x="96935" y="502386"/>
                </a:lnTo>
                <a:lnTo>
                  <a:pt x="96935" y="531344"/>
                </a:lnTo>
                <a:cubicBezTo>
                  <a:pt x="96935" y="536762"/>
                  <a:pt x="92663" y="541026"/>
                  <a:pt x="87323" y="541026"/>
                </a:cubicBezTo>
                <a:cubicBezTo>
                  <a:pt x="81894" y="541026"/>
                  <a:pt x="77622" y="536762"/>
                  <a:pt x="77622" y="531344"/>
                </a:cubicBezTo>
                <a:lnTo>
                  <a:pt x="77622" y="492703"/>
                </a:lnTo>
                <a:cubicBezTo>
                  <a:pt x="77622" y="487285"/>
                  <a:pt x="81894" y="483021"/>
                  <a:pt x="87323" y="483021"/>
                </a:cubicBezTo>
                <a:close/>
                <a:moveTo>
                  <a:pt x="35601" y="436699"/>
                </a:moveTo>
                <a:cubicBezTo>
                  <a:pt x="26611" y="436699"/>
                  <a:pt x="19402" y="443987"/>
                  <a:pt x="19402" y="452875"/>
                </a:cubicBezTo>
                <a:lnTo>
                  <a:pt x="19402" y="571171"/>
                </a:lnTo>
                <a:cubicBezTo>
                  <a:pt x="19402" y="580059"/>
                  <a:pt x="26611" y="587347"/>
                  <a:pt x="35601" y="587347"/>
                </a:cubicBezTo>
                <a:lnTo>
                  <a:pt x="507400" y="587347"/>
                </a:lnTo>
                <a:cubicBezTo>
                  <a:pt x="516301" y="587347"/>
                  <a:pt x="523599" y="580059"/>
                  <a:pt x="523599" y="571171"/>
                </a:cubicBezTo>
                <a:lnTo>
                  <a:pt x="523599" y="452875"/>
                </a:lnTo>
                <a:cubicBezTo>
                  <a:pt x="523599" y="443987"/>
                  <a:pt x="516301" y="436699"/>
                  <a:pt x="507400" y="436699"/>
                </a:cubicBezTo>
                <a:close/>
                <a:moveTo>
                  <a:pt x="35601" y="417324"/>
                </a:moveTo>
                <a:lnTo>
                  <a:pt x="507400" y="417324"/>
                </a:lnTo>
                <a:cubicBezTo>
                  <a:pt x="526981" y="417324"/>
                  <a:pt x="543001" y="433322"/>
                  <a:pt x="543001" y="452875"/>
                </a:cubicBezTo>
                <a:lnTo>
                  <a:pt x="543001" y="571171"/>
                </a:lnTo>
                <a:cubicBezTo>
                  <a:pt x="543001" y="590724"/>
                  <a:pt x="526981" y="606722"/>
                  <a:pt x="507400" y="606722"/>
                </a:cubicBezTo>
                <a:lnTo>
                  <a:pt x="35601" y="606722"/>
                </a:lnTo>
                <a:cubicBezTo>
                  <a:pt x="15931" y="606722"/>
                  <a:pt x="0" y="590724"/>
                  <a:pt x="0" y="571171"/>
                </a:cubicBezTo>
                <a:lnTo>
                  <a:pt x="0" y="452875"/>
                </a:lnTo>
                <a:cubicBezTo>
                  <a:pt x="0" y="433322"/>
                  <a:pt x="15931" y="417324"/>
                  <a:pt x="35601" y="417324"/>
                </a:cubicBezTo>
                <a:close/>
                <a:moveTo>
                  <a:pt x="436271" y="293635"/>
                </a:moveTo>
                <a:cubicBezTo>
                  <a:pt x="430930" y="293635"/>
                  <a:pt x="426568" y="297987"/>
                  <a:pt x="426568" y="303317"/>
                </a:cubicBezTo>
                <a:cubicBezTo>
                  <a:pt x="426568" y="308647"/>
                  <a:pt x="430930" y="312999"/>
                  <a:pt x="436271" y="312999"/>
                </a:cubicBezTo>
                <a:cubicBezTo>
                  <a:pt x="441612" y="312999"/>
                  <a:pt x="445974" y="308647"/>
                  <a:pt x="445974" y="303317"/>
                </a:cubicBezTo>
                <a:cubicBezTo>
                  <a:pt x="445974" y="297987"/>
                  <a:pt x="441612" y="293635"/>
                  <a:pt x="436271" y="293635"/>
                </a:cubicBezTo>
                <a:close/>
                <a:moveTo>
                  <a:pt x="436271" y="274359"/>
                </a:moveTo>
                <a:cubicBezTo>
                  <a:pt x="452294" y="274359"/>
                  <a:pt x="465379" y="287328"/>
                  <a:pt x="465379" y="303317"/>
                </a:cubicBezTo>
                <a:cubicBezTo>
                  <a:pt x="465379" y="319395"/>
                  <a:pt x="452294" y="332364"/>
                  <a:pt x="436271" y="332364"/>
                </a:cubicBezTo>
                <a:cubicBezTo>
                  <a:pt x="420248" y="332364"/>
                  <a:pt x="407163" y="319395"/>
                  <a:pt x="407163" y="303317"/>
                </a:cubicBezTo>
                <a:cubicBezTo>
                  <a:pt x="407163" y="287328"/>
                  <a:pt x="420248" y="274359"/>
                  <a:pt x="436271" y="274359"/>
                </a:cubicBezTo>
                <a:close/>
                <a:moveTo>
                  <a:pt x="371669" y="274359"/>
                </a:moveTo>
                <a:cubicBezTo>
                  <a:pt x="376990" y="274359"/>
                  <a:pt x="381336" y="278623"/>
                  <a:pt x="381336" y="283952"/>
                </a:cubicBezTo>
                <a:lnTo>
                  <a:pt x="381336" y="322682"/>
                </a:lnTo>
                <a:cubicBezTo>
                  <a:pt x="381336" y="328011"/>
                  <a:pt x="376990" y="332364"/>
                  <a:pt x="371669" y="332364"/>
                </a:cubicBezTo>
                <a:cubicBezTo>
                  <a:pt x="366347" y="332364"/>
                  <a:pt x="362001" y="328011"/>
                  <a:pt x="362001" y="322682"/>
                </a:cubicBezTo>
                <a:lnTo>
                  <a:pt x="362001" y="283952"/>
                </a:lnTo>
                <a:cubicBezTo>
                  <a:pt x="362001" y="278623"/>
                  <a:pt x="366347" y="274359"/>
                  <a:pt x="371669" y="274359"/>
                </a:cubicBezTo>
                <a:close/>
                <a:moveTo>
                  <a:pt x="87323" y="274359"/>
                </a:moveTo>
                <a:lnTo>
                  <a:pt x="326473" y="274359"/>
                </a:lnTo>
                <a:cubicBezTo>
                  <a:pt x="331813" y="274359"/>
                  <a:pt x="336174" y="278623"/>
                  <a:pt x="336174" y="283952"/>
                </a:cubicBezTo>
                <a:lnTo>
                  <a:pt x="336174" y="322682"/>
                </a:lnTo>
                <a:cubicBezTo>
                  <a:pt x="336174" y="328011"/>
                  <a:pt x="331813" y="332364"/>
                  <a:pt x="326473" y="332364"/>
                </a:cubicBezTo>
                <a:cubicBezTo>
                  <a:pt x="321043" y="332364"/>
                  <a:pt x="316771" y="328011"/>
                  <a:pt x="316771" y="322682"/>
                </a:cubicBezTo>
                <a:lnTo>
                  <a:pt x="316771" y="293635"/>
                </a:lnTo>
                <a:lnTo>
                  <a:pt x="96935" y="293635"/>
                </a:lnTo>
                <a:lnTo>
                  <a:pt x="96935" y="322682"/>
                </a:lnTo>
                <a:cubicBezTo>
                  <a:pt x="96935" y="328011"/>
                  <a:pt x="92663" y="332364"/>
                  <a:pt x="87323" y="332364"/>
                </a:cubicBezTo>
                <a:cubicBezTo>
                  <a:pt x="81894" y="332364"/>
                  <a:pt x="77622" y="328011"/>
                  <a:pt x="77622" y="322682"/>
                </a:cubicBezTo>
                <a:lnTo>
                  <a:pt x="77622" y="283952"/>
                </a:lnTo>
                <a:cubicBezTo>
                  <a:pt x="77622" y="278623"/>
                  <a:pt x="81894" y="274359"/>
                  <a:pt x="87323" y="274359"/>
                </a:cubicBezTo>
                <a:close/>
                <a:moveTo>
                  <a:pt x="35601" y="208662"/>
                </a:moveTo>
                <a:lnTo>
                  <a:pt x="507400" y="208662"/>
                </a:lnTo>
                <a:cubicBezTo>
                  <a:pt x="526981" y="208662"/>
                  <a:pt x="543001" y="224573"/>
                  <a:pt x="543001" y="244216"/>
                </a:cubicBezTo>
                <a:lnTo>
                  <a:pt x="543001" y="362524"/>
                </a:lnTo>
                <a:cubicBezTo>
                  <a:pt x="543001" y="382078"/>
                  <a:pt x="526981" y="397989"/>
                  <a:pt x="507400" y="397989"/>
                </a:cubicBezTo>
                <a:lnTo>
                  <a:pt x="126027" y="397989"/>
                </a:lnTo>
                <a:cubicBezTo>
                  <a:pt x="120687" y="397989"/>
                  <a:pt x="116325" y="393722"/>
                  <a:pt x="116325" y="388389"/>
                </a:cubicBezTo>
                <a:cubicBezTo>
                  <a:pt x="116325" y="382967"/>
                  <a:pt x="120687" y="378701"/>
                  <a:pt x="126027" y="378701"/>
                </a:cubicBezTo>
                <a:lnTo>
                  <a:pt x="507400" y="378701"/>
                </a:lnTo>
                <a:cubicBezTo>
                  <a:pt x="516301" y="378701"/>
                  <a:pt x="523599" y="371412"/>
                  <a:pt x="523599" y="362524"/>
                </a:cubicBezTo>
                <a:lnTo>
                  <a:pt x="523599" y="244216"/>
                </a:lnTo>
                <a:cubicBezTo>
                  <a:pt x="523599" y="235239"/>
                  <a:pt x="516301" y="228039"/>
                  <a:pt x="507400" y="228039"/>
                </a:cubicBezTo>
                <a:lnTo>
                  <a:pt x="35601" y="228039"/>
                </a:lnTo>
                <a:cubicBezTo>
                  <a:pt x="26611" y="228039"/>
                  <a:pt x="19402" y="235239"/>
                  <a:pt x="19402" y="244216"/>
                </a:cubicBezTo>
                <a:lnTo>
                  <a:pt x="19402" y="362524"/>
                </a:lnTo>
                <a:cubicBezTo>
                  <a:pt x="19402" y="371412"/>
                  <a:pt x="26611" y="378701"/>
                  <a:pt x="35601" y="378701"/>
                </a:cubicBezTo>
                <a:lnTo>
                  <a:pt x="87311" y="378701"/>
                </a:lnTo>
                <a:cubicBezTo>
                  <a:pt x="92651" y="378701"/>
                  <a:pt x="96923" y="382967"/>
                  <a:pt x="96923" y="388389"/>
                </a:cubicBezTo>
                <a:cubicBezTo>
                  <a:pt x="96923" y="393722"/>
                  <a:pt x="92651" y="397989"/>
                  <a:pt x="87311" y="397989"/>
                </a:cubicBezTo>
                <a:lnTo>
                  <a:pt x="35601" y="397989"/>
                </a:lnTo>
                <a:cubicBezTo>
                  <a:pt x="15931" y="397989"/>
                  <a:pt x="0" y="382078"/>
                  <a:pt x="0" y="362524"/>
                </a:cubicBezTo>
                <a:lnTo>
                  <a:pt x="0" y="244216"/>
                </a:lnTo>
                <a:cubicBezTo>
                  <a:pt x="0" y="224573"/>
                  <a:pt x="15931" y="208662"/>
                  <a:pt x="35601" y="208662"/>
                </a:cubicBezTo>
                <a:close/>
                <a:moveTo>
                  <a:pt x="436271" y="84937"/>
                </a:moveTo>
                <a:cubicBezTo>
                  <a:pt x="430930" y="84937"/>
                  <a:pt x="426568" y="89294"/>
                  <a:pt x="426568" y="94628"/>
                </a:cubicBezTo>
                <a:cubicBezTo>
                  <a:pt x="426568" y="99962"/>
                  <a:pt x="430930" y="104319"/>
                  <a:pt x="436271" y="104319"/>
                </a:cubicBezTo>
                <a:cubicBezTo>
                  <a:pt x="441612" y="104319"/>
                  <a:pt x="445974" y="99962"/>
                  <a:pt x="445974" y="94628"/>
                </a:cubicBezTo>
                <a:cubicBezTo>
                  <a:pt x="445974" y="89294"/>
                  <a:pt x="441612" y="84937"/>
                  <a:pt x="436271" y="84937"/>
                </a:cubicBezTo>
                <a:close/>
                <a:moveTo>
                  <a:pt x="436271" y="65555"/>
                </a:moveTo>
                <a:cubicBezTo>
                  <a:pt x="452294" y="65555"/>
                  <a:pt x="465379" y="78625"/>
                  <a:pt x="465379" y="94628"/>
                </a:cubicBezTo>
                <a:cubicBezTo>
                  <a:pt x="465379" y="110631"/>
                  <a:pt x="452294" y="123701"/>
                  <a:pt x="436271" y="123701"/>
                </a:cubicBezTo>
                <a:cubicBezTo>
                  <a:pt x="420248" y="123701"/>
                  <a:pt x="407163" y="110631"/>
                  <a:pt x="407163" y="94628"/>
                </a:cubicBezTo>
                <a:cubicBezTo>
                  <a:pt x="407163" y="78625"/>
                  <a:pt x="420248" y="65555"/>
                  <a:pt x="436271" y="65555"/>
                </a:cubicBezTo>
                <a:close/>
                <a:moveTo>
                  <a:pt x="371669" y="65555"/>
                </a:moveTo>
                <a:cubicBezTo>
                  <a:pt x="376990" y="65555"/>
                  <a:pt x="381336" y="69912"/>
                  <a:pt x="381336" y="75246"/>
                </a:cubicBezTo>
                <a:lnTo>
                  <a:pt x="381336" y="114010"/>
                </a:lnTo>
                <a:cubicBezTo>
                  <a:pt x="381336" y="119344"/>
                  <a:pt x="376990" y="123701"/>
                  <a:pt x="371669" y="123701"/>
                </a:cubicBezTo>
                <a:cubicBezTo>
                  <a:pt x="366347" y="123701"/>
                  <a:pt x="362001" y="119344"/>
                  <a:pt x="362001" y="114010"/>
                </a:cubicBezTo>
                <a:lnTo>
                  <a:pt x="362001" y="75246"/>
                </a:lnTo>
                <a:cubicBezTo>
                  <a:pt x="362001" y="69912"/>
                  <a:pt x="366347" y="65555"/>
                  <a:pt x="371669" y="65555"/>
                </a:cubicBezTo>
                <a:close/>
                <a:moveTo>
                  <a:pt x="87323" y="65555"/>
                </a:moveTo>
                <a:lnTo>
                  <a:pt x="326473" y="65555"/>
                </a:lnTo>
                <a:cubicBezTo>
                  <a:pt x="331813" y="65555"/>
                  <a:pt x="336174" y="69912"/>
                  <a:pt x="336174" y="75246"/>
                </a:cubicBezTo>
                <a:lnTo>
                  <a:pt x="336174" y="114010"/>
                </a:lnTo>
                <a:cubicBezTo>
                  <a:pt x="336174" y="119344"/>
                  <a:pt x="331813" y="123701"/>
                  <a:pt x="326473" y="123701"/>
                </a:cubicBezTo>
                <a:cubicBezTo>
                  <a:pt x="321043" y="123701"/>
                  <a:pt x="316771" y="119344"/>
                  <a:pt x="316771" y="114010"/>
                </a:cubicBezTo>
                <a:lnTo>
                  <a:pt x="316771" y="84937"/>
                </a:lnTo>
                <a:lnTo>
                  <a:pt x="96935" y="84937"/>
                </a:lnTo>
                <a:lnTo>
                  <a:pt x="96935" y="114010"/>
                </a:lnTo>
                <a:cubicBezTo>
                  <a:pt x="96935" y="119344"/>
                  <a:pt x="92663" y="123701"/>
                  <a:pt x="87323" y="123701"/>
                </a:cubicBezTo>
                <a:cubicBezTo>
                  <a:pt x="81894" y="123701"/>
                  <a:pt x="77622" y="119344"/>
                  <a:pt x="77622" y="114010"/>
                </a:cubicBezTo>
                <a:lnTo>
                  <a:pt x="77622" y="75246"/>
                </a:lnTo>
                <a:cubicBezTo>
                  <a:pt x="77622" y="69912"/>
                  <a:pt x="81894" y="65555"/>
                  <a:pt x="87323" y="65555"/>
                </a:cubicBezTo>
                <a:close/>
                <a:moveTo>
                  <a:pt x="35601" y="19377"/>
                </a:moveTo>
                <a:cubicBezTo>
                  <a:pt x="26611" y="19377"/>
                  <a:pt x="19402" y="26577"/>
                  <a:pt x="19402" y="35465"/>
                </a:cubicBezTo>
                <a:lnTo>
                  <a:pt x="19402" y="153862"/>
                </a:lnTo>
                <a:cubicBezTo>
                  <a:pt x="19402" y="162750"/>
                  <a:pt x="26611" y="169950"/>
                  <a:pt x="35601" y="169950"/>
                </a:cubicBezTo>
                <a:lnTo>
                  <a:pt x="507400" y="169950"/>
                </a:lnTo>
                <a:cubicBezTo>
                  <a:pt x="516301" y="169950"/>
                  <a:pt x="523599" y="162750"/>
                  <a:pt x="523599" y="153862"/>
                </a:cubicBezTo>
                <a:lnTo>
                  <a:pt x="523599" y="35465"/>
                </a:lnTo>
                <a:cubicBezTo>
                  <a:pt x="523599" y="26577"/>
                  <a:pt x="516301" y="19377"/>
                  <a:pt x="507400" y="19377"/>
                </a:cubicBezTo>
                <a:close/>
                <a:moveTo>
                  <a:pt x="35601" y="0"/>
                </a:moveTo>
                <a:lnTo>
                  <a:pt x="507400" y="0"/>
                </a:lnTo>
                <a:cubicBezTo>
                  <a:pt x="526981" y="0"/>
                  <a:pt x="543001" y="15911"/>
                  <a:pt x="543001" y="35465"/>
                </a:cubicBezTo>
                <a:lnTo>
                  <a:pt x="543001" y="153862"/>
                </a:lnTo>
                <a:cubicBezTo>
                  <a:pt x="543001" y="173416"/>
                  <a:pt x="526981" y="189327"/>
                  <a:pt x="507400" y="189327"/>
                </a:cubicBezTo>
                <a:lnTo>
                  <a:pt x="35601" y="189327"/>
                </a:lnTo>
                <a:cubicBezTo>
                  <a:pt x="15931" y="189327"/>
                  <a:pt x="0" y="173416"/>
                  <a:pt x="0" y="153862"/>
                </a:cubicBezTo>
                <a:lnTo>
                  <a:pt x="0" y="35465"/>
                </a:lnTo>
                <a:cubicBezTo>
                  <a:pt x="0" y="15911"/>
                  <a:pt x="15931" y="0"/>
                  <a:pt x="3560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erver_309396">
            <a:extLst>
              <a:ext uri="{FF2B5EF4-FFF2-40B4-BE49-F238E27FC236}">
                <a16:creationId xmlns:a16="http://schemas.microsoft.com/office/drawing/2014/main" id="{70F5E091-BDD0-9641-E917-FCC6F4E05756}"/>
              </a:ext>
            </a:extLst>
          </p:cNvPr>
          <p:cNvSpPr/>
          <p:nvPr/>
        </p:nvSpPr>
        <p:spPr>
          <a:xfrm>
            <a:off x="227188" y="1505895"/>
            <a:ext cx="184652" cy="179248"/>
          </a:xfrm>
          <a:custGeom>
            <a:avLst/>
            <a:gdLst>
              <a:gd name="T0" fmla="*/ 7600 w 10960"/>
              <a:gd name="T1" fmla="*/ 7440 h 10640"/>
              <a:gd name="T2" fmla="*/ 7360 w 10960"/>
              <a:gd name="T3" fmla="*/ 7360 h 10640"/>
              <a:gd name="T4" fmla="*/ 5280 w 10960"/>
              <a:gd name="T5" fmla="*/ 6000 h 10640"/>
              <a:gd name="T6" fmla="*/ 5120 w 10960"/>
              <a:gd name="T7" fmla="*/ 5440 h 10640"/>
              <a:gd name="T8" fmla="*/ 5680 w 10960"/>
              <a:gd name="T9" fmla="*/ 5360 h 10640"/>
              <a:gd name="T10" fmla="*/ 7760 w 10960"/>
              <a:gd name="T11" fmla="*/ 6800 h 10640"/>
              <a:gd name="T12" fmla="*/ 7840 w 10960"/>
              <a:gd name="T13" fmla="*/ 7360 h 10640"/>
              <a:gd name="T14" fmla="*/ 7600 w 10960"/>
              <a:gd name="T15" fmla="*/ 7440 h 10640"/>
              <a:gd name="T16" fmla="*/ 5440 w 10960"/>
              <a:gd name="T17" fmla="*/ 6080 h 10640"/>
              <a:gd name="T18" fmla="*/ 5040 w 10960"/>
              <a:gd name="T19" fmla="*/ 5680 h 10640"/>
              <a:gd name="T20" fmla="*/ 5040 w 10960"/>
              <a:gd name="T21" fmla="*/ 2880 h 10640"/>
              <a:gd name="T22" fmla="*/ 5440 w 10960"/>
              <a:gd name="T23" fmla="*/ 2480 h 10640"/>
              <a:gd name="T24" fmla="*/ 5840 w 10960"/>
              <a:gd name="T25" fmla="*/ 2880 h 10640"/>
              <a:gd name="T26" fmla="*/ 5840 w 10960"/>
              <a:gd name="T27" fmla="*/ 5680 h 10640"/>
              <a:gd name="T28" fmla="*/ 5440 w 10960"/>
              <a:gd name="T29" fmla="*/ 6080 h 10640"/>
              <a:gd name="T30" fmla="*/ 5600 w 10960"/>
              <a:gd name="T31" fmla="*/ 10640 h 10640"/>
              <a:gd name="T32" fmla="*/ 1840 w 10960"/>
              <a:gd name="T33" fmla="*/ 9040 h 10640"/>
              <a:gd name="T34" fmla="*/ 1840 w 10960"/>
              <a:gd name="T35" fmla="*/ 8480 h 10640"/>
              <a:gd name="T36" fmla="*/ 2400 w 10960"/>
              <a:gd name="T37" fmla="*/ 8480 h 10640"/>
              <a:gd name="T38" fmla="*/ 5600 w 10960"/>
              <a:gd name="T39" fmla="*/ 9840 h 10640"/>
              <a:gd name="T40" fmla="*/ 10160 w 10960"/>
              <a:gd name="T41" fmla="*/ 5280 h 10640"/>
              <a:gd name="T42" fmla="*/ 5600 w 10960"/>
              <a:gd name="T43" fmla="*/ 720 h 10640"/>
              <a:gd name="T44" fmla="*/ 1200 w 10960"/>
              <a:gd name="T45" fmla="*/ 4000 h 10640"/>
              <a:gd name="T46" fmla="*/ 800 w 10960"/>
              <a:gd name="T47" fmla="*/ 4320 h 10640"/>
              <a:gd name="T48" fmla="*/ 480 w 10960"/>
              <a:gd name="T49" fmla="*/ 3840 h 10640"/>
              <a:gd name="T50" fmla="*/ 5600 w 10960"/>
              <a:gd name="T51" fmla="*/ 0 h 10640"/>
              <a:gd name="T52" fmla="*/ 10960 w 10960"/>
              <a:gd name="T53" fmla="*/ 5360 h 10640"/>
              <a:gd name="T54" fmla="*/ 5600 w 10960"/>
              <a:gd name="T55" fmla="*/ 10640 h 10640"/>
              <a:gd name="T56" fmla="*/ 720 w 10960"/>
              <a:gd name="T57" fmla="*/ 4720 h 10640"/>
              <a:gd name="T58" fmla="*/ 320 w 10960"/>
              <a:gd name="T59" fmla="*/ 4400 h 10640"/>
              <a:gd name="T60" fmla="*/ 0 w 10960"/>
              <a:gd name="T61" fmla="*/ 2320 h 10640"/>
              <a:gd name="T62" fmla="*/ 320 w 10960"/>
              <a:gd name="T63" fmla="*/ 1840 h 10640"/>
              <a:gd name="T64" fmla="*/ 800 w 10960"/>
              <a:gd name="T65" fmla="*/ 2160 h 10640"/>
              <a:gd name="T66" fmla="*/ 1120 w 10960"/>
              <a:gd name="T67" fmla="*/ 4320 h 10640"/>
              <a:gd name="T68" fmla="*/ 720 w 10960"/>
              <a:gd name="T69" fmla="*/ 4720 h 10640"/>
              <a:gd name="T70" fmla="*/ 720 w 10960"/>
              <a:gd name="T71" fmla="*/ 4720 h 10640"/>
              <a:gd name="T72" fmla="*/ 320 w 10960"/>
              <a:gd name="T73" fmla="*/ 4560 h 10640"/>
              <a:gd name="T74" fmla="*/ 560 w 10960"/>
              <a:gd name="T75" fmla="*/ 4000 h 10640"/>
              <a:gd name="T76" fmla="*/ 2560 w 10960"/>
              <a:gd name="T77" fmla="*/ 2960 h 10640"/>
              <a:gd name="T78" fmla="*/ 3120 w 10960"/>
              <a:gd name="T79" fmla="*/ 3120 h 10640"/>
              <a:gd name="T80" fmla="*/ 2960 w 10960"/>
              <a:gd name="T81" fmla="*/ 3680 h 10640"/>
              <a:gd name="T82" fmla="*/ 880 w 10960"/>
              <a:gd name="T83" fmla="*/ 4720 h 10640"/>
              <a:gd name="T84" fmla="*/ 720 w 10960"/>
              <a:gd name="T85" fmla="*/ 4720 h 10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960" h="10640">
                <a:moveTo>
                  <a:pt x="7600" y="7440"/>
                </a:moveTo>
                <a:cubicBezTo>
                  <a:pt x="7520" y="7440"/>
                  <a:pt x="7440" y="7440"/>
                  <a:pt x="7360" y="7360"/>
                </a:cubicBezTo>
                <a:lnTo>
                  <a:pt x="5280" y="6000"/>
                </a:lnTo>
                <a:cubicBezTo>
                  <a:pt x="5040" y="5840"/>
                  <a:pt x="5040" y="5600"/>
                  <a:pt x="5120" y="5440"/>
                </a:cubicBezTo>
                <a:cubicBezTo>
                  <a:pt x="5280" y="5280"/>
                  <a:pt x="5520" y="5200"/>
                  <a:pt x="5680" y="5360"/>
                </a:cubicBezTo>
                <a:lnTo>
                  <a:pt x="7760" y="6800"/>
                </a:lnTo>
                <a:cubicBezTo>
                  <a:pt x="7920" y="6960"/>
                  <a:pt x="8000" y="7200"/>
                  <a:pt x="7840" y="7360"/>
                </a:cubicBezTo>
                <a:cubicBezTo>
                  <a:pt x="7840" y="7440"/>
                  <a:pt x="7760" y="7440"/>
                  <a:pt x="7600" y="7440"/>
                </a:cubicBezTo>
                <a:close/>
                <a:moveTo>
                  <a:pt x="5440" y="6080"/>
                </a:moveTo>
                <a:cubicBezTo>
                  <a:pt x="5200" y="6080"/>
                  <a:pt x="5040" y="5920"/>
                  <a:pt x="5040" y="5680"/>
                </a:cubicBezTo>
                <a:lnTo>
                  <a:pt x="5040" y="2880"/>
                </a:lnTo>
                <a:cubicBezTo>
                  <a:pt x="5040" y="2640"/>
                  <a:pt x="5200" y="2480"/>
                  <a:pt x="5440" y="2480"/>
                </a:cubicBezTo>
                <a:cubicBezTo>
                  <a:pt x="5680" y="2480"/>
                  <a:pt x="5840" y="2640"/>
                  <a:pt x="5840" y="2880"/>
                </a:cubicBezTo>
                <a:lnTo>
                  <a:pt x="5840" y="5680"/>
                </a:lnTo>
                <a:cubicBezTo>
                  <a:pt x="5840" y="5920"/>
                  <a:pt x="5680" y="6080"/>
                  <a:pt x="5440" y="6080"/>
                </a:cubicBezTo>
                <a:close/>
                <a:moveTo>
                  <a:pt x="5600" y="10640"/>
                </a:moveTo>
                <a:cubicBezTo>
                  <a:pt x="4160" y="10640"/>
                  <a:pt x="2800" y="10080"/>
                  <a:pt x="1840" y="9040"/>
                </a:cubicBezTo>
                <a:cubicBezTo>
                  <a:pt x="1680" y="8880"/>
                  <a:pt x="1680" y="8640"/>
                  <a:pt x="1840" y="8480"/>
                </a:cubicBezTo>
                <a:cubicBezTo>
                  <a:pt x="2000" y="8320"/>
                  <a:pt x="2240" y="8320"/>
                  <a:pt x="2400" y="8480"/>
                </a:cubicBezTo>
                <a:cubicBezTo>
                  <a:pt x="3280" y="9360"/>
                  <a:pt x="4400" y="9840"/>
                  <a:pt x="5600" y="9840"/>
                </a:cubicBezTo>
                <a:cubicBezTo>
                  <a:pt x="8080" y="9840"/>
                  <a:pt x="10160" y="7840"/>
                  <a:pt x="10160" y="5280"/>
                </a:cubicBezTo>
                <a:cubicBezTo>
                  <a:pt x="10160" y="2720"/>
                  <a:pt x="8160" y="720"/>
                  <a:pt x="5600" y="720"/>
                </a:cubicBezTo>
                <a:cubicBezTo>
                  <a:pt x="3600" y="720"/>
                  <a:pt x="1760" y="2080"/>
                  <a:pt x="1200" y="4000"/>
                </a:cubicBezTo>
                <a:cubicBezTo>
                  <a:pt x="1200" y="4240"/>
                  <a:pt x="960" y="4400"/>
                  <a:pt x="800" y="4320"/>
                </a:cubicBezTo>
                <a:cubicBezTo>
                  <a:pt x="560" y="4240"/>
                  <a:pt x="480" y="4000"/>
                  <a:pt x="480" y="3840"/>
                </a:cubicBezTo>
                <a:cubicBezTo>
                  <a:pt x="1120" y="1600"/>
                  <a:pt x="3280" y="0"/>
                  <a:pt x="5600" y="0"/>
                </a:cubicBezTo>
                <a:cubicBezTo>
                  <a:pt x="8560" y="0"/>
                  <a:pt x="10960" y="2400"/>
                  <a:pt x="10960" y="5360"/>
                </a:cubicBezTo>
                <a:cubicBezTo>
                  <a:pt x="10960" y="8240"/>
                  <a:pt x="8560" y="10640"/>
                  <a:pt x="5600" y="10640"/>
                </a:cubicBezTo>
                <a:close/>
                <a:moveTo>
                  <a:pt x="720" y="4720"/>
                </a:moveTo>
                <a:cubicBezTo>
                  <a:pt x="480" y="4720"/>
                  <a:pt x="320" y="4640"/>
                  <a:pt x="320" y="4400"/>
                </a:cubicBezTo>
                <a:lnTo>
                  <a:pt x="0" y="2320"/>
                </a:lnTo>
                <a:cubicBezTo>
                  <a:pt x="0" y="2080"/>
                  <a:pt x="80" y="1920"/>
                  <a:pt x="320" y="1840"/>
                </a:cubicBezTo>
                <a:cubicBezTo>
                  <a:pt x="560" y="1840"/>
                  <a:pt x="720" y="1920"/>
                  <a:pt x="800" y="2160"/>
                </a:cubicBezTo>
                <a:lnTo>
                  <a:pt x="1120" y="4320"/>
                </a:lnTo>
                <a:cubicBezTo>
                  <a:pt x="1120" y="4480"/>
                  <a:pt x="960" y="4720"/>
                  <a:pt x="720" y="4720"/>
                </a:cubicBezTo>
                <a:close/>
                <a:moveTo>
                  <a:pt x="720" y="4720"/>
                </a:moveTo>
                <a:cubicBezTo>
                  <a:pt x="560" y="4720"/>
                  <a:pt x="400" y="4640"/>
                  <a:pt x="320" y="4560"/>
                </a:cubicBezTo>
                <a:cubicBezTo>
                  <a:pt x="240" y="4320"/>
                  <a:pt x="320" y="4080"/>
                  <a:pt x="560" y="4000"/>
                </a:cubicBezTo>
                <a:lnTo>
                  <a:pt x="2560" y="2960"/>
                </a:lnTo>
                <a:cubicBezTo>
                  <a:pt x="2720" y="2880"/>
                  <a:pt x="2960" y="2960"/>
                  <a:pt x="3120" y="3120"/>
                </a:cubicBezTo>
                <a:cubicBezTo>
                  <a:pt x="3200" y="3280"/>
                  <a:pt x="3120" y="3520"/>
                  <a:pt x="2960" y="3680"/>
                </a:cubicBezTo>
                <a:lnTo>
                  <a:pt x="880" y="4720"/>
                </a:lnTo>
                <a:lnTo>
                  <a:pt x="720" y="47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server_309396">
            <a:extLst>
              <a:ext uri="{FF2B5EF4-FFF2-40B4-BE49-F238E27FC236}">
                <a16:creationId xmlns:a16="http://schemas.microsoft.com/office/drawing/2014/main" id="{3F8FDC33-1AD3-B1CD-944B-256242AAE866}"/>
              </a:ext>
            </a:extLst>
          </p:cNvPr>
          <p:cNvSpPr/>
          <p:nvPr/>
        </p:nvSpPr>
        <p:spPr>
          <a:xfrm>
            <a:off x="227924" y="1887923"/>
            <a:ext cx="184651" cy="184447"/>
          </a:xfrm>
          <a:custGeom>
            <a:avLst/>
            <a:gdLst>
              <a:gd name="connsiteX0" fmla="*/ 303572 w 606970"/>
              <a:gd name="connsiteY0" fmla="*/ 190814 h 606298"/>
              <a:gd name="connsiteX1" fmla="*/ 191082 w 606970"/>
              <a:gd name="connsiteY1" fmla="*/ 303114 h 606298"/>
              <a:gd name="connsiteX2" fmla="*/ 303572 w 606970"/>
              <a:gd name="connsiteY2" fmla="*/ 415325 h 606298"/>
              <a:gd name="connsiteX3" fmla="*/ 416062 w 606970"/>
              <a:gd name="connsiteY3" fmla="*/ 303114 h 606298"/>
              <a:gd name="connsiteX4" fmla="*/ 303572 w 606970"/>
              <a:gd name="connsiteY4" fmla="*/ 190814 h 606298"/>
              <a:gd name="connsiteX5" fmla="*/ 303572 w 606970"/>
              <a:gd name="connsiteY5" fmla="*/ 157079 h 606298"/>
              <a:gd name="connsiteX6" fmla="*/ 449854 w 606970"/>
              <a:gd name="connsiteY6" fmla="*/ 303114 h 606298"/>
              <a:gd name="connsiteX7" fmla="*/ 303572 w 606970"/>
              <a:gd name="connsiteY7" fmla="*/ 449149 h 606298"/>
              <a:gd name="connsiteX8" fmla="*/ 157290 w 606970"/>
              <a:gd name="connsiteY8" fmla="*/ 303114 h 606298"/>
              <a:gd name="connsiteX9" fmla="*/ 303572 w 606970"/>
              <a:gd name="connsiteY9" fmla="*/ 157079 h 606298"/>
              <a:gd name="connsiteX10" fmla="*/ 287529 w 606970"/>
              <a:gd name="connsiteY10" fmla="*/ 33648 h 606298"/>
              <a:gd name="connsiteX11" fmla="*/ 270948 w 606970"/>
              <a:gd name="connsiteY11" fmla="*/ 88685 h 606298"/>
              <a:gd name="connsiteX12" fmla="*/ 258400 w 606970"/>
              <a:gd name="connsiteY12" fmla="*/ 100229 h 606298"/>
              <a:gd name="connsiteX13" fmla="*/ 191805 w 606970"/>
              <a:gd name="connsiteY13" fmla="*/ 127792 h 606298"/>
              <a:gd name="connsiteX14" fmla="*/ 174776 w 606970"/>
              <a:gd name="connsiteY14" fmla="*/ 128419 h 606298"/>
              <a:gd name="connsiteX15" fmla="*/ 123957 w 606970"/>
              <a:gd name="connsiteY15" fmla="*/ 101213 h 606298"/>
              <a:gd name="connsiteX16" fmla="*/ 101370 w 606970"/>
              <a:gd name="connsiteY16" fmla="*/ 123765 h 606298"/>
              <a:gd name="connsiteX17" fmla="*/ 128617 w 606970"/>
              <a:gd name="connsiteY17" fmla="*/ 174417 h 606298"/>
              <a:gd name="connsiteX18" fmla="*/ 127990 w 606970"/>
              <a:gd name="connsiteY18" fmla="*/ 191510 h 606298"/>
              <a:gd name="connsiteX19" fmla="*/ 100384 w 606970"/>
              <a:gd name="connsiteY19" fmla="*/ 258001 h 606298"/>
              <a:gd name="connsiteX20" fmla="*/ 88822 w 606970"/>
              <a:gd name="connsiteY20" fmla="*/ 270530 h 606298"/>
              <a:gd name="connsiteX21" fmla="*/ 33700 w 606970"/>
              <a:gd name="connsiteY21" fmla="*/ 287086 h 606298"/>
              <a:gd name="connsiteX22" fmla="*/ 33700 w 606970"/>
              <a:gd name="connsiteY22" fmla="*/ 319034 h 606298"/>
              <a:gd name="connsiteX23" fmla="*/ 88822 w 606970"/>
              <a:gd name="connsiteY23" fmla="*/ 335679 h 606298"/>
              <a:gd name="connsiteX24" fmla="*/ 100384 w 606970"/>
              <a:gd name="connsiteY24" fmla="*/ 348208 h 606298"/>
              <a:gd name="connsiteX25" fmla="*/ 127990 w 606970"/>
              <a:gd name="connsiteY25" fmla="*/ 414610 h 606298"/>
              <a:gd name="connsiteX26" fmla="*/ 128617 w 606970"/>
              <a:gd name="connsiteY26" fmla="*/ 431702 h 606298"/>
              <a:gd name="connsiteX27" fmla="*/ 101370 w 606970"/>
              <a:gd name="connsiteY27" fmla="*/ 482443 h 606298"/>
              <a:gd name="connsiteX28" fmla="*/ 123957 w 606970"/>
              <a:gd name="connsiteY28" fmla="*/ 504995 h 606298"/>
              <a:gd name="connsiteX29" fmla="*/ 174776 w 606970"/>
              <a:gd name="connsiteY29" fmla="*/ 477790 h 606298"/>
              <a:gd name="connsiteX30" fmla="*/ 191805 w 606970"/>
              <a:gd name="connsiteY30" fmla="*/ 478327 h 606298"/>
              <a:gd name="connsiteX31" fmla="*/ 258400 w 606970"/>
              <a:gd name="connsiteY31" fmla="*/ 505890 h 606298"/>
              <a:gd name="connsiteX32" fmla="*/ 270948 w 606970"/>
              <a:gd name="connsiteY32" fmla="*/ 517524 h 606298"/>
              <a:gd name="connsiteX33" fmla="*/ 287529 w 606970"/>
              <a:gd name="connsiteY33" fmla="*/ 572471 h 606298"/>
              <a:gd name="connsiteX34" fmla="*/ 319616 w 606970"/>
              <a:gd name="connsiteY34" fmla="*/ 572471 h 606298"/>
              <a:gd name="connsiteX35" fmla="*/ 336197 w 606970"/>
              <a:gd name="connsiteY35" fmla="*/ 517524 h 606298"/>
              <a:gd name="connsiteX36" fmla="*/ 348745 w 606970"/>
              <a:gd name="connsiteY36" fmla="*/ 505890 h 606298"/>
              <a:gd name="connsiteX37" fmla="*/ 415340 w 606970"/>
              <a:gd name="connsiteY37" fmla="*/ 478327 h 606298"/>
              <a:gd name="connsiteX38" fmla="*/ 432369 w 606970"/>
              <a:gd name="connsiteY38" fmla="*/ 477790 h 606298"/>
              <a:gd name="connsiteX39" fmla="*/ 483188 w 606970"/>
              <a:gd name="connsiteY39" fmla="*/ 504995 h 606298"/>
              <a:gd name="connsiteX40" fmla="*/ 505775 w 606970"/>
              <a:gd name="connsiteY40" fmla="*/ 482443 h 606298"/>
              <a:gd name="connsiteX41" fmla="*/ 478528 w 606970"/>
              <a:gd name="connsiteY41" fmla="*/ 431702 h 606298"/>
              <a:gd name="connsiteX42" fmla="*/ 479155 w 606970"/>
              <a:gd name="connsiteY42" fmla="*/ 414610 h 606298"/>
              <a:gd name="connsiteX43" fmla="*/ 506761 w 606970"/>
              <a:gd name="connsiteY43" fmla="*/ 348208 h 606298"/>
              <a:gd name="connsiteX44" fmla="*/ 518323 w 606970"/>
              <a:gd name="connsiteY44" fmla="*/ 335679 h 606298"/>
              <a:gd name="connsiteX45" fmla="*/ 573445 w 606970"/>
              <a:gd name="connsiteY45" fmla="*/ 319034 h 606298"/>
              <a:gd name="connsiteX46" fmla="*/ 573445 w 606970"/>
              <a:gd name="connsiteY46" fmla="*/ 287086 h 606298"/>
              <a:gd name="connsiteX47" fmla="*/ 518323 w 606970"/>
              <a:gd name="connsiteY47" fmla="*/ 270530 h 606298"/>
              <a:gd name="connsiteX48" fmla="*/ 506761 w 606970"/>
              <a:gd name="connsiteY48" fmla="*/ 258001 h 606298"/>
              <a:gd name="connsiteX49" fmla="*/ 479155 w 606970"/>
              <a:gd name="connsiteY49" fmla="*/ 191510 h 606298"/>
              <a:gd name="connsiteX50" fmla="*/ 478528 w 606970"/>
              <a:gd name="connsiteY50" fmla="*/ 174417 h 606298"/>
              <a:gd name="connsiteX51" fmla="*/ 505775 w 606970"/>
              <a:gd name="connsiteY51" fmla="*/ 123765 h 606298"/>
              <a:gd name="connsiteX52" fmla="*/ 483188 w 606970"/>
              <a:gd name="connsiteY52" fmla="*/ 101213 h 606298"/>
              <a:gd name="connsiteX53" fmla="*/ 432369 w 606970"/>
              <a:gd name="connsiteY53" fmla="*/ 128419 h 606298"/>
              <a:gd name="connsiteX54" fmla="*/ 415340 w 606970"/>
              <a:gd name="connsiteY54" fmla="*/ 127792 h 606298"/>
              <a:gd name="connsiteX55" fmla="*/ 348745 w 606970"/>
              <a:gd name="connsiteY55" fmla="*/ 100229 h 606298"/>
              <a:gd name="connsiteX56" fmla="*/ 336197 w 606970"/>
              <a:gd name="connsiteY56" fmla="*/ 88685 h 606298"/>
              <a:gd name="connsiteX57" fmla="*/ 319616 w 606970"/>
              <a:gd name="connsiteY57" fmla="*/ 33648 h 606298"/>
              <a:gd name="connsiteX58" fmla="*/ 274981 w 606970"/>
              <a:gd name="connsiteY58" fmla="*/ 0 h 606298"/>
              <a:gd name="connsiteX59" fmla="*/ 332164 w 606970"/>
              <a:gd name="connsiteY59" fmla="*/ 0 h 606298"/>
              <a:gd name="connsiteX60" fmla="*/ 348297 w 606970"/>
              <a:gd name="connsiteY60" fmla="*/ 11902 h 606298"/>
              <a:gd name="connsiteX61" fmla="*/ 365685 w 606970"/>
              <a:gd name="connsiteY61" fmla="*/ 69802 h 606298"/>
              <a:gd name="connsiteX62" fmla="*/ 424840 w 606970"/>
              <a:gd name="connsiteY62" fmla="*/ 94233 h 606298"/>
              <a:gd name="connsiteX63" fmla="*/ 477900 w 606970"/>
              <a:gd name="connsiteY63" fmla="*/ 65507 h 606298"/>
              <a:gd name="connsiteX64" fmla="*/ 497888 w 606970"/>
              <a:gd name="connsiteY64" fmla="*/ 68460 h 606298"/>
              <a:gd name="connsiteX65" fmla="*/ 538310 w 606970"/>
              <a:gd name="connsiteY65" fmla="*/ 108820 h 606298"/>
              <a:gd name="connsiteX66" fmla="*/ 541268 w 606970"/>
              <a:gd name="connsiteY66" fmla="*/ 128777 h 606298"/>
              <a:gd name="connsiteX67" fmla="*/ 512676 w 606970"/>
              <a:gd name="connsiteY67" fmla="*/ 181934 h 606298"/>
              <a:gd name="connsiteX68" fmla="*/ 537235 w 606970"/>
              <a:gd name="connsiteY68" fmla="*/ 240998 h 606298"/>
              <a:gd name="connsiteX69" fmla="*/ 595135 w 606970"/>
              <a:gd name="connsiteY69" fmla="*/ 258449 h 606298"/>
              <a:gd name="connsiteX70" fmla="*/ 606966 w 606970"/>
              <a:gd name="connsiteY70" fmla="*/ 274557 h 606298"/>
              <a:gd name="connsiteX71" fmla="*/ 606966 w 606970"/>
              <a:gd name="connsiteY71" fmla="*/ 331562 h 606298"/>
              <a:gd name="connsiteX72" fmla="*/ 595045 w 606970"/>
              <a:gd name="connsiteY72" fmla="*/ 347671 h 606298"/>
              <a:gd name="connsiteX73" fmla="*/ 537235 w 606970"/>
              <a:gd name="connsiteY73" fmla="*/ 365121 h 606298"/>
              <a:gd name="connsiteX74" fmla="*/ 512676 w 606970"/>
              <a:gd name="connsiteY74" fmla="*/ 424185 h 606298"/>
              <a:gd name="connsiteX75" fmla="*/ 541626 w 606970"/>
              <a:gd name="connsiteY75" fmla="*/ 477432 h 606298"/>
              <a:gd name="connsiteX76" fmla="*/ 538669 w 606970"/>
              <a:gd name="connsiteY76" fmla="*/ 497299 h 606298"/>
              <a:gd name="connsiteX77" fmla="*/ 498246 w 606970"/>
              <a:gd name="connsiteY77" fmla="*/ 537659 h 606298"/>
              <a:gd name="connsiteX78" fmla="*/ 478259 w 606970"/>
              <a:gd name="connsiteY78" fmla="*/ 540612 h 606298"/>
              <a:gd name="connsiteX79" fmla="*/ 425019 w 606970"/>
              <a:gd name="connsiteY79" fmla="*/ 512154 h 606298"/>
              <a:gd name="connsiteX80" fmla="*/ 365864 w 606970"/>
              <a:gd name="connsiteY80" fmla="*/ 536585 h 606298"/>
              <a:gd name="connsiteX81" fmla="*/ 348387 w 606970"/>
              <a:gd name="connsiteY81" fmla="*/ 594306 h 606298"/>
              <a:gd name="connsiteX82" fmla="*/ 332254 w 606970"/>
              <a:gd name="connsiteY82" fmla="*/ 606298 h 606298"/>
              <a:gd name="connsiteX83" fmla="*/ 275160 w 606970"/>
              <a:gd name="connsiteY83" fmla="*/ 606298 h 606298"/>
              <a:gd name="connsiteX84" fmla="*/ 259027 w 606970"/>
              <a:gd name="connsiteY84" fmla="*/ 594306 h 606298"/>
              <a:gd name="connsiteX85" fmla="*/ 241549 w 606970"/>
              <a:gd name="connsiteY85" fmla="*/ 536585 h 606298"/>
              <a:gd name="connsiteX86" fmla="*/ 182394 w 606970"/>
              <a:gd name="connsiteY86" fmla="*/ 512154 h 606298"/>
              <a:gd name="connsiteX87" fmla="*/ 129065 w 606970"/>
              <a:gd name="connsiteY87" fmla="*/ 540612 h 606298"/>
              <a:gd name="connsiteX88" fmla="*/ 109257 w 606970"/>
              <a:gd name="connsiteY88" fmla="*/ 537659 h 606298"/>
              <a:gd name="connsiteX89" fmla="*/ 68835 w 606970"/>
              <a:gd name="connsiteY89" fmla="*/ 497299 h 606298"/>
              <a:gd name="connsiteX90" fmla="*/ 65877 w 606970"/>
              <a:gd name="connsiteY90" fmla="*/ 477432 h 606298"/>
              <a:gd name="connsiteX91" fmla="*/ 94469 w 606970"/>
              <a:gd name="connsiteY91" fmla="*/ 424185 h 606298"/>
              <a:gd name="connsiteX92" fmla="*/ 69910 w 606970"/>
              <a:gd name="connsiteY92" fmla="*/ 365121 h 606298"/>
              <a:gd name="connsiteX93" fmla="*/ 12010 w 606970"/>
              <a:gd name="connsiteY93" fmla="*/ 347671 h 606298"/>
              <a:gd name="connsiteX94" fmla="*/ 0 w 606970"/>
              <a:gd name="connsiteY94" fmla="*/ 331562 h 606298"/>
              <a:gd name="connsiteX95" fmla="*/ 0 w 606970"/>
              <a:gd name="connsiteY95" fmla="*/ 274557 h 606298"/>
              <a:gd name="connsiteX96" fmla="*/ 12010 w 606970"/>
              <a:gd name="connsiteY96" fmla="*/ 258449 h 606298"/>
              <a:gd name="connsiteX97" fmla="*/ 69910 w 606970"/>
              <a:gd name="connsiteY97" fmla="*/ 240998 h 606298"/>
              <a:gd name="connsiteX98" fmla="*/ 94469 w 606970"/>
              <a:gd name="connsiteY98" fmla="*/ 181934 h 606298"/>
              <a:gd name="connsiteX99" fmla="*/ 65787 w 606970"/>
              <a:gd name="connsiteY99" fmla="*/ 128866 h 606298"/>
              <a:gd name="connsiteX100" fmla="*/ 68745 w 606970"/>
              <a:gd name="connsiteY100" fmla="*/ 108910 h 606298"/>
              <a:gd name="connsiteX101" fmla="*/ 109168 w 606970"/>
              <a:gd name="connsiteY101" fmla="*/ 68728 h 606298"/>
              <a:gd name="connsiteX102" fmla="*/ 128976 w 606970"/>
              <a:gd name="connsiteY102" fmla="*/ 65775 h 606298"/>
              <a:gd name="connsiteX103" fmla="*/ 182305 w 606970"/>
              <a:gd name="connsiteY103" fmla="*/ 94233 h 606298"/>
              <a:gd name="connsiteX104" fmla="*/ 241460 w 606970"/>
              <a:gd name="connsiteY104" fmla="*/ 69802 h 606298"/>
              <a:gd name="connsiteX105" fmla="*/ 258848 w 606970"/>
              <a:gd name="connsiteY105" fmla="*/ 11902 h 606298"/>
              <a:gd name="connsiteX106" fmla="*/ 274981 w 606970"/>
              <a:gd name="connsiteY106" fmla="*/ 0 h 60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6970" h="606298">
                <a:moveTo>
                  <a:pt x="303572" y="190814"/>
                </a:moveTo>
                <a:cubicBezTo>
                  <a:pt x="241546" y="190814"/>
                  <a:pt x="191082" y="241193"/>
                  <a:pt x="191082" y="303114"/>
                </a:cubicBezTo>
                <a:cubicBezTo>
                  <a:pt x="191082" y="365036"/>
                  <a:pt x="241546" y="415325"/>
                  <a:pt x="303572" y="415325"/>
                </a:cubicBezTo>
                <a:cubicBezTo>
                  <a:pt x="365598" y="415325"/>
                  <a:pt x="416062" y="365036"/>
                  <a:pt x="416062" y="303114"/>
                </a:cubicBezTo>
                <a:cubicBezTo>
                  <a:pt x="416062" y="241193"/>
                  <a:pt x="365598" y="190814"/>
                  <a:pt x="303572" y="190814"/>
                </a:cubicBezTo>
                <a:close/>
                <a:moveTo>
                  <a:pt x="303572" y="157079"/>
                </a:moveTo>
                <a:cubicBezTo>
                  <a:pt x="384242" y="157079"/>
                  <a:pt x="449854" y="222580"/>
                  <a:pt x="449854" y="303114"/>
                </a:cubicBezTo>
                <a:cubicBezTo>
                  <a:pt x="449854" y="383648"/>
                  <a:pt x="384242" y="449149"/>
                  <a:pt x="303572" y="449149"/>
                </a:cubicBezTo>
                <a:cubicBezTo>
                  <a:pt x="222902" y="449149"/>
                  <a:pt x="157290" y="383648"/>
                  <a:pt x="157290" y="303114"/>
                </a:cubicBezTo>
                <a:cubicBezTo>
                  <a:pt x="157290" y="222580"/>
                  <a:pt x="222902" y="157079"/>
                  <a:pt x="303572" y="157079"/>
                </a:cubicBezTo>
                <a:close/>
                <a:moveTo>
                  <a:pt x="287529" y="33648"/>
                </a:moveTo>
                <a:lnTo>
                  <a:pt x="270948" y="88685"/>
                </a:lnTo>
                <a:cubicBezTo>
                  <a:pt x="269155" y="94502"/>
                  <a:pt x="264405" y="98887"/>
                  <a:pt x="258400" y="100229"/>
                </a:cubicBezTo>
                <a:cubicBezTo>
                  <a:pt x="234738" y="105509"/>
                  <a:pt x="212420" y="114816"/>
                  <a:pt x="191805" y="127792"/>
                </a:cubicBezTo>
                <a:cubicBezTo>
                  <a:pt x="186697" y="131014"/>
                  <a:pt x="180154" y="131282"/>
                  <a:pt x="174776" y="128419"/>
                </a:cubicBezTo>
                <a:lnTo>
                  <a:pt x="123957" y="101213"/>
                </a:lnTo>
                <a:lnTo>
                  <a:pt x="101370" y="123765"/>
                </a:lnTo>
                <a:lnTo>
                  <a:pt x="128617" y="174417"/>
                </a:lnTo>
                <a:cubicBezTo>
                  <a:pt x="131575" y="179787"/>
                  <a:pt x="131216" y="186409"/>
                  <a:pt x="127990" y="191510"/>
                </a:cubicBezTo>
                <a:cubicBezTo>
                  <a:pt x="114904" y="212003"/>
                  <a:pt x="105672" y="234376"/>
                  <a:pt x="100384" y="258001"/>
                </a:cubicBezTo>
                <a:cubicBezTo>
                  <a:pt x="99129" y="263908"/>
                  <a:pt x="94648" y="268740"/>
                  <a:pt x="88822" y="270530"/>
                </a:cubicBezTo>
                <a:lnTo>
                  <a:pt x="33700" y="287086"/>
                </a:lnTo>
                <a:lnTo>
                  <a:pt x="33700" y="319034"/>
                </a:lnTo>
                <a:lnTo>
                  <a:pt x="88822" y="335679"/>
                </a:lnTo>
                <a:cubicBezTo>
                  <a:pt x="94648" y="337469"/>
                  <a:pt x="99129" y="342212"/>
                  <a:pt x="100384" y="348208"/>
                </a:cubicBezTo>
                <a:cubicBezTo>
                  <a:pt x="105672" y="371833"/>
                  <a:pt x="114994" y="394206"/>
                  <a:pt x="127990" y="414610"/>
                </a:cubicBezTo>
                <a:cubicBezTo>
                  <a:pt x="131216" y="419800"/>
                  <a:pt x="131485" y="426333"/>
                  <a:pt x="128617" y="431702"/>
                </a:cubicBezTo>
                <a:lnTo>
                  <a:pt x="101370" y="482443"/>
                </a:lnTo>
                <a:lnTo>
                  <a:pt x="123957" y="504995"/>
                </a:lnTo>
                <a:lnTo>
                  <a:pt x="174776" y="477790"/>
                </a:lnTo>
                <a:cubicBezTo>
                  <a:pt x="180154" y="474926"/>
                  <a:pt x="186697" y="475105"/>
                  <a:pt x="191805" y="478327"/>
                </a:cubicBezTo>
                <a:cubicBezTo>
                  <a:pt x="212420" y="491482"/>
                  <a:pt x="234738" y="500699"/>
                  <a:pt x="258400" y="505890"/>
                </a:cubicBezTo>
                <a:cubicBezTo>
                  <a:pt x="264405" y="507232"/>
                  <a:pt x="269155" y="511617"/>
                  <a:pt x="270948" y="517524"/>
                </a:cubicBezTo>
                <a:lnTo>
                  <a:pt x="287529" y="572471"/>
                </a:lnTo>
                <a:lnTo>
                  <a:pt x="319616" y="572471"/>
                </a:lnTo>
                <a:lnTo>
                  <a:pt x="336197" y="517524"/>
                </a:lnTo>
                <a:cubicBezTo>
                  <a:pt x="337990" y="511617"/>
                  <a:pt x="342740" y="507232"/>
                  <a:pt x="348745" y="505890"/>
                </a:cubicBezTo>
                <a:cubicBezTo>
                  <a:pt x="372407" y="500699"/>
                  <a:pt x="394904" y="491392"/>
                  <a:pt x="415340" y="478327"/>
                </a:cubicBezTo>
                <a:cubicBezTo>
                  <a:pt x="420448" y="475105"/>
                  <a:pt x="426991" y="474926"/>
                  <a:pt x="432369" y="477790"/>
                </a:cubicBezTo>
                <a:lnTo>
                  <a:pt x="483188" y="504995"/>
                </a:lnTo>
                <a:lnTo>
                  <a:pt x="505775" y="482443"/>
                </a:lnTo>
                <a:lnTo>
                  <a:pt x="478528" y="431702"/>
                </a:lnTo>
                <a:cubicBezTo>
                  <a:pt x="475660" y="426333"/>
                  <a:pt x="475929" y="419800"/>
                  <a:pt x="479155" y="414610"/>
                </a:cubicBezTo>
                <a:cubicBezTo>
                  <a:pt x="492241" y="394116"/>
                  <a:pt x="501473" y="371833"/>
                  <a:pt x="506761" y="348208"/>
                </a:cubicBezTo>
                <a:cubicBezTo>
                  <a:pt x="508016" y="342212"/>
                  <a:pt x="512497" y="337469"/>
                  <a:pt x="518323" y="335679"/>
                </a:cubicBezTo>
                <a:lnTo>
                  <a:pt x="573445" y="319034"/>
                </a:lnTo>
                <a:lnTo>
                  <a:pt x="573445" y="287086"/>
                </a:lnTo>
                <a:lnTo>
                  <a:pt x="518323" y="270530"/>
                </a:lnTo>
                <a:cubicBezTo>
                  <a:pt x="512497" y="268740"/>
                  <a:pt x="508016" y="263908"/>
                  <a:pt x="506761" y="258001"/>
                </a:cubicBezTo>
                <a:cubicBezTo>
                  <a:pt x="501473" y="234376"/>
                  <a:pt x="492151" y="211914"/>
                  <a:pt x="479155" y="191510"/>
                </a:cubicBezTo>
                <a:cubicBezTo>
                  <a:pt x="475929" y="186409"/>
                  <a:pt x="475660" y="179787"/>
                  <a:pt x="478528" y="174417"/>
                </a:cubicBezTo>
                <a:lnTo>
                  <a:pt x="505775" y="123765"/>
                </a:lnTo>
                <a:lnTo>
                  <a:pt x="483188" y="101213"/>
                </a:lnTo>
                <a:lnTo>
                  <a:pt x="432369" y="128419"/>
                </a:lnTo>
                <a:cubicBezTo>
                  <a:pt x="426902" y="131282"/>
                  <a:pt x="420448" y="131014"/>
                  <a:pt x="415340" y="127792"/>
                </a:cubicBezTo>
                <a:cubicBezTo>
                  <a:pt x="394725" y="114637"/>
                  <a:pt x="372407" y="105509"/>
                  <a:pt x="348745" y="100229"/>
                </a:cubicBezTo>
                <a:cubicBezTo>
                  <a:pt x="342740" y="98887"/>
                  <a:pt x="337990" y="94502"/>
                  <a:pt x="336197" y="88685"/>
                </a:cubicBezTo>
                <a:lnTo>
                  <a:pt x="319616" y="33648"/>
                </a:lnTo>
                <a:close/>
                <a:moveTo>
                  <a:pt x="274981" y="0"/>
                </a:moveTo>
                <a:lnTo>
                  <a:pt x="332164" y="0"/>
                </a:lnTo>
                <a:cubicBezTo>
                  <a:pt x="339514" y="0"/>
                  <a:pt x="346146" y="4743"/>
                  <a:pt x="348297" y="11902"/>
                </a:cubicBezTo>
                <a:lnTo>
                  <a:pt x="365685" y="69802"/>
                </a:lnTo>
                <a:cubicBezTo>
                  <a:pt x="386479" y="75261"/>
                  <a:pt x="406197" y="83494"/>
                  <a:pt x="424840" y="94233"/>
                </a:cubicBezTo>
                <a:lnTo>
                  <a:pt x="477900" y="65507"/>
                </a:lnTo>
                <a:cubicBezTo>
                  <a:pt x="484533" y="62017"/>
                  <a:pt x="492600" y="63270"/>
                  <a:pt x="497888" y="68460"/>
                </a:cubicBezTo>
                <a:lnTo>
                  <a:pt x="538310" y="108820"/>
                </a:lnTo>
                <a:cubicBezTo>
                  <a:pt x="543509" y="114100"/>
                  <a:pt x="544763" y="122154"/>
                  <a:pt x="541268" y="128777"/>
                </a:cubicBezTo>
                <a:lnTo>
                  <a:pt x="512676" y="181934"/>
                </a:lnTo>
                <a:cubicBezTo>
                  <a:pt x="523432" y="200548"/>
                  <a:pt x="531678" y="220415"/>
                  <a:pt x="537235" y="240998"/>
                </a:cubicBezTo>
                <a:lnTo>
                  <a:pt x="595135" y="258449"/>
                </a:lnTo>
                <a:cubicBezTo>
                  <a:pt x="602215" y="260597"/>
                  <a:pt x="607145" y="267129"/>
                  <a:pt x="606966" y="274557"/>
                </a:cubicBezTo>
                <a:lnTo>
                  <a:pt x="606966" y="331562"/>
                </a:lnTo>
                <a:cubicBezTo>
                  <a:pt x="606966" y="338990"/>
                  <a:pt x="602215" y="345523"/>
                  <a:pt x="595045" y="347671"/>
                </a:cubicBezTo>
                <a:lnTo>
                  <a:pt x="537235" y="365121"/>
                </a:lnTo>
                <a:cubicBezTo>
                  <a:pt x="531678" y="385883"/>
                  <a:pt x="523432" y="405661"/>
                  <a:pt x="512676" y="424185"/>
                </a:cubicBezTo>
                <a:lnTo>
                  <a:pt x="541626" y="477432"/>
                </a:lnTo>
                <a:cubicBezTo>
                  <a:pt x="545122" y="483965"/>
                  <a:pt x="543867" y="492108"/>
                  <a:pt x="538669" y="497299"/>
                </a:cubicBezTo>
                <a:lnTo>
                  <a:pt x="498246" y="537659"/>
                </a:lnTo>
                <a:cubicBezTo>
                  <a:pt x="492958" y="542939"/>
                  <a:pt x="484891" y="544102"/>
                  <a:pt x="478259" y="540612"/>
                </a:cubicBezTo>
                <a:lnTo>
                  <a:pt x="425019" y="512154"/>
                </a:lnTo>
                <a:cubicBezTo>
                  <a:pt x="406377" y="522893"/>
                  <a:pt x="386479" y="531126"/>
                  <a:pt x="365864" y="536585"/>
                </a:cubicBezTo>
                <a:lnTo>
                  <a:pt x="348387" y="594306"/>
                </a:lnTo>
                <a:cubicBezTo>
                  <a:pt x="346236" y="601376"/>
                  <a:pt x="339693" y="606298"/>
                  <a:pt x="332254" y="606298"/>
                </a:cubicBezTo>
                <a:lnTo>
                  <a:pt x="275160" y="606298"/>
                </a:lnTo>
                <a:cubicBezTo>
                  <a:pt x="267721" y="606298"/>
                  <a:pt x="261178" y="601466"/>
                  <a:pt x="259027" y="594306"/>
                </a:cubicBezTo>
                <a:lnTo>
                  <a:pt x="241549" y="536585"/>
                </a:lnTo>
                <a:cubicBezTo>
                  <a:pt x="220756" y="531126"/>
                  <a:pt x="201037" y="522893"/>
                  <a:pt x="182394" y="512154"/>
                </a:cubicBezTo>
                <a:lnTo>
                  <a:pt x="129065" y="540612"/>
                </a:lnTo>
                <a:cubicBezTo>
                  <a:pt x="122612" y="544102"/>
                  <a:pt x="114546" y="542939"/>
                  <a:pt x="109257" y="537659"/>
                </a:cubicBezTo>
                <a:lnTo>
                  <a:pt x="68835" y="497299"/>
                </a:lnTo>
                <a:cubicBezTo>
                  <a:pt x="63636" y="492108"/>
                  <a:pt x="62382" y="483965"/>
                  <a:pt x="65877" y="477432"/>
                </a:cubicBezTo>
                <a:lnTo>
                  <a:pt x="94469" y="424185"/>
                </a:lnTo>
                <a:cubicBezTo>
                  <a:pt x="83713" y="405571"/>
                  <a:pt x="75467" y="385794"/>
                  <a:pt x="69910" y="365121"/>
                </a:cubicBezTo>
                <a:lnTo>
                  <a:pt x="12010" y="347671"/>
                </a:lnTo>
                <a:cubicBezTo>
                  <a:pt x="4930" y="345523"/>
                  <a:pt x="0" y="338990"/>
                  <a:pt x="0" y="331562"/>
                </a:cubicBezTo>
                <a:lnTo>
                  <a:pt x="0" y="274557"/>
                </a:lnTo>
                <a:cubicBezTo>
                  <a:pt x="0" y="267129"/>
                  <a:pt x="4840" y="260597"/>
                  <a:pt x="12010" y="258449"/>
                </a:cubicBezTo>
                <a:lnTo>
                  <a:pt x="69910" y="240998"/>
                </a:lnTo>
                <a:cubicBezTo>
                  <a:pt x="75467" y="220236"/>
                  <a:pt x="83713" y="200548"/>
                  <a:pt x="94469" y="181934"/>
                </a:cubicBezTo>
                <a:lnTo>
                  <a:pt x="65787" y="128866"/>
                </a:lnTo>
                <a:cubicBezTo>
                  <a:pt x="62292" y="122333"/>
                  <a:pt x="63457" y="114190"/>
                  <a:pt x="68745" y="108910"/>
                </a:cubicBezTo>
                <a:lnTo>
                  <a:pt x="109168" y="68728"/>
                </a:lnTo>
                <a:cubicBezTo>
                  <a:pt x="114366" y="63359"/>
                  <a:pt x="122433" y="62285"/>
                  <a:pt x="128976" y="65775"/>
                </a:cubicBezTo>
                <a:lnTo>
                  <a:pt x="182305" y="94233"/>
                </a:lnTo>
                <a:cubicBezTo>
                  <a:pt x="200948" y="83494"/>
                  <a:pt x="220666" y="75261"/>
                  <a:pt x="241460" y="69802"/>
                </a:cubicBezTo>
                <a:lnTo>
                  <a:pt x="258848" y="11902"/>
                </a:lnTo>
                <a:cubicBezTo>
                  <a:pt x="260999" y="4922"/>
                  <a:pt x="267631" y="0"/>
                  <a:pt x="2749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homepage_66760">
            <a:extLst>
              <a:ext uri="{FF2B5EF4-FFF2-40B4-BE49-F238E27FC236}">
                <a16:creationId xmlns:a16="http://schemas.microsoft.com/office/drawing/2014/main" id="{8DCE5662-2F79-3B54-ED90-11540411A674}"/>
              </a:ext>
            </a:extLst>
          </p:cNvPr>
          <p:cNvSpPr/>
          <p:nvPr/>
        </p:nvSpPr>
        <p:spPr>
          <a:xfrm>
            <a:off x="227188" y="735911"/>
            <a:ext cx="184653" cy="180786"/>
          </a:xfrm>
          <a:custGeom>
            <a:avLst/>
            <a:gdLst>
              <a:gd name="connsiteX0" fmla="*/ 254091 w 603831"/>
              <a:gd name="connsiteY0" fmla="*/ 379679 h 591187"/>
              <a:gd name="connsiteX1" fmla="*/ 254091 w 603831"/>
              <a:gd name="connsiteY1" fmla="*/ 549802 h 591187"/>
              <a:gd name="connsiteX2" fmla="*/ 349636 w 603831"/>
              <a:gd name="connsiteY2" fmla="*/ 549802 h 591187"/>
              <a:gd name="connsiteX3" fmla="*/ 349636 w 603831"/>
              <a:gd name="connsiteY3" fmla="*/ 379679 h 591187"/>
              <a:gd name="connsiteX4" fmla="*/ 276313 w 603831"/>
              <a:gd name="connsiteY4" fmla="*/ 172875 h 591187"/>
              <a:gd name="connsiteX5" fmla="*/ 327538 w 603831"/>
              <a:gd name="connsiteY5" fmla="*/ 172875 h 591187"/>
              <a:gd name="connsiteX6" fmla="*/ 348251 w 603831"/>
              <a:gd name="connsiteY6" fmla="*/ 193551 h 591187"/>
              <a:gd name="connsiteX7" fmla="*/ 327538 w 603831"/>
              <a:gd name="connsiteY7" fmla="*/ 214226 h 591187"/>
              <a:gd name="connsiteX8" fmla="*/ 276313 w 603831"/>
              <a:gd name="connsiteY8" fmla="*/ 214226 h 591187"/>
              <a:gd name="connsiteX9" fmla="*/ 255599 w 603831"/>
              <a:gd name="connsiteY9" fmla="*/ 193551 h 591187"/>
              <a:gd name="connsiteX10" fmla="*/ 276313 w 603831"/>
              <a:gd name="connsiteY10" fmla="*/ 172875 h 591187"/>
              <a:gd name="connsiteX11" fmla="*/ 301864 w 603831"/>
              <a:gd name="connsiteY11" fmla="*/ 48106 h 591187"/>
              <a:gd name="connsiteX12" fmla="*/ 97374 w 603831"/>
              <a:gd name="connsiteY12" fmla="*/ 227151 h 591187"/>
              <a:gd name="connsiteX13" fmla="*/ 97374 w 603831"/>
              <a:gd name="connsiteY13" fmla="*/ 227275 h 591187"/>
              <a:gd name="connsiteX14" fmla="*/ 97374 w 603831"/>
              <a:gd name="connsiteY14" fmla="*/ 549802 h 591187"/>
              <a:gd name="connsiteX15" fmla="*/ 212772 w 603831"/>
              <a:gd name="connsiteY15" fmla="*/ 549802 h 591187"/>
              <a:gd name="connsiteX16" fmla="*/ 212772 w 603831"/>
              <a:gd name="connsiteY16" fmla="*/ 359111 h 591187"/>
              <a:gd name="connsiteX17" fmla="*/ 233493 w 603831"/>
              <a:gd name="connsiteY17" fmla="*/ 338418 h 591187"/>
              <a:gd name="connsiteX18" fmla="*/ 370357 w 603831"/>
              <a:gd name="connsiteY18" fmla="*/ 338418 h 591187"/>
              <a:gd name="connsiteX19" fmla="*/ 391079 w 603831"/>
              <a:gd name="connsiteY19" fmla="*/ 359111 h 591187"/>
              <a:gd name="connsiteX20" fmla="*/ 391079 w 603831"/>
              <a:gd name="connsiteY20" fmla="*/ 549802 h 591187"/>
              <a:gd name="connsiteX21" fmla="*/ 506352 w 603831"/>
              <a:gd name="connsiteY21" fmla="*/ 549802 h 591187"/>
              <a:gd name="connsiteX22" fmla="*/ 506352 w 603831"/>
              <a:gd name="connsiteY22" fmla="*/ 227275 h 591187"/>
              <a:gd name="connsiteX23" fmla="*/ 506352 w 603831"/>
              <a:gd name="connsiteY23" fmla="*/ 227151 h 591187"/>
              <a:gd name="connsiteX24" fmla="*/ 301864 w 603831"/>
              <a:gd name="connsiteY24" fmla="*/ 0 h 591187"/>
              <a:gd name="connsiteX25" fmla="*/ 315513 w 603831"/>
              <a:gd name="connsiteY25" fmla="*/ 5111 h 591187"/>
              <a:gd name="connsiteX26" fmla="*/ 596809 w 603831"/>
              <a:gd name="connsiteY26" fmla="*/ 251312 h 591187"/>
              <a:gd name="connsiteX27" fmla="*/ 598670 w 603831"/>
              <a:gd name="connsiteY27" fmla="*/ 280430 h 591187"/>
              <a:gd name="connsiteX28" fmla="*/ 583160 w 603831"/>
              <a:gd name="connsiteY28" fmla="*/ 287493 h 591187"/>
              <a:gd name="connsiteX29" fmla="*/ 569511 w 603831"/>
              <a:gd name="connsiteY29" fmla="*/ 282413 h 591187"/>
              <a:gd name="connsiteX30" fmla="*/ 547796 w 603831"/>
              <a:gd name="connsiteY30" fmla="*/ 263331 h 591187"/>
              <a:gd name="connsiteX31" fmla="*/ 547796 w 603831"/>
              <a:gd name="connsiteY31" fmla="*/ 570495 h 591187"/>
              <a:gd name="connsiteX32" fmla="*/ 527074 w 603831"/>
              <a:gd name="connsiteY32" fmla="*/ 591187 h 591187"/>
              <a:gd name="connsiteX33" fmla="*/ 370357 w 603831"/>
              <a:gd name="connsiteY33" fmla="*/ 591187 h 591187"/>
              <a:gd name="connsiteX34" fmla="*/ 233493 w 603831"/>
              <a:gd name="connsiteY34" fmla="*/ 591187 h 591187"/>
              <a:gd name="connsiteX35" fmla="*/ 76777 w 603831"/>
              <a:gd name="connsiteY35" fmla="*/ 591187 h 591187"/>
              <a:gd name="connsiteX36" fmla="*/ 56055 w 603831"/>
              <a:gd name="connsiteY36" fmla="*/ 570495 h 591187"/>
              <a:gd name="connsiteX37" fmla="*/ 56055 w 603831"/>
              <a:gd name="connsiteY37" fmla="*/ 263331 h 591187"/>
              <a:gd name="connsiteX38" fmla="*/ 34340 w 603831"/>
              <a:gd name="connsiteY38" fmla="*/ 282413 h 591187"/>
              <a:gd name="connsiteX39" fmla="*/ 5057 w 603831"/>
              <a:gd name="connsiteY39" fmla="*/ 280430 h 591187"/>
              <a:gd name="connsiteX40" fmla="*/ 7042 w 603831"/>
              <a:gd name="connsiteY40" fmla="*/ 251312 h 591187"/>
              <a:gd name="connsiteX41" fmla="*/ 288215 w 603831"/>
              <a:gd name="connsiteY41" fmla="*/ 5111 h 591187"/>
              <a:gd name="connsiteX42" fmla="*/ 301864 w 603831"/>
              <a:gd name="connsiteY42" fmla="*/ 0 h 59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3831" h="591187">
                <a:moveTo>
                  <a:pt x="254091" y="379679"/>
                </a:moveTo>
                <a:lnTo>
                  <a:pt x="254091" y="549802"/>
                </a:lnTo>
                <a:lnTo>
                  <a:pt x="349636" y="549802"/>
                </a:lnTo>
                <a:lnTo>
                  <a:pt x="349636" y="379679"/>
                </a:lnTo>
                <a:close/>
                <a:moveTo>
                  <a:pt x="276313" y="172875"/>
                </a:moveTo>
                <a:lnTo>
                  <a:pt x="327538" y="172875"/>
                </a:lnTo>
                <a:cubicBezTo>
                  <a:pt x="338949" y="172875"/>
                  <a:pt x="348251" y="182160"/>
                  <a:pt x="348251" y="193551"/>
                </a:cubicBezTo>
                <a:cubicBezTo>
                  <a:pt x="348251" y="204941"/>
                  <a:pt x="338949" y="214226"/>
                  <a:pt x="327538" y="214226"/>
                </a:cubicBezTo>
                <a:lnTo>
                  <a:pt x="276313" y="214226"/>
                </a:lnTo>
                <a:cubicBezTo>
                  <a:pt x="264902" y="214226"/>
                  <a:pt x="255599" y="204941"/>
                  <a:pt x="255599" y="193551"/>
                </a:cubicBezTo>
                <a:cubicBezTo>
                  <a:pt x="255599" y="182160"/>
                  <a:pt x="264902" y="172875"/>
                  <a:pt x="276313" y="172875"/>
                </a:cubicBezTo>
                <a:close/>
                <a:moveTo>
                  <a:pt x="301864" y="48106"/>
                </a:moveTo>
                <a:lnTo>
                  <a:pt x="97374" y="227151"/>
                </a:lnTo>
                <a:cubicBezTo>
                  <a:pt x="97374" y="227151"/>
                  <a:pt x="97374" y="227275"/>
                  <a:pt x="97374" y="227275"/>
                </a:cubicBezTo>
                <a:lnTo>
                  <a:pt x="97374" y="549802"/>
                </a:lnTo>
                <a:lnTo>
                  <a:pt x="212772" y="549802"/>
                </a:lnTo>
                <a:lnTo>
                  <a:pt x="212772" y="359111"/>
                </a:lnTo>
                <a:cubicBezTo>
                  <a:pt x="212772" y="347711"/>
                  <a:pt x="222078" y="338418"/>
                  <a:pt x="233493" y="338418"/>
                </a:cubicBezTo>
                <a:lnTo>
                  <a:pt x="370357" y="338418"/>
                </a:lnTo>
                <a:cubicBezTo>
                  <a:pt x="381773" y="338418"/>
                  <a:pt x="391079" y="347711"/>
                  <a:pt x="391079" y="359111"/>
                </a:cubicBezTo>
                <a:lnTo>
                  <a:pt x="391079" y="549802"/>
                </a:lnTo>
                <a:lnTo>
                  <a:pt x="506352" y="549802"/>
                </a:lnTo>
                <a:lnTo>
                  <a:pt x="506352" y="227275"/>
                </a:lnTo>
                <a:cubicBezTo>
                  <a:pt x="506352" y="227275"/>
                  <a:pt x="506352" y="227151"/>
                  <a:pt x="506352" y="227151"/>
                </a:cubicBezTo>
                <a:close/>
                <a:moveTo>
                  <a:pt x="301864" y="0"/>
                </a:moveTo>
                <a:cubicBezTo>
                  <a:pt x="306734" y="0"/>
                  <a:pt x="311604" y="1704"/>
                  <a:pt x="315513" y="5111"/>
                </a:cubicBezTo>
                <a:lnTo>
                  <a:pt x="596809" y="251312"/>
                </a:lnTo>
                <a:cubicBezTo>
                  <a:pt x="605371" y="258871"/>
                  <a:pt x="606239" y="271881"/>
                  <a:pt x="598670" y="280430"/>
                </a:cubicBezTo>
                <a:cubicBezTo>
                  <a:pt x="594575" y="285139"/>
                  <a:pt x="588868" y="287493"/>
                  <a:pt x="583160" y="287493"/>
                </a:cubicBezTo>
                <a:cubicBezTo>
                  <a:pt x="578321" y="287493"/>
                  <a:pt x="573481" y="285882"/>
                  <a:pt x="569511" y="282413"/>
                </a:cubicBezTo>
                <a:lnTo>
                  <a:pt x="547796" y="263331"/>
                </a:lnTo>
                <a:lnTo>
                  <a:pt x="547796" y="570495"/>
                </a:lnTo>
                <a:cubicBezTo>
                  <a:pt x="547796" y="581894"/>
                  <a:pt x="538490" y="591187"/>
                  <a:pt x="527074" y="591187"/>
                </a:cubicBezTo>
                <a:lnTo>
                  <a:pt x="370357" y="591187"/>
                </a:lnTo>
                <a:lnTo>
                  <a:pt x="233493" y="591187"/>
                </a:lnTo>
                <a:lnTo>
                  <a:pt x="76777" y="591187"/>
                </a:lnTo>
                <a:cubicBezTo>
                  <a:pt x="65361" y="591187"/>
                  <a:pt x="56055" y="581894"/>
                  <a:pt x="56055" y="570495"/>
                </a:cubicBezTo>
                <a:lnTo>
                  <a:pt x="56055" y="263331"/>
                </a:lnTo>
                <a:lnTo>
                  <a:pt x="34340" y="282413"/>
                </a:lnTo>
                <a:cubicBezTo>
                  <a:pt x="25655" y="289971"/>
                  <a:pt x="12626" y="289104"/>
                  <a:pt x="5057" y="280430"/>
                </a:cubicBezTo>
                <a:cubicBezTo>
                  <a:pt x="-2388" y="271881"/>
                  <a:pt x="-1520" y="258871"/>
                  <a:pt x="7042" y="251312"/>
                </a:cubicBezTo>
                <a:lnTo>
                  <a:pt x="288215" y="5111"/>
                </a:lnTo>
                <a:cubicBezTo>
                  <a:pt x="292123" y="1704"/>
                  <a:pt x="296994" y="0"/>
                  <a:pt x="30186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confont-10459-4814669">
            <a:extLst>
              <a:ext uri="{FF2B5EF4-FFF2-40B4-BE49-F238E27FC236}">
                <a16:creationId xmlns:a16="http://schemas.microsoft.com/office/drawing/2014/main" id="{EF8932EB-27F5-B01C-6FC8-FEC271435854}"/>
              </a:ext>
            </a:extLst>
          </p:cNvPr>
          <p:cNvSpPr/>
          <p:nvPr/>
        </p:nvSpPr>
        <p:spPr>
          <a:xfrm>
            <a:off x="227700" y="2289435"/>
            <a:ext cx="184652" cy="162449"/>
          </a:xfrm>
          <a:custGeom>
            <a:avLst/>
            <a:gdLst>
              <a:gd name="T0" fmla="*/ 8903 w 14551"/>
              <a:gd name="T1" fmla="*/ 8301 h 12803"/>
              <a:gd name="T2" fmla="*/ 10780 w 14551"/>
              <a:gd name="T3" fmla="*/ 8301 h 12803"/>
              <a:gd name="T4" fmla="*/ 9842 w 14551"/>
              <a:gd name="T5" fmla="*/ 10148 h 12803"/>
              <a:gd name="T6" fmla="*/ 9842 w 14551"/>
              <a:gd name="T7" fmla="*/ 6455 h 12803"/>
              <a:gd name="T8" fmla="*/ 9842 w 14551"/>
              <a:gd name="T9" fmla="*/ 10148 h 12803"/>
              <a:gd name="T10" fmla="*/ 10989 w 14551"/>
              <a:gd name="T11" fmla="*/ 11432 h 12803"/>
              <a:gd name="T12" fmla="*/ 11884 w 14551"/>
              <a:gd name="T13" fmla="*/ 10938 h 12803"/>
              <a:gd name="T14" fmla="*/ 13111 w 14551"/>
              <a:gd name="T15" fmla="*/ 8971 h 12803"/>
              <a:gd name="T16" fmla="*/ 13111 w 14551"/>
              <a:gd name="T17" fmla="*/ 7680 h 12803"/>
              <a:gd name="T18" fmla="*/ 11884 w 14551"/>
              <a:gd name="T19" fmla="*/ 5713 h 12803"/>
              <a:gd name="T20" fmla="*/ 11001 w 14551"/>
              <a:gd name="T21" fmla="*/ 5225 h 12803"/>
              <a:gd name="T22" fmla="*/ 10642 w 14551"/>
              <a:gd name="T23" fmla="*/ 5507 h 12803"/>
              <a:gd name="T24" fmla="*/ 9113 w 14551"/>
              <a:gd name="T25" fmla="*/ 5501 h 12803"/>
              <a:gd name="T26" fmla="*/ 8752 w 14551"/>
              <a:gd name="T27" fmla="*/ 5214 h 12803"/>
              <a:gd name="T28" fmla="*/ 7838 w 14551"/>
              <a:gd name="T29" fmla="*/ 5714 h 12803"/>
              <a:gd name="T30" fmla="*/ 6611 w 14551"/>
              <a:gd name="T31" fmla="*/ 7680 h 12803"/>
              <a:gd name="T32" fmla="*/ 6612 w 14551"/>
              <a:gd name="T33" fmla="*/ 8972 h 12803"/>
              <a:gd name="T34" fmla="*/ 7838 w 14551"/>
              <a:gd name="T35" fmla="*/ 10939 h 12803"/>
              <a:gd name="T36" fmla="*/ 8702 w 14551"/>
              <a:gd name="T37" fmla="*/ 11421 h 12803"/>
              <a:gd name="T38" fmla="*/ 9061 w 14551"/>
              <a:gd name="T39" fmla="*/ 11124 h 12803"/>
              <a:gd name="T40" fmla="*/ 10628 w 14551"/>
              <a:gd name="T41" fmla="*/ 11130 h 12803"/>
              <a:gd name="T42" fmla="*/ 11243 w 14551"/>
              <a:gd name="T43" fmla="*/ 12780 h 12803"/>
              <a:gd name="T44" fmla="*/ 9802 w 14551"/>
              <a:gd name="T45" fmla="*/ 12009 h 12803"/>
              <a:gd name="T46" fmla="*/ 8371 w 14551"/>
              <a:gd name="T47" fmla="*/ 12765 h 12803"/>
              <a:gd name="T48" fmla="*/ 8131 w 14551"/>
              <a:gd name="T49" fmla="*/ 12714 h 12803"/>
              <a:gd name="T50" fmla="*/ 6961 w 14551"/>
              <a:gd name="T51" fmla="*/ 12057 h 12803"/>
              <a:gd name="T52" fmla="*/ 6881 w 14551"/>
              <a:gd name="T53" fmla="*/ 10916 h 12803"/>
              <a:gd name="T54" fmla="*/ 5604 w 14551"/>
              <a:gd name="T55" fmla="*/ 9688 h 12803"/>
              <a:gd name="T56" fmla="*/ 5103 w 14551"/>
              <a:gd name="T57" fmla="*/ 8323 h 12803"/>
              <a:gd name="T58" fmla="*/ 5612 w 14551"/>
              <a:gd name="T59" fmla="*/ 6958 h 12803"/>
              <a:gd name="T60" fmla="*/ 6881 w 14551"/>
              <a:gd name="T61" fmla="*/ 5729 h 12803"/>
              <a:gd name="T62" fmla="*/ 6963 w 14551"/>
              <a:gd name="T63" fmla="*/ 4588 h 12803"/>
              <a:gd name="T64" fmla="*/ 8197 w 14551"/>
              <a:gd name="T65" fmla="*/ 3908 h 12803"/>
              <a:gd name="T66" fmla="*/ 8434 w 14551"/>
              <a:gd name="T67" fmla="*/ 3859 h 12803"/>
              <a:gd name="T68" fmla="*/ 9851 w 14551"/>
              <a:gd name="T69" fmla="*/ 4587 h 12803"/>
              <a:gd name="T70" fmla="*/ 11259 w 14551"/>
              <a:gd name="T71" fmla="*/ 3873 h 12803"/>
              <a:gd name="T72" fmla="*/ 11499 w 14551"/>
              <a:gd name="T73" fmla="*/ 3924 h 12803"/>
              <a:gd name="T74" fmla="*/ 12692 w 14551"/>
              <a:gd name="T75" fmla="*/ 4588 h 12803"/>
              <a:gd name="T76" fmla="*/ 12772 w 14551"/>
              <a:gd name="T77" fmla="*/ 5729 h 12803"/>
              <a:gd name="T78" fmla="*/ 14042 w 14551"/>
              <a:gd name="T79" fmla="*/ 6958 h 12803"/>
              <a:gd name="T80" fmla="*/ 14551 w 14551"/>
              <a:gd name="T81" fmla="*/ 8323 h 12803"/>
              <a:gd name="T82" fmla="*/ 14042 w 14551"/>
              <a:gd name="T83" fmla="*/ 9687 h 12803"/>
              <a:gd name="T84" fmla="*/ 12772 w 14551"/>
              <a:gd name="T85" fmla="*/ 10916 h 12803"/>
              <a:gd name="T86" fmla="*/ 12692 w 14551"/>
              <a:gd name="T87" fmla="*/ 12057 h 12803"/>
              <a:gd name="T88" fmla="*/ 11478 w 14551"/>
              <a:gd name="T89" fmla="*/ 12730 h 12803"/>
              <a:gd name="T90" fmla="*/ 11243 w 14551"/>
              <a:gd name="T91" fmla="*/ 12780 h 12803"/>
              <a:gd name="T92" fmla="*/ 13410 w 14551"/>
              <a:gd name="T93" fmla="*/ 4573 h 12803"/>
              <a:gd name="T94" fmla="*/ 12800 w 14551"/>
              <a:gd name="T95" fmla="*/ 1526 h 12803"/>
              <a:gd name="T96" fmla="*/ 1523 w 14551"/>
              <a:gd name="T97" fmla="*/ 1220 h 12803"/>
              <a:gd name="T98" fmla="*/ 1219 w 14551"/>
              <a:gd name="T99" fmla="*/ 8838 h 12803"/>
              <a:gd name="T100" fmla="*/ 4267 w 14551"/>
              <a:gd name="T101" fmla="*/ 9144 h 12803"/>
              <a:gd name="T102" fmla="*/ 4267 w 14551"/>
              <a:gd name="T103" fmla="*/ 10363 h 12803"/>
              <a:gd name="T104" fmla="*/ 0 w 14551"/>
              <a:gd name="T105" fmla="*/ 9753 h 12803"/>
              <a:gd name="T106" fmla="*/ 611 w 14551"/>
              <a:gd name="T107" fmla="*/ 1 h 12803"/>
              <a:gd name="T108" fmla="*/ 14019 w 14551"/>
              <a:gd name="T109" fmla="*/ 611 h 12803"/>
              <a:gd name="T110" fmla="*/ 2743 w 14551"/>
              <a:gd name="T111" fmla="*/ 12191 h 12803"/>
              <a:gd name="T112" fmla="*/ 5788 w 14551"/>
              <a:gd name="T113" fmla="*/ 11582 h 12803"/>
              <a:gd name="T114" fmla="*/ 5788 w 14551"/>
              <a:gd name="T115" fmla="*/ 12801 h 12803"/>
              <a:gd name="T116" fmla="*/ 2743 w 14551"/>
              <a:gd name="T117" fmla="*/ 12191 h 1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551" h="12803">
                <a:moveTo>
                  <a:pt x="9842" y="7363"/>
                </a:moveTo>
                <a:cubicBezTo>
                  <a:pt x="9324" y="7363"/>
                  <a:pt x="8904" y="7783"/>
                  <a:pt x="8903" y="8301"/>
                </a:cubicBezTo>
                <a:cubicBezTo>
                  <a:pt x="8904" y="8820"/>
                  <a:pt x="9324" y="9240"/>
                  <a:pt x="9842" y="9240"/>
                </a:cubicBezTo>
                <a:cubicBezTo>
                  <a:pt x="10360" y="9239"/>
                  <a:pt x="10780" y="8820"/>
                  <a:pt x="10780" y="8301"/>
                </a:cubicBezTo>
                <a:cubicBezTo>
                  <a:pt x="10780" y="7783"/>
                  <a:pt x="10360" y="7364"/>
                  <a:pt x="9842" y="7363"/>
                </a:cubicBezTo>
                <a:close/>
                <a:moveTo>
                  <a:pt x="9842" y="10148"/>
                </a:moveTo>
                <a:cubicBezTo>
                  <a:pt x="8822" y="10147"/>
                  <a:pt x="7996" y="9321"/>
                  <a:pt x="7995" y="8301"/>
                </a:cubicBezTo>
                <a:cubicBezTo>
                  <a:pt x="7995" y="7283"/>
                  <a:pt x="8823" y="6455"/>
                  <a:pt x="9842" y="6455"/>
                </a:cubicBezTo>
                <a:cubicBezTo>
                  <a:pt x="10860" y="6455"/>
                  <a:pt x="11689" y="7283"/>
                  <a:pt x="11689" y="8301"/>
                </a:cubicBezTo>
                <a:cubicBezTo>
                  <a:pt x="11689" y="9320"/>
                  <a:pt x="10860" y="10148"/>
                  <a:pt x="9842" y="10148"/>
                </a:cubicBezTo>
                <a:close/>
                <a:moveTo>
                  <a:pt x="10960" y="11425"/>
                </a:moveTo>
                <a:cubicBezTo>
                  <a:pt x="10964" y="11428"/>
                  <a:pt x="10976" y="11432"/>
                  <a:pt x="10989" y="11432"/>
                </a:cubicBezTo>
                <a:lnTo>
                  <a:pt x="10990" y="11432"/>
                </a:lnTo>
                <a:lnTo>
                  <a:pt x="11884" y="10938"/>
                </a:lnTo>
                <a:cubicBezTo>
                  <a:pt x="11863" y="10888"/>
                  <a:pt x="11764" y="10645"/>
                  <a:pt x="11764" y="10392"/>
                </a:cubicBezTo>
                <a:cubicBezTo>
                  <a:pt x="11764" y="9636"/>
                  <a:pt x="12356" y="9012"/>
                  <a:pt x="13111" y="8971"/>
                </a:cubicBezTo>
                <a:cubicBezTo>
                  <a:pt x="13121" y="8912"/>
                  <a:pt x="13180" y="8577"/>
                  <a:pt x="13180" y="8326"/>
                </a:cubicBezTo>
                <a:cubicBezTo>
                  <a:pt x="13180" y="8074"/>
                  <a:pt x="13121" y="7740"/>
                  <a:pt x="13111" y="7680"/>
                </a:cubicBezTo>
                <a:cubicBezTo>
                  <a:pt x="12356" y="7640"/>
                  <a:pt x="11765" y="7016"/>
                  <a:pt x="11764" y="6261"/>
                </a:cubicBezTo>
                <a:cubicBezTo>
                  <a:pt x="11764" y="6006"/>
                  <a:pt x="11863" y="5763"/>
                  <a:pt x="11884" y="5713"/>
                </a:cubicBezTo>
                <a:lnTo>
                  <a:pt x="11005" y="5225"/>
                </a:lnTo>
                <a:lnTo>
                  <a:pt x="11001" y="5225"/>
                </a:lnTo>
                <a:cubicBezTo>
                  <a:pt x="10989" y="5225"/>
                  <a:pt x="10978" y="5228"/>
                  <a:pt x="10967" y="5234"/>
                </a:cubicBezTo>
                <a:cubicBezTo>
                  <a:pt x="10867" y="5334"/>
                  <a:pt x="10758" y="5425"/>
                  <a:pt x="10642" y="5507"/>
                </a:cubicBezTo>
                <a:cubicBezTo>
                  <a:pt x="10371" y="5697"/>
                  <a:pt x="10115" y="5794"/>
                  <a:pt x="9880" y="5794"/>
                </a:cubicBezTo>
                <a:cubicBezTo>
                  <a:pt x="9644" y="5794"/>
                  <a:pt x="9385" y="5695"/>
                  <a:pt x="9113" y="5501"/>
                </a:cubicBezTo>
                <a:cubicBezTo>
                  <a:pt x="8996" y="5418"/>
                  <a:pt x="8887" y="5325"/>
                  <a:pt x="8786" y="5222"/>
                </a:cubicBezTo>
                <a:cubicBezTo>
                  <a:pt x="8776" y="5217"/>
                  <a:pt x="8764" y="5214"/>
                  <a:pt x="8752" y="5214"/>
                </a:cubicBezTo>
                <a:lnTo>
                  <a:pt x="8749" y="5214"/>
                </a:lnTo>
                <a:lnTo>
                  <a:pt x="7838" y="5714"/>
                </a:lnTo>
                <a:cubicBezTo>
                  <a:pt x="7860" y="5765"/>
                  <a:pt x="7958" y="6008"/>
                  <a:pt x="7958" y="6261"/>
                </a:cubicBezTo>
                <a:cubicBezTo>
                  <a:pt x="7957" y="7017"/>
                  <a:pt x="7366" y="7640"/>
                  <a:pt x="6611" y="7680"/>
                </a:cubicBezTo>
                <a:cubicBezTo>
                  <a:pt x="6601" y="7740"/>
                  <a:pt x="6542" y="8074"/>
                  <a:pt x="6542" y="8326"/>
                </a:cubicBezTo>
                <a:cubicBezTo>
                  <a:pt x="6542" y="8577"/>
                  <a:pt x="6601" y="8912"/>
                  <a:pt x="6612" y="8972"/>
                </a:cubicBezTo>
                <a:cubicBezTo>
                  <a:pt x="7366" y="9012"/>
                  <a:pt x="7958" y="9636"/>
                  <a:pt x="7959" y="10392"/>
                </a:cubicBezTo>
                <a:cubicBezTo>
                  <a:pt x="7959" y="10646"/>
                  <a:pt x="7859" y="10890"/>
                  <a:pt x="7838" y="10939"/>
                </a:cubicBezTo>
                <a:lnTo>
                  <a:pt x="8700" y="11421"/>
                </a:lnTo>
                <a:lnTo>
                  <a:pt x="8702" y="11421"/>
                </a:lnTo>
                <a:cubicBezTo>
                  <a:pt x="8714" y="11421"/>
                  <a:pt x="8726" y="11416"/>
                  <a:pt x="8731" y="11413"/>
                </a:cubicBezTo>
                <a:cubicBezTo>
                  <a:pt x="8832" y="11307"/>
                  <a:pt x="8943" y="11211"/>
                  <a:pt x="9061" y="11124"/>
                </a:cubicBezTo>
                <a:cubicBezTo>
                  <a:pt x="9337" y="10922"/>
                  <a:pt x="9599" y="10819"/>
                  <a:pt x="9841" y="10819"/>
                </a:cubicBezTo>
                <a:cubicBezTo>
                  <a:pt x="10085" y="10819"/>
                  <a:pt x="10350" y="10923"/>
                  <a:pt x="10628" y="11130"/>
                </a:cubicBezTo>
                <a:cubicBezTo>
                  <a:pt x="10814" y="11268"/>
                  <a:pt x="10944" y="11407"/>
                  <a:pt x="10960" y="11425"/>
                </a:cubicBezTo>
                <a:moveTo>
                  <a:pt x="11243" y="12780"/>
                </a:moveTo>
                <a:cubicBezTo>
                  <a:pt x="11071" y="12779"/>
                  <a:pt x="10904" y="12708"/>
                  <a:pt x="10796" y="12589"/>
                </a:cubicBezTo>
                <a:cubicBezTo>
                  <a:pt x="10649" y="12428"/>
                  <a:pt x="10184" y="12009"/>
                  <a:pt x="9802" y="12009"/>
                </a:cubicBezTo>
                <a:cubicBezTo>
                  <a:pt x="9424" y="12009"/>
                  <a:pt x="8951" y="12431"/>
                  <a:pt x="8815" y="12578"/>
                </a:cubicBezTo>
                <a:cubicBezTo>
                  <a:pt x="8707" y="12696"/>
                  <a:pt x="8541" y="12765"/>
                  <a:pt x="8371" y="12765"/>
                </a:cubicBezTo>
                <a:cubicBezTo>
                  <a:pt x="8290" y="12765"/>
                  <a:pt x="8213" y="12750"/>
                  <a:pt x="8144" y="12719"/>
                </a:cubicBezTo>
                <a:lnTo>
                  <a:pt x="8131" y="12714"/>
                </a:lnTo>
                <a:lnTo>
                  <a:pt x="6973" y="12066"/>
                </a:lnTo>
                <a:lnTo>
                  <a:pt x="6961" y="12057"/>
                </a:lnTo>
                <a:cubicBezTo>
                  <a:pt x="6749" y="11905"/>
                  <a:pt x="6671" y="11626"/>
                  <a:pt x="6775" y="11386"/>
                </a:cubicBezTo>
                <a:cubicBezTo>
                  <a:pt x="6775" y="11384"/>
                  <a:pt x="6881" y="11139"/>
                  <a:pt x="6881" y="10916"/>
                </a:cubicBezTo>
                <a:cubicBezTo>
                  <a:pt x="6880" y="10238"/>
                  <a:pt x="6331" y="9688"/>
                  <a:pt x="5653" y="9688"/>
                </a:cubicBezTo>
                <a:lnTo>
                  <a:pt x="5604" y="9688"/>
                </a:lnTo>
                <a:cubicBezTo>
                  <a:pt x="5410" y="9688"/>
                  <a:pt x="5252" y="9515"/>
                  <a:pt x="5202" y="9249"/>
                </a:cubicBezTo>
                <a:cubicBezTo>
                  <a:pt x="5198" y="9227"/>
                  <a:pt x="5103" y="8721"/>
                  <a:pt x="5103" y="8323"/>
                </a:cubicBezTo>
                <a:cubicBezTo>
                  <a:pt x="5103" y="7924"/>
                  <a:pt x="5197" y="7419"/>
                  <a:pt x="5202" y="7397"/>
                </a:cubicBezTo>
                <a:cubicBezTo>
                  <a:pt x="5253" y="7127"/>
                  <a:pt x="5414" y="6954"/>
                  <a:pt x="5612" y="6958"/>
                </a:cubicBezTo>
                <a:lnTo>
                  <a:pt x="5653" y="6958"/>
                </a:lnTo>
                <a:cubicBezTo>
                  <a:pt x="6331" y="6957"/>
                  <a:pt x="6881" y="6408"/>
                  <a:pt x="6881" y="5729"/>
                </a:cubicBezTo>
                <a:cubicBezTo>
                  <a:pt x="6881" y="5506"/>
                  <a:pt x="6775" y="5262"/>
                  <a:pt x="6774" y="5259"/>
                </a:cubicBezTo>
                <a:cubicBezTo>
                  <a:pt x="6671" y="5019"/>
                  <a:pt x="6750" y="4740"/>
                  <a:pt x="6963" y="4588"/>
                </a:cubicBezTo>
                <a:lnTo>
                  <a:pt x="6974" y="4580"/>
                </a:lnTo>
                <a:lnTo>
                  <a:pt x="8197" y="3908"/>
                </a:lnTo>
                <a:lnTo>
                  <a:pt x="8210" y="3903"/>
                </a:lnTo>
                <a:cubicBezTo>
                  <a:pt x="8279" y="3873"/>
                  <a:pt x="8354" y="3859"/>
                  <a:pt x="8434" y="3859"/>
                </a:cubicBezTo>
                <a:cubicBezTo>
                  <a:pt x="8604" y="3859"/>
                  <a:pt x="8770" y="3927"/>
                  <a:pt x="8879" y="4042"/>
                </a:cubicBezTo>
                <a:cubicBezTo>
                  <a:pt x="9024" y="4193"/>
                  <a:pt x="9481" y="4587"/>
                  <a:pt x="9851" y="4587"/>
                </a:cubicBezTo>
                <a:cubicBezTo>
                  <a:pt x="10218" y="4587"/>
                  <a:pt x="10673" y="4201"/>
                  <a:pt x="10817" y="4052"/>
                </a:cubicBezTo>
                <a:cubicBezTo>
                  <a:pt x="10925" y="3939"/>
                  <a:pt x="11090" y="3873"/>
                  <a:pt x="11259" y="3873"/>
                </a:cubicBezTo>
                <a:cubicBezTo>
                  <a:pt x="11340" y="3873"/>
                  <a:pt x="11417" y="3888"/>
                  <a:pt x="11487" y="3918"/>
                </a:cubicBezTo>
                <a:lnTo>
                  <a:pt x="11499" y="3924"/>
                </a:lnTo>
                <a:lnTo>
                  <a:pt x="12680" y="4580"/>
                </a:lnTo>
                <a:lnTo>
                  <a:pt x="12692" y="4588"/>
                </a:lnTo>
                <a:cubicBezTo>
                  <a:pt x="12903" y="4735"/>
                  <a:pt x="12984" y="5024"/>
                  <a:pt x="12879" y="5260"/>
                </a:cubicBezTo>
                <a:cubicBezTo>
                  <a:pt x="12878" y="5262"/>
                  <a:pt x="12772" y="5506"/>
                  <a:pt x="12772" y="5729"/>
                </a:cubicBezTo>
                <a:cubicBezTo>
                  <a:pt x="12773" y="6407"/>
                  <a:pt x="13322" y="6957"/>
                  <a:pt x="14000" y="6958"/>
                </a:cubicBezTo>
                <a:lnTo>
                  <a:pt x="14042" y="6958"/>
                </a:lnTo>
                <a:cubicBezTo>
                  <a:pt x="14239" y="6954"/>
                  <a:pt x="14401" y="7127"/>
                  <a:pt x="14452" y="7397"/>
                </a:cubicBezTo>
                <a:cubicBezTo>
                  <a:pt x="14456" y="7418"/>
                  <a:pt x="14551" y="7924"/>
                  <a:pt x="14551" y="8323"/>
                </a:cubicBezTo>
                <a:cubicBezTo>
                  <a:pt x="14551" y="8721"/>
                  <a:pt x="14456" y="9228"/>
                  <a:pt x="14451" y="9249"/>
                </a:cubicBezTo>
                <a:cubicBezTo>
                  <a:pt x="14401" y="9518"/>
                  <a:pt x="14239" y="9692"/>
                  <a:pt x="14042" y="9687"/>
                </a:cubicBezTo>
                <a:lnTo>
                  <a:pt x="14000" y="9687"/>
                </a:lnTo>
                <a:cubicBezTo>
                  <a:pt x="13322" y="9688"/>
                  <a:pt x="12773" y="10238"/>
                  <a:pt x="12772" y="10916"/>
                </a:cubicBezTo>
                <a:cubicBezTo>
                  <a:pt x="12772" y="11139"/>
                  <a:pt x="12878" y="11384"/>
                  <a:pt x="12879" y="11386"/>
                </a:cubicBezTo>
                <a:cubicBezTo>
                  <a:pt x="12982" y="11626"/>
                  <a:pt x="12904" y="11906"/>
                  <a:pt x="12692" y="12057"/>
                </a:cubicBezTo>
                <a:lnTo>
                  <a:pt x="12680" y="12066"/>
                </a:lnTo>
                <a:lnTo>
                  <a:pt x="11478" y="12730"/>
                </a:lnTo>
                <a:lnTo>
                  <a:pt x="11466" y="12735"/>
                </a:lnTo>
                <a:cubicBezTo>
                  <a:pt x="11396" y="12765"/>
                  <a:pt x="11320" y="12780"/>
                  <a:pt x="11243" y="12780"/>
                </a:cubicBezTo>
                <a:close/>
                <a:moveTo>
                  <a:pt x="14019" y="3963"/>
                </a:moveTo>
                <a:cubicBezTo>
                  <a:pt x="14019" y="4300"/>
                  <a:pt x="13746" y="4573"/>
                  <a:pt x="13410" y="4573"/>
                </a:cubicBezTo>
                <a:cubicBezTo>
                  <a:pt x="13073" y="4573"/>
                  <a:pt x="12800" y="4300"/>
                  <a:pt x="12800" y="3963"/>
                </a:cubicBezTo>
                <a:lnTo>
                  <a:pt x="12800" y="1526"/>
                </a:lnTo>
                <a:cubicBezTo>
                  <a:pt x="12800" y="1357"/>
                  <a:pt x="12664" y="1220"/>
                  <a:pt x="12496" y="1220"/>
                </a:cubicBezTo>
                <a:lnTo>
                  <a:pt x="1523" y="1220"/>
                </a:lnTo>
                <a:cubicBezTo>
                  <a:pt x="1357" y="1220"/>
                  <a:pt x="1219" y="1357"/>
                  <a:pt x="1219" y="1526"/>
                </a:cubicBezTo>
                <a:lnTo>
                  <a:pt x="1219" y="8838"/>
                </a:lnTo>
                <a:cubicBezTo>
                  <a:pt x="1219" y="9006"/>
                  <a:pt x="1355" y="9144"/>
                  <a:pt x="1523" y="9144"/>
                </a:cubicBezTo>
                <a:lnTo>
                  <a:pt x="4267" y="9144"/>
                </a:lnTo>
                <a:cubicBezTo>
                  <a:pt x="4603" y="9144"/>
                  <a:pt x="4876" y="9417"/>
                  <a:pt x="4876" y="9753"/>
                </a:cubicBezTo>
                <a:cubicBezTo>
                  <a:pt x="4876" y="10090"/>
                  <a:pt x="4603" y="10363"/>
                  <a:pt x="4267" y="10363"/>
                </a:cubicBezTo>
                <a:lnTo>
                  <a:pt x="611" y="10363"/>
                </a:lnTo>
                <a:cubicBezTo>
                  <a:pt x="274" y="10364"/>
                  <a:pt x="0" y="10091"/>
                  <a:pt x="0" y="9753"/>
                </a:cubicBezTo>
                <a:lnTo>
                  <a:pt x="0" y="611"/>
                </a:lnTo>
                <a:cubicBezTo>
                  <a:pt x="0" y="274"/>
                  <a:pt x="274" y="1"/>
                  <a:pt x="611" y="1"/>
                </a:cubicBezTo>
                <a:lnTo>
                  <a:pt x="13408" y="1"/>
                </a:lnTo>
                <a:cubicBezTo>
                  <a:pt x="13745" y="0"/>
                  <a:pt x="14019" y="273"/>
                  <a:pt x="14019" y="611"/>
                </a:cubicBezTo>
                <a:lnTo>
                  <a:pt x="14019" y="3963"/>
                </a:lnTo>
                <a:close/>
                <a:moveTo>
                  <a:pt x="2743" y="12191"/>
                </a:moveTo>
                <a:cubicBezTo>
                  <a:pt x="2743" y="11855"/>
                  <a:pt x="3018" y="11582"/>
                  <a:pt x="3355" y="11582"/>
                </a:cubicBezTo>
                <a:lnTo>
                  <a:pt x="5788" y="11582"/>
                </a:lnTo>
                <a:cubicBezTo>
                  <a:pt x="6124" y="11582"/>
                  <a:pt x="6397" y="11855"/>
                  <a:pt x="6397" y="12191"/>
                </a:cubicBezTo>
                <a:cubicBezTo>
                  <a:pt x="6397" y="12528"/>
                  <a:pt x="6124" y="12801"/>
                  <a:pt x="5788" y="12801"/>
                </a:cubicBezTo>
                <a:lnTo>
                  <a:pt x="3355" y="12801"/>
                </a:lnTo>
                <a:cubicBezTo>
                  <a:pt x="3018" y="12803"/>
                  <a:pt x="2743" y="12529"/>
                  <a:pt x="2743" y="121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84A7EAA-EEF0-8075-2776-2C8CE6B90B55}"/>
              </a:ext>
            </a:extLst>
          </p:cNvPr>
          <p:cNvSpPr/>
          <p:nvPr/>
        </p:nvSpPr>
        <p:spPr>
          <a:xfrm>
            <a:off x="3295650" y="1531495"/>
            <a:ext cx="552450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</a:t>
            </a:r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F642B42-C63C-4A88-2BE4-533D4BDF42A5}"/>
              </a:ext>
            </a:extLst>
          </p:cNvPr>
          <p:cNvSpPr/>
          <p:nvPr/>
        </p:nvSpPr>
        <p:spPr>
          <a:xfrm>
            <a:off x="5690231" y="1529308"/>
            <a:ext cx="918477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3DEFCEF2-8AF9-7433-E395-AEF452034217}"/>
              </a:ext>
            </a:extLst>
          </p:cNvPr>
          <p:cNvSpPr/>
          <p:nvPr/>
        </p:nvSpPr>
        <p:spPr>
          <a:xfrm>
            <a:off x="5002835" y="1531495"/>
            <a:ext cx="626436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端口号：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4A01D6D-B359-7098-BF02-EDDF27747443}"/>
              </a:ext>
            </a:extLst>
          </p:cNvPr>
          <p:cNvSpPr/>
          <p:nvPr/>
        </p:nvSpPr>
        <p:spPr>
          <a:xfrm>
            <a:off x="3297439" y="1879971"/>
            <a:ext cx="757801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连接方式：</a:t>
            </a:r>
          </a:p>
        </p:txBody>
      </p:sp>
      <p:sp>
        <p:nvSpPr>
          <p:cNvPr id="41" name="圆: 空心 40">
            <a:extLst>
              <a:ext uri="{FF2B5EF4-FFF2-40B4-BE49-F238E27FC236}">
                <a16:creationId xmlns:a16="http://schemas.microsoft.com/office/drawing/2014/main" id="{46FA41C1-0391-1047-B597-41569EA634D2}"/>
              </a:ext>
            </a:extLst>
          </p:cNvPr>
          <p:cNvSpPr/>
          <p:nvPr/>
        </p:nvSpPr>
        <p:spPr>
          <a:xfrm>
            <a:off x="5059546" y="1931103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FE44D9D-DD58-DDAF-37DA-11D5158B9D9B}"/>
              </a:ext>
            </a:extLst>
          </p:cNvPr>
          <p:cNvSpPr txBox="1"/>
          <p:nvPr/>
        </p:nvSpPr>
        <p:spPr>
          <a:xfrm>
            <a:off x="5253858" y="1887923"/>
            <a:ext cx="6120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圆: 空心 60">
            <a:extLst>
              <a:ext uri="{FF2B5EF4-FFF2-40B4-BE49-F238E27FC236}">
                <a16:creationId xmlns:a16="http://schemas.microsoft.com/office/drawing/2014/main" id="{E921A692-0473-BD48-35AC-9AF7FC2E8C50}"/>
              </a:ext>
            </a:extLst>
          </p:cNvPr>
          <p:cNvSpPr/>
          <p:nvPr/>
        </p:nvSpPr>
        <p:spPr>
          <a:xfrm>
            <a:off x="4202251" y="1931103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518638D-AB61-E662-404E-170C1CECE208}"/>
              </a:ext>
            </a:extLst>
          </p:cNvPr>
          <p:cNvSpPr txBox="1"/>
          <p:nvPr/>
        </p:nvSpPr>
        <p:spPr>
          <a:xfrm>
            <a:off x="4396563" y="1887923"/>
            <a:ext cx="4965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NIO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747298D-E5C3-3DFF-2D62-E4C09AF8A1E8}"/>
              </a:ext>
            </a:extLst>
          </p:cNvPr>
          <p:cNvSpPr/>
          <p:nvPr/>
        </p:nvSpPr>
        <p:spPr>
          <a:xfrm>
            <a:off x="4080418" y="2328607"/>
            <a:ext cx="861458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1.01 Mb/s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F8A5C99-9F9F-1F6F-301A-EFD3550CBFB4}"/>
              </a:ext>
            </a:extLst>
          </p:cNvPr>
          <p:cNvSpPr/>
          <p:nvPr/>
        </p:nvSpPr>
        <p:spPr>
          <a:xfrm>
            <a:off x="3291026" y="2325172"/>
            <a:ext cx="750572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传输速率：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21F8B078-B16C-9FCB-1FCF-31A3DC8D9A8E}"/>
              </a:ext>
            </a:extLst>
          </p:cNvPr>
          <p:cNvSpPr/>
          <p:nvPr/>
        </p:nvSpPr>
        <p:spPr>
          <a:xfrm>
            <a:off x="5690232" y="2333395"/>
            <a:ext cx="918476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 FPS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0688066B-0B8A-3667-74D7-3B33E7407FB0}"/>
              </a:ext>
            </a:extLst>
          </p:cNvPr>
          <p:cNvSpPr/>
          <p:nvPr/>
        </p:nvSpPr>
        <p:spPr>
          <a:xfrm>
            <a:off x="5094275" y="2329960"/>
            <a:ext cx="534996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帧率：</a:t>
            </a:r>
          </a:p>
        </p:txBody>
      </p:sp>
    </p:spTree>
    <p:extLst>
      <p:ext uri="{BB962C8B-B14F-4D97-AF65-F5344CB8AC3E}">
        <p14:creationId xmlns:p14="http://schemas.microsoft.com/office/powerpoint/2010/main" val="48971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643AA-7CD7-4337-64A8-5A435562C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D1C2C685-016B-176B-62AA-ABA60A262292}"/>
              </a:ext>
            </a:extLst>
          </p:cNvPr>
          <p:cNvSpPr/>
          <p:nvPr/>
        </p:nvSpPr>
        <p:spPr>
          <a:xfrm>
            <a:off x="1529120" y="742524"/>
            <a:ext cx="10662878" cy="6115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AE95D6D-8BB7-C8D3-99DB-8FD0B2C6762C}"/>
              </a:ext>
            </a:extLst>
          </p:cNvPr>
          <p:cNvSpPr/>
          <p:nvPr/>
        </p:nvSpPr>
        <p:spPr>
          <a:xfrm>
            <a:off x="1681520" y="894924"/>
            <a:ext cx="10358080" cy="5825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4C9AA7-F65C-1A0F-3988-3C30BEC56822}"/>
              </a:ext>
            </a:extLst>
          </p:cNvPr>
          <p:cNvSpPr/>
          <p:nvPr/>
        </p:nvSpPr>
        <p:spPr>
          <a:xfrm>
            <a:off x="1529122" y="0"/>
            <a:ext cx="10662878" cy="7530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E845077-D7E2-4A3E-81C9-87072C6BBD36}"/>
              </a:ext>
            </a:extLst>
          </p:cNvPr>
          <p:cNvSpPr/>
          <p:nvPr/>
        </p:nvSpPr>
        <p:spPr>
          <a:xfrm>
            <a:off x="-2" y="0"/>
            <a:ext cx="1529123" cy="6858000"/>
          </a:xfrm>
          <a:prstGeom prst="rect">
            <a:avLst/>
          </a:prstGeom>
          <a:solidFill>
            <a:srgbClr val="2F3F57"/>
          </a:solidFill>
          <a:ln>
            <a:noFill/>
          </a:ln>
          <a:effectLst>
            <a:outerShdw blurRad="38100" dist="25400" algn="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D341507-4C1B-761E-A83F-CD7CA6659EC7}"/>
              </a:ext>
            </a:extLst>
          </p:cNvPr>
          <p:cNvSpPr/>
          <p:nvPr/>
        </p:nvSpPr>
        <p:spPr>
          <a:xfrm>
            <a:off x="-2465" y="1813111"/>
            <a:ext cx="1529123" cy="340929"/>
          </a:xfrm>
          <a:prstGeom prst="rect">
            <a:avLst/>
          </a:prstGeom>
          <a:solidFill>
            <a:srgbClr val="1F2D3D"/>
          </a:solidFill>
          <a:ln>
            <a:noFill/>
          </a:ln>
          <a:effectLst>
            <a:innerShdw blurRad="63500" dist="381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B019ECF-5B9D-4437-B633-D1E6BDF0A35F}"/>
              </a:ext>
            </a:extLst>
          </p:cNvPr>
          <p:cNvCxnSpPr>
            <a:cxnSpLocks/>
          </p:cNvCxnSpPr>
          <p:nvPr/>
        </p:nvCxnSpPr>
        <p:spPr>
          <a:xfrm>
            <a:off x="1529122" y="478064"/>
            <a:ext cx="106628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FE940FF-8603-588C-FB96-DAF667CBB10F}"/>
              </a:ext>
            </a:extLst>
          </p:cNvPr>
          <p:cNvSpPr txBox="1"/>
          <p:nvPr/>
        </p:nvSpPr>
        <p:spPr>
          <a:xfrm>
            <a:off x="409575" y="153681"/>
            <a:ext cx="111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点云分割系统</a:t>
            </a:r>
          </a:p>
        </p:txBody>
      </p:sp>
      <p:sp>
        <p:nvSpPr>
          <p:cNvPr id="12" name="ar-camera_207853">
            <a:extLst>
              <a:ext uri="{FF2B5EF4-FFF2-40B4-BE49-F238E27FC236}">
                <a16:creationId xmlns:a16="http://schemas.microsoft.com/office/drawing/2014/main" id="{BDDA9C99-C22D-3936-4768-E288184E0269}"/>
              </a:ext>
            </a:extLst>
          </p:cNvPr>
          <p:cNvSpPr/>
          <p:nvPr/>
        </p:nvSpPr>
        <p:spPr>
          <a:xfrm>
            <a:off x="98423" y="136839"/>
            <a:ext cx="311151" cy="310681"/>
          </a:xfrm>
          <a:custGeom>
            <a:avLst/>
            <a:gdLst>
              <a:gd name="connsiteX0" fmla="*/ 602275 w 602487"/>
              <a:gd name="connsiteY0" fmla="*/ 602275 w 602487"/>
              <a:gd name="connsiteX1" fmla="*/ 602275 w 602487"/>
              <a:gd name="connsiteY1" fmla="*/ 602275 w 602487"/>
              <a:gd name="connsiteX2" fmla="*/ 602275 w 602487"/>
              <a:gd name="connsiteY2" fmla="*/ 602275 w 602487"/>
              <a:gd name="connsiteX3" fmla="*/ 602275 w 602487"/>
              <a:gd name="connsiteY3" fmla="*/ 602275 w 602487"/>
              <a:gd name="connsiteX4" fmla="*/ 602275 w 602487"/>
              <a:gd name="connsiteY4" fmla="*/ 602275 w 602487"/>
              <a:gd name="connsiteX5" fmla="*/ 602275 w 602487"/>
              <a:gd name="connsiteY5" fmla="*/ 602275 w 602487"/>
              <a:gd name="connsiteX6" fmla="*/ 602275 w 602487"/>
              <a:gd name="connsiteY6" fmla="*/ 602275 w 602487"/>
              <a:gd name="connsiteX7" fmla="*/ 602275 w 602487"/>
              <a:gd name="connsiteY7" fmla="*/ 602275 w 602487"/>
              <a:gd name="connsiteX8" fmla="*/ 602275 w 602487"/>
              <a:gd name="connsiteY8" fmla="*/ 602275 w 602487"/>
              <a:gd name="connsiteX9" fmla="*/ 602275 w 602487"/>
              <a:gd name="connsiteY9" fmla="*/ 602275 w 602487"/>
              <a:gd name="connsiteX10" fmla="*/ 602275 w 602487"/>
              <a:gd name="connsiteY10" fmla="*/ 602275 w 602487"/>
              <a:gd name="connsiteX11" fmla="*/ 602275 w 602487"/>
              <a:gd name="connsiteY11" fmla="*/ 602275 w 602487"/>
              <a:gd name="connsiteX12" fmla="*/ 602275 w 602487"/>
              <a:gd name="connsiteY12" fmla="*/ 602275 w 602487"/>
              <a:gd name="connsiteX13" fmla="*/ 602275 w 602487"/>
              <a:gd name="connsiteY13" fmla="*/ 602275 w 602487"/>
              <a:gd name="connsiteX14" fmla="*/ 602275 w 602487"/>
              <a:gd name="connsiteY14" fmla="*/ 602275 w 602487"/>
              <a:gd name="connsiteX15" fmla="*/ 602275 w 602487"/>
              <a:gd name="connsiteY15" fmla="*/ 602275 w 602487"/>
              <a:gd name="connsiteX16" fmla="*/ 602275 w 602487"/>
              <a:gd name="connsiteY16" fmla="*/ 602275 w 602487"/>
              <a:gd name="connsiteX17" fmla="*/ 602275 w 602487"/>
              <a:gd name="connsiteY17" fmla="*/ 602275 w 602487"/>
              <a:gd name="connsiteX18" fmla="*/ 602275 w 602487"/>
              <a:gd name="connsiteY18" fmla="*/ 602275 w 602487"/>
              <a:gd name="connsiteX19" fmla="*/ 602275 w 602487"/>
              <a:gd name="connsiteY19" fmla="*/ 602275 w 602487"/>
              <a:gd name="connsiteX20" fmla="*/ 602275 w 602487"/>
              <a:gd name="connsiteY20" fmla="*/ 602275 w 602487"/>
              <a:gd name="connsiteX21" fmla="*/ 602275 w 602487"/>
              <a:gd name="connsiteY21" fmla="*/ 602275 w 602487"/>
              <a:gd name="connsiteX22" fmla="*/ 602275 w 602487"/>
              <a:gd name="connsiteY22" fmla="*/ 602275 w 602487"/>
              <a:gd name="connsiteX23" fmla="*/ 602275 w 602487"/>
              <a:gd name="connsiteY23" fmla="*/ 602275 w 602487"/>
              <a:gd name="connsiteX24" fmla="*/ 602275 w 602487"/>
              <a:gd name="connsiteY24" fmla="*/ 602275 w 602487"/>
              <a:gd name="connsiteX25" fmla="*/ 602275 w 602487"/>
              <a:gd name="connsiteY25" fmla="*/ 602275 w 602487"/>
              <a:gd name="connsiteX26" fmla="*/ 602275 w 602487"/>
              <a:gd name="connsiteY26" fmla="*/ 602275 w 602487"/>
              <a:gd name="connsiteX27" fmla="*/ 602275 w 602487"/>
              <a:gd name="connsiteY27" fmla="*/ 602275 w 602487"/>
              <a:gd name="connsiteX28" fmla="*/ 602275 w 602487"/>
              <a:gd name="connsiteY28" fmla="*/ 602275 w 602487"/>
              <a:gd name="connsiteX29" fmla="*/ 602275 w 602487"/>
              <a:gd name="connsiteY29" fmla="*/ 602275 w 602487"/>
              <a:gd name="connsiteX30" fmla="*/ 602275 w 602487"/>
              <a:gd name="connsiteY30" fmla="*/ 602275 w 602487"/>
              <a:gd name="connsiteX31" fmla="*/ 602275 w 602487"/>
              <a:gd name="connsiteY31" fmla="*/ 602275 w 602487"/>
              <a:gd name="connsiteX32" fmla="*/ 602275 w 602487"/>
              <a:gd name="connsiteY32" fmla="*/ 602275 w 602487"/>
              <a:gd name="connsiteX33" fmla="*/ 602275 w 602487"/>
              <a:gd name="connsiteY33" fmla="*/ 602275 w 602487"/>
              <a:gd name="connsiteX34" fmla="*/ 602275 w 602487"/>
              <a:gd name="connsiteY34" fmla="*/ 602275 w 602487"/>
              <a:gd name="connsiteX35" fmla="*/ 602275 w 602487"/>
              <a:gd name="connsiteY35" fmla="*/ 602275 w 602487"/>
              <a:gd name="connsiteX36" fmla="*/ 602275 w 602487"/>
              <a:gd name="connsiteY36" fmla="*/ 602275 w 602487"/>
              <a:gd name="connsiteX37" fmla="*/ 602275 w 602487"/>
              <a:gd name="connsiteY37" fmla="*/ 602275 w 602487"/>
              <a:gd name="connsiteX38" fmla="*/ 602275 w 602487"/>
              <a:gd name="connsiteY38" fmla="*/ 602275 w 602487"/>
              <a:gd name="connsiteX39" fmla="*/ 602275 w 602487"/>
              <a:gd name="connsiteY39" fmla="*/ 602275 w 602487"/>
              <a:gd name="connsiteX40" fmla="*/ 602275 w 602487"/>
              <a:gd name="connsiteY40" fmla="*/ 602275 w 602487"/>
              <a:gd name="connsiteX41" fmla="*/ 602275 w 602487"/>
              <a:gd name="connsiteY41" fmla="*/ 602275 w 602487"/>
              <a:gd name="connsiteX42" fmla="*/ 602275 w 602487"/>
              <a:gd name="connsiteY42" fmla="*/ 602275 w 602487"/>
              <a:gd name="connsiteX43" fmla="*/ 602275 w 602487"/>
              <a:gd name="connsiteY43" fmla="*/ 602275 w 602487"/>
              <a:gd name="connsiteX44" fmla="*/ 602275 w 602487"/>
              <a:gd name="connsiteY44" fmla="*/ 602275 w 602487"/>
              <a:gd name="connsiteX45" fmla="*/ 602275 w 602487"/>
              <a:gd name="connsiteY45" fmla="*/ 602275 w 602487"/>
              <a:gd name="connsiteX46" fmla="*/ 602275 w 602487"/>
              <a:gd name="connsiteY46" fmla="*/ 602275 w 602487"/>
              <a:gd name="connsiteX47" fmla="*/ 602275 w 602487"/>
              <a:gd name="connsiteY47" fmla="*/ 602275 w 602487"/>
              <a:gd name="connsiteX48" fmla="*/ 602275 w 602487"/>
              <a:gd name="connsiteY48" fmla="*/ 602275 w 602487"/>
              <a:gd name="connsiteX49" fmla="*/ 602275 w 602487"/>
              <a:gd name="connsiteY49" fmla="*/ 602275 w 602487"/>
              <a:gd name="connsiteX50" fmla="*/ 602275 w 602487"/>
              <a:gd name="connsiteY50" fmla="*/ 602275 w 602487"/>
              <a:gd name="connsiteX51" fmla="*/ 602275 w 602487"/>
              <a:gd name="connsiteY51" fmla="*/ 602275 w 602487"/>
              <a:gd name="connsiteX52" fmla="*/ 602275 w 602487"/>
              <a:gd name="connsiteY52" fmla="*/ 602275 w 602487"/>
              <a:gd name="connsiteX53" fmla="*/ 602275 w 602487"/>
              <a:gd name="connsiteY53" fmla="*/ 602275 w 602487"/>
              <a:gd name="connsiteX54" fmla="*/ 602275 w 602487"/>
              <a:gd name="connsiteY54" fmla="*/ 602275 w 602487"/>
              <a:gd name="connsiteX55" fmla="*/ 602275 w 602487"/>
              <a:gd name="connsiteY55" fmla="*/ 602275 w 602487"/>
              <a:gd name="connsiteX56" fmla="*/ 602275 w 602487"/>
              <a:gd name="connsiteY56" fmla="*/ 602275 w 602487"/>
              <a:gd name="connsiteX57" fmla="*/ 602275 w 602487"/>
              <a:gd name="connsiteY57" fmla="*/ 602275 w 602487"/>
              <a:gd name="connsiteX58" fmla="*/ 602275 w 602487"/>
              <a:gd name="connsiteY58" fmla="*/ 602275 w 602487"/>
              <a:gd name="connsiteX59" fmla="*/ 602275 w 602487"/>
              <a:gd name="connsiteY59" fmla="*/ 602275 w 602487"/>
              <a:gd name="connsiteX60" fmla="*/ 602275 w 602487"/>
              <a:gd name="connsiteY60" fmla="*/ 602275 w 602487"/>
              <a:gd name="connsiteX61" fmla="*/ 602275 w 602487"/>
              <a:gd name="connsiteY61" fmla="*/ 602275 w 602487"/>
              <a:gd name="connsiteX62" fmla="*/ 602275 w 602487"/>
              <a:gd name="connsiteY62" fmla="*/ 602275 w 602487"/>
              <a:gd name="connsiteX63" fmla="*/ 602275 w 602487"/>
              <a:gd name="connsiteY63" fmla="*/ 602275 w 602487"/>
              <a:gd name="connsiteX64" fmla="*/ 602275 w 602487"/>
              <a:gd name="connsiteY64" fmla="*/ 602275 w 602487"/>
              <a:gd name="connsiteX65" fmla="*/ 602275 w 602487"/>
              <a:gd name="connsiteY65" fmla="*/ 602275 w 602487"/>
              <a:gd name="connsiteX66" fmla="*/ 602275 w 602487"/>
              <a:gd name="connsiteY66" fmla="*/ 602275 w 602487"/>
              <a:gd name="connsiteX67" fmla="*/ 602275 w 602487"/>
              <a:gd name="connsiteY67" fmla="*/ 602275 w 602487"/>
              <a:gd name="connsiteX68" fmla="*/ 602275 w 602487"/>
              <a:gd name="connsiteY68" fmla="*/ 602275 w 602487"/>
              <a:gd name="connsiteX69" fmla="*/ 602275 w 602487"/>
              <a:gd name="connsiteY69" fmla="*/ 602275 w 602487"/>
              <a:gd name="connsiteX70" fmla="*/ 602275 w 602487"/>
              <a:gd name="connsiteY70" fmla="*/ 602275 w 602487"/>
              <a:gd name="connsiteX71" fmla="*/ 602275 w 602487"/>
              <a:gd name="connsiteY71" fmla="*/ 602275 w 60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7639" h="606722">
                <a:moveTo>
                  <a:pt x="484100" y="427647"/>
                </a:moveTo>
                <a:cubicBezTo>
                  <a:pt x="452503" y="427647"/>
                  <a:pt x="426869" y="453242"/>
                  <a:pt x="426869" y="484791"/>
                </a:cubicBezTo>
                <a:cubicBezTo>
                  <a:pt x="426869" y="516429"/>
                  <a:pt x="452592" y="542024"/>
                  <a:pt x="484100" y="542024"/>
                </a:cubicBezTo>
                <a:cubicBezTo>
                  <a:pt x="515697" y="542024"/>
                  <a:pt x="541419" y="516340"/>
                  <a:pt x="541419" y="484791"/>
                </a:cubicBezTo>
                <a:cubicBezTo>
                  <a:pt x="541419" y="453153"/>
                  <a:pt x="515608" y="427647"/>
                  <a:pt x="484100" y="427647"/>
                </a:cubicBezTo>
                <a:close/>
                <a:moveTo>
                  <a:pt x="129325" y="427647"/>
                </a:moveTo>
                <a:cubicBezTo>
                  <a:pt x="97639" y="427647"/>
                  <a:pt x="72094" y="453420"/>
                  <a:pt x="72094" y="484791"/>
                </a:cubicBezTo>
                <a:cubicBezTo>
                  <a:pt x="72094" y="516340"/>
                  <a:pt x="97728" y="542024"/>
                  <a:pt x="129325" y="542024"/>
                </a:cubicBezTo>
                <a:cubicBezTo>
                  <a:pt x="161100" y="542024"/>
                  <a:pt x="186644" y="516074"/>
                  <a:pt x="186644" y="484791"/>
                </a:cubicBezTo>
                <a:cubicBezTo>
                  <a:pt x="186644" y="453153"/>
                  <a:pt x="160833" y="427647"/>
                  <a:pt x="129325" y="427647"/>
                </a:cubicBezTo>
                <a:close/>
                <a:moveTo>
                  <a:pt x="303775" y="246158"/>
                </a:moveTo>
                <a:cubicBezTo>
                  <a:pt x="272183" y="246158"/>
                  <a:pt x="246554" y="271759"/>
                  <a:pt x="246554" y="303316"/>
                </a:cubicBezTo>
                <a:cubicBezTo>
                  <a:pt x="246554" y="334874"/>
                  <a:pt x="272183" y="360564"/>
                  <a:pt x="303775" y="360564"/>
                </a:cubicBezTo>
                <a:cubicBezTo>
                  <a:pt x="335367" y="360564"/>
                  <a:pt x="361085" y="334874"/>
                  <a:pt x="361085" y="303316"/>
                </a:cubicBezTo>
                <a:cubicBezTo>
                  <a:pt x="361085" y="271759"/>
                  <a:pt x="335367" y="246158"/>
                  <a:pt x="303775" y="246158"/>
                </a:cubicBezTo>
                <a:close/>
                <a:moveTo>
                  <a:pt x="303775" y="206333"/>
                </a:moveTo>
                <a:cubicBezTo>
                  <a:pt x="357347" y="206333"/>
                  <a:pt x="400953" y="249891"/>
                  <a:pt x="400953" y="303316"/>
                </a:cubicBezTo>
                <a:cubicBezTo>
                  <a:pt x="400953" y="356830"/>
                  <a:pt x="357347" y="400388"/>
                  <a:pt x="303775" y="400388"/>
                </a:cubicBezTo>
                <a:cubicBezTo>
                  <a:pt x="250292" y="400388"/>
                  <a:pt x="206686" y="356830"/>
                  <a:pt x="206686" y="303316"/>
                </a:cubicBezTo>
                <a:cubicBezTo>
                  <a:pt x="206686" y="249891"/>
                  <a:pt x="250292" y="206333"/>
                  <a:pt x="303775" y="206333"/>
                </a:cubicBezTo>
                <a:close/>
                <a:moveTo>
                  <a:pt x="484100" y="64698"/>
                </a:moveTo>
                <a:cubicBezTo>
                  <a:pt x="452592" y="64698"/>
                  <a:pt x="426869" y="90293"/>
                  <a:pt x="426869" y="121931"/>
                </a:cubicBezTo>
                <a:cubicBezTo>
                  <a:pt x="426869" y="153392"/>
                  <a:pt x="452503" y="179075"/>
                  <a:pt x="484100" y="179075"/>
                </a:cubicBezTo>
                <a:cubicBezTo>
                  <a:pt x="515964" y="179075"/>
                  <a:pt x="541419" y="153214"/>
                  <a:pt x="541419" y="121931"/>
                </a:cubicBezTo>
                <a:cubicBezTo>
                  <a:pt x="541419" y="90382"/>
                  <a:pt x="515697" y="64698"/>
                  <a:pt x="484100" y="64698"/>
                </a:cubicBezTo>
                <a:close/>
                <a:moveTo>
                  <a:pt x="129325" y="64698"/>
                </a:moveTo>
                <a:cubicBezTo>
                  <a:pt x="97728" y="64698"/>
                  <a:pt x="72094" y="90382"/>
                  <a:pt x="72094" y="121931"/>
                </a:cubicBezTo>
                <a:cubicBezTo>
                  <a:pt x="72094" y="153214"/>
                  <a:pt x="97639" y="179075"/>
                  <a:pt x="129325" y="179075"/>
                </a:cubicBezTo>
                <a:cubicBezTo>
                  <a:pt x="161100" y="179075"/>
                  <a:pt x="186644" y="153303"/>
                  <a:pt x="186644" y="121931"/>
                </a:cubicBezTo>
                <a:cubicBezTo>
                  <a:pt x="186644" y="90560"/>
                  <a:pt x="161100" y="64698"/>
                  <a:pt x="129325" y="64698"/>
                </a:cubicBezTo>
                <a:close/>
                <a:moveTo>
                  <a:pt x="303775" y="39814"/>
                </a:moveTo>
                <a:cubicBezTo>
                  <a:pt x="269419" y="39814"/>
                  <a:pt x="235241" y="46569"/>
                  <a:pt x="203644" y="59455"/>
                </a:cubicBezTo>
                <a:cubicBezTo>
                  <a:pt x="218508" y="77140"/>
                  <a:pt x="226518" y="99447"/>
                  <a:pt x="226518" y="121931"/>
                </a:cubicBezTo>
                <a:cubicBezTo>
                  <a:pt x="226518" y="175343"/>
                  <a:pt x="182906" y="218889"/>
                  <a:pt x="129325" y="218889"/>
                </a:cubicBezTo>
                <a:cubicBezTo>
                  <a:pt x="105560" y="218889"/>
                  <a:pt x="81974" y="210180"/>
                  <a:pt x="63817" y="193472"/>
                </a:cubicBezTo>
                <a:cubicBezTo>
                  <a:pt x="48063" y="227776"/>
                  <a:pt x="39874" y="265280"/>
                  <a:pt x="39874" y="303317"/>
                </a:cubicBezTo>
                <a:cubicBezTo>
                  <a:pt x="39874" y="341442"/>
                  <a:pt x="48063" y="378946"/>
                  <a:pt x="63817" y="413161"/>
                </a:cubicBezTo>
                <a:cubicBezTo>
                  <a:pt x="81974" y="396542"/>
                  <a:pt x="105560" y="387833"/>
                  <a:pt x="129325" y="387833"/>
                </a:cubicBezTo>
                <a:cubicBezTo>
                  <a:pt x="182906" y="387833"/>
                  <a:pt x="226518" y="431291"/>
                  <a:pt x="226518" y="484791"/>
                </a:cubicBezTo>
                <a:cubicBezTo>
                  <a:pt x="226518" y="508075"/>
                  <a:pt x="218063" y="530115"/>
                  <a:pt x="203644" y="547268"/>
                </a:cubicBezTo>
                <a:cubicBezTo>
                  <a:pt x="235241" y="560154"/>
                  <a:pt x="269419" y="566908"/>
                  <a:pt x="303775" y="566908"/>
                </a:cubicBezTo>
                <a:cubicBezTo>
                  <a:pt x="339822" y="566908"/>
                  <a:pt x="375424" y="559532"/>
                  <a:pt x="408267" y="545401"/>
                </a:cubicBezTo>
                <a:cubicBezTo>
                  <a:pt x="393848" y="527538"/>
                  <a:pt x="386995" y="505854"/>
                  <a:pt x="386995" y="484791"/>
                </a:cubicBezTo>
                <a:cubicBezTo>
                  <a:pt x="386995" y="431291"/>
                  <a:pt x="430608" y="387833"/>
                  <a:pt x="484100" y="387833"/>
                </a:cubicBezTo>
                <a:cubicBezTo>
                  <a:pt x="506440" y="387833"/>
                  <a:pt x="528157" y="395387"/>
                  <a:pt x="545424" y="409518"/>
                </a:cubicBezTo>
                <a:cubicBezTo>
                  <a:pt x="560110" y="376280"/>
                  <a:pt x="567765" y="340021"/>
                  <a:pt x="567765" y="303317"/>
                </a:cubicBezTo>
                <a:cubicBezTo>
                  <a:pt x="567765" y="266702"/>
                  <a:pt x="560110" y="230443"/>
                  <a:pt x="545424" y="197205"/>
                </a:cubicBezTo>
                <a:cubicBezTo>
                  <a:pt x="527445" y="211869"/>
                  <a:pt x="505461" y="218889"/>
                  <a:pt x="484100" y="218889"/>
                </a:cubicBezTo>
                <a:cubicBezTo>
                  <a:pt x="430518" y="218889"/>
                  <a:pt x="386995" y="175343"/>
                  <a:pt x="386995" y="121931"/>
                </a:cubicBezTo>
                <a:cubicBezTo>
                  <a:pt x="386995" y="100247"/>
                  <a:pt x="394204" y="78740"/>
                  <a:pt x="408267" y="61232"/>
                </a:cubicBezTo>
                <a:cubicBezTo>
                  <a:pt x="375424" y="47191"/>
                  <a:pt x="339822" y="39814"/>
                  <a:pt x="303775" y="39814"/>
                </a:cubicBezTo>
                <a:close/>
                <a:moveTo>
                  <a:pt x="303775" y="0"/>
                </a:moveTo>
                <a:cubicBezTo>
                  <a:pt x="352461" y="0"/>
                  <a:pt x="400435" y="11731"/>
                  <a:pt x="443424" y="33860"/>
                </a:cubicBezTo>
                <a:cubicBezTo>
                  <a:pt x="455796" y="28172"/>
                  <a:pt x="469592" y="24884"/>
                  <a:pt x="484100" y="24884"/>
                </a:cubicBezTo>
                <a:cubicBezTo>
                  <a:pt x="537681" y="24884"/>
                  <a:pt x="581293" y="68431"/>
                  <a:pt x="581293" y="121931"/>
                </a:cubicBezTo>
                <a:cubicBezTo>
                  <a:pt x="581293" y="136151"/>
                  <a:pt x="578178" y="149659"/>
                  <a:pt x="572571" y="161834"/>
                </a:cubicBezTo>
                <a:cubicBezTo>
                  <a:pt x="595534" y="205292"/>
                  <a:pt x="607639" y="253905"/>
                  <a:pt x="607639" y="303317"/>
                </a:cubicBezTo>
                <a:cubicBezTo>
                  <a:pt x="607639" y="352729"/>
                  <a:pt x="595534" y="401430"/>
                  <a:pt x="572571" y="444799"/>
                </a:cubicBezTo>
                <a:cubicBezTo>
                  <a:pt x="578178" y="457064"/>
                  <a:pt x="581293" y="470572"/>
                  <a:pt x="581293" y="484791"/>
                </a:cubicBezTo>
                <a:cubicBezTo>
                  <a:pt x="581293" y="538292"/>
                  <a:pt x="537681" y="581749"/>
                  <a:pt x="484100" y="581749"/>
                </a:cubicBezTo>
                <a:cubicBezTo>
                  <a:pt x="469592" y="581749"/>
                  <a:pt x="455796" y="578550"/>
                  <a:pt x="443424" y="572774"/>
                </a:cubicBezTo>
                <a:cubicBezTo>
                  <a:pt x="400435" y="594991"/>
                  <a:pt x="352461" y="606722"/>
                  <a:pt x="303775" y="606722"/>
                </a:cubicBezTo>
                <a:cubicBezTo>
                  <a:pt x="256246" y="606722"/>
                  <a:pt x="209162" y="595524"/>
                  <a:pt x="166974" y="574195"/>
                </a:cubicBezTo>
                <a:cubicBezTo>
                  <a:pt x="155403" y="579083"/>
                  <a:pt x="142675" y="581749"/>
                  <a:pt x="129325" y="581749"/>
                </a:cubicBezTo>
                <a:cubicBezTo>
                  <a:pt x="75832" y="581749"/>
                  <a:pt x="32220" y="538292"/>
                  <a:pt x="32220" y="484791"/>
                </a:cubicBezTo>
                <a:cubicBezTo>
                  <a:pt x="32220" y="472883"/>
                  <a:pt x="34356" y="461507"/>
                  <a:pt x="38361" y="450931"/>
                </a:cubicBezTo>
                <a:cubicBezTo>
                  <a:pt x="13262" y="405963"/>
                  <a:pt x="0" y="355217"/>
                  <a:pt x="0" y="303317"/>
                </a:cubicBezTo>
                <a:cubicBezTo>
                  <a:pt x="0" y="251505"/>
                  <a:pt x="13262" y="200671"/>
                  <a:pt x="38361" y="155702"/>
                </a:cubicBezTo>
                <a:cubicBezTo>
                  <a:pt x="34356" y="145215"/>
                  <a:pt x="32220" y="133751"/>
                  <a:pt x="32220" y="121931"/>
                </a:cubicBezTo>
                <a:cubicBezTo>
                  <a:pt x="32220" y="68431"/>
                  <a:pt x="75832" y="24884"/>
                  <a:pt x="129325" y="24884"/>
                </a:cubicBezTo>
                <a:cubicBezTo>
                  <a:pt x="142675" y="24884"/>
                  <a:pt x="155403" y="27639"/>
                  <a:pt x="166974" y="32438"/>
                </a:cubicBezTo>
                <a:cubicBezTo>
                  <a:pt x="209162" y="11198"/>
                  <a:pt x="256246" y="0"/>
                  <a:pt x="3037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7068C5-AAE0-A181-F2FE-1015F93FF2D2}"/>
              </a:ext>
            </a:extLst>
          </p:cNvPr>
          <p:cNvSpPr txBox="1"/>
          <p:nvPr/>
        </p:nvSpPr>
        <p:spPr>
          <a:xfrm>
            <a:off x="479424" y="693035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38A73E4-4C2C-5B3E-95C6-068EA7A0D8AD}"/>
              </a:ext>
            </a:extLst>
          </p:cNvPr>
          <p:cNvSpPr txBox="1"/>
          <p:nvPr/>
        </p:nvSpPr>
        <p:spPr>
          <a:xfrm>
            <a:off x="479424" y="1077049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离线检测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DE5C90-8F73-F730-0032-A12545CDA770}"/>
              </a:ext>
            </a:extLst>
          </p:cNvPr>
          <p:cNvSpPr txBox="1"/>
          <p:nvPr/>
        </p:nvSpPr>
        <p:spPr>
          <a:xfrm>
            <a:off x="479423" y="1461063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实时检测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E105DA-15E1-ACC2-6B28-62BB40D08C0F}"/>
              </a:ext>
            </a:extLst>
          </p:cNvPr>
          <p:cNvSpPr txBox="1"/>
          <p:nvPr/>
        </p:nvSpPr>
        <p:spPr>
          <a:xfrm>
            <a:off x="479423" y="1845077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模型管理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FE3481-361E-7BD3-DB26-8DFAEE190AC2}"/>
              </a:ext>
            </a:extLst>
          </p:cNvPr>
          <p:cNvSpPr txBox="1"/>
          <p:nvPr/>
        </p:nvSpPr>
        <p:spPr>
          <a:xfrm>
            <a:off x="479423" y="2229091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6C5B81-297B-59EC-3100-9AB67E1C981F}"/>
              </a:ext>
            </a:extLst>
          </p:cNvPr>
          <p:cNvSpPr txBox="1"/>
          <p:nvPr/>
        </p:nvSpPr>
        <p:spPr>
          <a:xfrm>
            <a:off x="-3" y="6574144"/>
            <a:ext cx="152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 1.0.0</a:t>
            </a:r>
            <a:endParaRPr lang="zh-CN" altLang="en-US" sz="105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ist-of-three-items-with-squares-and-lines_57007">
            <a:extLst>
              <a:ext uri="{FF2B5EF4-FFF2-40B4-BE49-F238E27FC236}">
                <a16:creationId xmlns:a16="http://schemas.microsoft.com/office/drawing/2014/main" id="{ED86F96A-E666-03CB-56E9-606960BCB210}"/>
              </a:ext>
            </a:extLst>
          </p:cNvPr>
          <p:cNvSpPr/>
          <p:nvPr/>
        </p:nvSpPr>
        <p:spPr>
          <a:xfrm>
            <a:off x="9746663" y="137785"/>
            <a:ext cx="179820" cy="179570"/>
          </a:xfrm>
          <a:custGeom>
            <a:avLst/>
            <a:gdLst>
              <a:gd name="connsiteX0" fmla="*/ 217512 w 607427"/>
              <a:gd name="connsiteY0" fmla="*/ 485278 h 606580"/>
              <a:gd name="connsiteX1" fmla="*/ 577054 w 607427"/>
              <a:gd name="connsiteY1" fmla="*/ 485278 h 606580"/>
              <a:gd name="connsiteX2" fmla="*/ 607427 w 607427"/>
              <a:gd name="connsiteY2" fmla="*/ 515604 h 606580"/>
              <a:gd name="connsiteX3" fmla="*/ 607427 w 607427"/>
              <a:gd name="connsiteY3" fmla="*/ 576255 h 606580"/>
              <a:gd name="connsiteX4" fmla="*/ 577054 w 607427"/>
              <a:gd name="connsiteY4" fmla="*/ 606580 h 606580"/>
              <a:gd name="connsiteX5" fmla="*/ 217512 w 607427"/>
              <a:gd name="connsiteY5" fmla="*/ 606580 h 606580"/>
              <a:gd name="connsiteX6" fmla="*/ 187139 w 607427"/>
              <a:gd name="connsiteY6" fmla="*/ 576255 h 606580"/>
              <a:gd name="connsiteX7" fmla="*/ 187139 w 607427"/>
              <a:gd name="connsiteY7" fmla="*/ 515604 h 606580"/>
              <a:gd name="connsiteX8" fmla="*/ 217512 w 607427"/>
              <a:gd name="connsiteY8" fmla="*/ 485278 h 606580"/>
              <a:gd name="connsiteX9" fmla="*/ 30379 w 607427"/>
              <a:gd name="connsiteY9" fmla="*/ 485278 h 606580"/>
              <a:gd name="connsiteX10" fmla="*/ 91136 w 607427"/>
              <a:gd name="connsiteY10" fmla="*/ 485278 h 606580"/>
              <a:gd name="connsiteX11" fmla="*/ 121514 w 607427"/>
              <a:gd name="connsiteY11" fmla="*/ 515604 h 606580"/>
              <a:gd name="connsiteX12" fmla="*/ 121514 w 607427"/>
              <a:gd name="connsiteY12" fmla="*/ 576255 h 606580"/>
              <a:gd name="connsiteX13" fmla="*/ 91136 w 607427"/>
              <a:gd name="connsiteY13" fmla="*/ 606580 h 606580"/>
              <a:gd name="connsiteX14" fmla="*/ 30379 w 607427"/>
              <a:gd name="connsiteY14" fmla="*/ 606580 h 606580"/>
              <a:gd name="connsiteX15" fmla="*/ 0 w 607427"/>
              <a:gd name="connsiteY15" fmla="*/ 576255 h 606580"/>
              <a:gd name="connsiteX16" fmla="*/ 0 w 607427"/>
              <a:gd name="connsiteY16" fmla="*/ 515604 h 606580"/>
              <a:gd name="connsiteX17" fmla="*/ 30379 w 607427"/>
              <a:gd name="connsiteY17" fmla="*/ 485278 h 606580"/>
              <a:gd name="connsiteX18" fmla="*/ 217512 w 607427"/>
              <a:gd name="connsiteY18" fmla="*/ 242604 h 606580"/>
              <a:gd name="connsiteX19" fmla="*/ 577054 w 607427"/>
              <a:gd name="connsiteY19" fmla="*/ 242604 h 606580"/>
              <a:gd name="connsiteX20" fmla="*/ 607427 w 607427"/>
              <a:gd name="connsiteY20" fmla="*/ 272929 h 606580"/>
              <a:gd name="connsiteX21" fmla="*/ 607427 w 607427"/>
              <a:gd name="connsiteY21" fmla="*/ 333580 h 606580"/>
              <a:gd name="connsiteX22" fmla="*/ 577054 w 607427"/>
              <a:gd name="connsiteY22" fmla="*/ 363906 h 606580"/>
              <a:gd name="connsiteX23" fmla="*/ 217512 w 607427"/>
              <a:gd name="connsiteY23" fmla="*/ 363906 h 606580"/>
              <a:gd name="connsiteX24" fmla="*/ 187139 w 607427"/>
              <a:gd name="connsiteY24" fmla="*/ 333580 h 606580"/>
              <a:gd name="connsiteX25" fmla="*/ 187139 w 607427"/>
              <a:gd name="connsiteY25" fmla="*/ 272929 h 606580"/>
              <a:gd name="connsiteX26" fmla="*/ 217512 w 607427"/>
              <a:gd name="connsiteY26" fmla="*/ 242604 h 606580"/>
              <a:gd name="connsiteX27" fmla="*/ 30379 w 607427"/>
              <a:gd name="connsiteY27" fmla="*/ 242604 h 606580"/>
              <a:gd name="connsiteX28" fmla="*/ 91136 w 607427"/>
              <a:gd name="connsiteY28" fmla="*/ 242604 h 606580"/>
              <a:gd name="connsiteX29" fmla="*/ 121514 w 607427"/>
              <a:gd name="connsiteY29" fmla="*/ 272929 h 606580"/>
              <a:gd name="connsiteX30" fmla="*/ 121514 w 607427"/>
              <a:gd name="connsiteY30" fmla="*/ 333580 h 606580"/>
              <a:gd name="connsiteX31" fmla="*/ 91136 w 607427"/>
              <a:gd name="connsiteY31" fmla="*/ 363906 h 606580"/>
              <a:gd name="connsiteX32" fmla="*/ 30379 w 607427"/>
              <a:gd name="connsiteY32" fmla="*/ 363906 h 606580"/>
              <a:gd name="connsiteX33" fmla="*/ 0 w 607427"/>
              <a:gd name="connsiteY33" fmla="*/ 333580 h 606580"/>
              <a:gd name="connsiteX34" fmla="*/ 0 w 607427"/>
              <a:gd name="connsiteY34" fmla="*/ 272929 h 606580"/>
              <a:gd name="connsiteX35" fmla="*/ 30379 w 607427"/>
              <a:gd name="connsiteY35" fmla="*/ 242604 h 606580"/>
              <a:gd name="connsiteX36" fmla="*/ 217512 w 607427"/>
              <a:gd name="connsiteY36" fmla="*/ 0 h 606580"/>
              <a:gd name="connsiteX37" fmla="*/ 577054 w 607427"/>
              <a:gd name="connsiteY37" fmla="*/ 0 h 606580"/>
              <a:gd name="connsiteX38" fmla="*/ 607427 w 607427"/>
              <a:gd name="connsiteY38" fmla="*/ 30325 h 606580"/>
              <a:gd name="connsiteX39" fmla="*/ 607427 w 607427"/>
              <a:gd name="connsiteY39" fmla="*/ 90976 h 606580"/>
              <a:gd name="connsiteX40" fmla="*/ 577054 w 607427"/>
              <a:gd name="connsiteY40" fmla="*/ 121302 h 606580"/>
              <a:gd name="connsiteX41" fmla="*/ 217512 w 607427"/>
              <a:gd name="connsiteY41" fmla="*/ 121302 h 606580"/>
              <a:gd name="connsiteX42" fmla="*/ 187139 w 607427"/>
              <a:gd name="connsiteY42" fmla="*/ 90976 h 606580"/>
              <a:gd name="connsiteX43" fmla="*/ 187139 w 607427"/>
              <a:gd name="connsiteY43" fmla="*/ 30325 h 606580"/>
              <a:gd name="connsiteX44" fmla="*/ 217512 w 607427"/>
              <a:gd name="connsiteY44" fmla="*/ 0 h 606580"/>
              <a:gd name="connsiteX45" fmla="*/ 30379 w 607427"/>
              <a:gd name="connsiteY45" fmla="*/ 0 h 606580"/>
              <a:gd name="connsiteX46" fmla="*/ 91136 w 607427"/>
              <a:gd name="connsiteY46" fmla="*/ 0 h 606580"/>
              <a:gd name="connsiteX47" fmla="*/ 121514 w 607427"/>
              <a:gd name="connsiteY47" fmla="*/ 30325 h 606580"/>
              <a:gd name="connsiteX48" fmla="*/ 121514 w 607427"/>
              <a:gd name="connsiteY48" fmla="*/ 90976 h 606580"/>
              <a:gd name="connsiteX49" fmla="*/ 91136 w 607427"/>
              <a:gd name="connsiteY49" fmla="*/ 121302 h 606580"/>
              <a:gd name="connsiteX50" fmla="*/ 30379 w 607427"/>
              <a:gd name="connsiteY50" fmla="*/ 121302 h 606580"/>
              <a:gd name="connsiteX51" fmla="*/ 0 w 607427"/>
              <a:gd name="connsiteY51" fmla="*/ 90976 h 606580"/>
              <a:gd name="connsiteX52" fmla="*/ 0 w 607427"/>
              <a:gd name="connsiteY52" fmla="*/ 30325 h 606580"/>
              <a:gd name="connsiteX53" fmla="*/ 30379 w 607427"/>
              <a:gd name="connsiteY53" fmla="*/ 0 h 6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7427" h="606580">
                <a:moveTo>
                  <a:pt x="217512" y="485278"/>
                </a:moveTo>
                <a:lnTo>
                  <a:pt x="577054" y="485278"/>
                </a:lnTo>
                <a:cubicBezTo>
                  <a:pt x="593759" y="485278"/>
                  <a:pt x="607427" y="498925"/>
                  <a:pt x="607427" y="515604"/>
                </a:cubicBezTo>
                <a:lnTo>
                  <a:pt x="607427" y="576255"/>
                </a:lnTo>
                <a:cubicBezTo>
                  <a:pt x="607427" y="592934"/>
                  <a:pt x="593759" y="606580"/>
                  <a:pt x="577054" y="606580"/>
                </a:cubicBezTo>
                <a:lnTo>
                  <a:pt x="217512" y="606580"/>
                </a:lnTo>
                <a:cubicBezTo>
                  <a:pt x="200807" y="606580"/>
                  <a:pt x="187139" y="592934"/>
                  <a:pt x="187139" y="576255"/>
                </a:cubicBezTo>
                <a:lnTo>
                  <a:pt x="187139" y="515604"/>
                </a:lnTo>
                <a:cubicBezTo>
                  <a:pt x="187139" y="498925"/>
                  <a:pt x="200807" y="485278"/>
                  <a:pt x="217512" y="485278"/>
                </a:cubicBezTo>
                <a:close/>
                <a:moveTo>
                  <a:pt x="30379" y="485278"/>
                </a:moveTo>
                <a:lnTo>
                  <a:pt x="91136" y="485278"/>
                </a:lnTo>
                <a:cubicBezTo>
                  <a:pt x="107844" y="485278"/>
                  <a:pt x="121514" y="498925"/>
                  <a:pt x="121514" y="515604"/>
                </a:cubicBezTo>
                <a:lnTo>
                  <a:pt x="121514" y="576255"/>
                </a:lnTo>
                <a:cubicBezTo>
                  <a:pt x="121514" y="592934"/>
                  <a:pt x="107844" y="606580"/>
                  <a:pt x="91136" y="606580"/>
                </a:cubicBezTo>
                <a:lnTo>
                  <a:pt x="30379" y="606580"/>
                </a:lnTo>
                <a:cubicBezTo>
                  <a:pt x="13670" y="606580"/>
                  <a:pt x="0" y="592934"/>
                  <a:pt x="0" y="576255"/>
                </a:cubicBezTo>
                <a:lnTo>
                  <a:pt x="0" y="515604"/>
                </a:lnTo>
                <a:cubicBezTo>
                  <a:pt x="0" y="498925"/>
                  <a:pt x="13670" y="485278"/>
                  <a:pt x="30379" y="485278"/>
                </a:cubicBezTo>
                <a:close/>
                <a:moveTo>
                  <a:pt x="217512" y="242604"/>
                </a:moveTo>
                <a:lnTo>
                  <a:pt x="577054" y="242604"/>
                </a:lnTo>
                <a:cubicBezTo>
                  <a:pt x="593759" y="242604"/>
                  <a:pt x="607427" y="256250"/>
                  <a:pt x="607427" y="272929"/>
                </a:cubicBezTo>
                <a:lnTo>
                  <a:pt x="607427" y="333580"/>
                </a:lnTo>
                <a:cubicBezTo>
                  <a:pt x="607427" y="350259"/>
                  <a:pt x="593759" y="363906"/>
                  <a:pt x="577054" y="363906"/>
                </a:cubicBezTo>
                <a:lnTo>
                  <a:pt x="217512" y="363906"/>
                </a:lnTo>
                <a:cubicBezTo>
                  <a:pt x="200807" y="363906"/>
                  <a:pt x="187139" y="350259"/>
                  <a:pt x="187139" y="333580"/>
                </a:cubicBezTo>
                <a:lnTo>
                  <a:pt x="187139" y="272929"/>
                </a:lnTo>
                <a:cubicBezTo>
                  <a:pt x="187139" y="256250"/>
                  <a:pt x="200807" y="242604"/>
                  <a:pt x="217512" y="242604"/>
                </a:cubicBezTo>
                <a:close/>
                <a:moveTo>
                  <a:pt x="30379" y="242604"/>
                </a:moveTo>
                <a:lnTo>
                  <a:pt x="91136" y="242604"/>
                </a:lnTo>
                <a:cubicBezTo>
                  <a:pt x="107844" y="242604"/>
                  <a:pt x="121514" y="256250"/>
                  <a:pt x="121514" y="272929"/>
                </a:cubicBezTo>
                <a:lnTo>
                  <a:pt x="121514" y="333580"/>
                </a:lnTo>
                <a:cubicBezTo>
                  <a:pt x="121514" y="350259"/>
                  <a:pt x="107844" y="363906"/>
                  <a:pt x="91136" y="363906"/>
                </a:cubicBezTo>
                <a:lnTo>
                  <a:pt x="30379" y="363906"/>
                </a:lnTo>
                <a:cubicBezTo>
                  <a:pt x="13670" y="363906"/>
                  <a:pt x="0" y="350259"/>
                  <a:pt x="0" y="333580"/>
                </a:cubicBezTo>
                <a:lnTo>
                  <a:pt x="0" y="272929"/>
                </a:lnTo>
                <a:cubicBezTo>
                  <a:pt x="0" y="256250"/>
                  <a:pt x="13670" y="242604"/>
                  <a:pt x="30379" y="242604"/>
                </a:cubicBezTo>
                <a:close/>
                <a:moveTo>
                  <a:pt x="217512" y="0"/>
                </a:moveTo>
                <a:lnTo>
                  <a:pt x="577054" y="0"/>
                </a:lnTo>
                <a:cubicBezTo>
                  <a:pt x="593759" y="0"/>
                  <a:pt x="607427" y="13646"/>
                  <a:pt x="607427" y="30325"/>
                </a:cubicBezTo>
                <a:lnTo>
                  <a:pt x="607427" y="90976"/>
                </a:lnTo>
                <a:cubicBezTo>
                  <a:pt x="607427" y="107655"/>
                  <a:pt x="593759" y="121302"/>
                  <a:pt x="577054" y="121302"/>
                </a:cubicBezTo>
                <a:lnTo>
                  <a:pt x="217512" y="121302"/>
                </a:lnTo>
                <a:cubicBezTo>
                  <a:pt x="200807" y="121302"/>
                  <a:pt x="187139" y="107655"/>
                  <a:pt x="187139" y="90976"/>
                </a:cubicBezTo>
                <a:lnTo>
                  <a:pt x="187139" y="30325"/>
                </a:lnTo>
                <a:cubicBezTo>
                  <a:pt x="187139" y="13646"/>
                  <a:pt x="200807" y="0"/>
                  <a:pt x="217512" y="0"/>
                </a:cubicBezTo>
                <a:close/>
                <a:moveTo>
                  <a:pt x="30379" y="0"/>
                </a:moveTo>
                <a:lnTo>
                  <a:pt x="91136" y="0"/>
                </a:lnTo>
                <a:cubicBezTo>
                  <a:pt x="107844" y="0"/>
                  <a:pt x="121514" y="13646"/>
                  <a:pt x="121514" y="30325"/>
                </a:cubicBezTo>
                <a:lnTo>
                  <a:pt x="121514" y="90976"/>
                </a:lnTo>
                <a:cubicBezTo>
                  <a:pt x="121514" y="107655"/>
                  <a:pt x="107844" y="121302"/>
                  <a:pt x="91136" y="121302"/>
                </a:cubicBezTo>
                <a:lnTo>
                  <a:pt x="30379" y="121302"/>
                </a:lnTo>
                <a:cubicBezTo>
                  <a:pt x="13670" y="121302"/>
                  <a:pt x="0" y="107655"/>
                  <a:pt x="0" y="90976"/>
                </a:cubicBezTo>
                <a:lnTo>
                  <a:pt x="0" y="30325"/>
                </a:lnTo>
                <a:cubicBezTo>
                  <a:pt x="0" y="13646"/>
                  <a:pt x="13670" y="0"/>
                  <a:pt x="3037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0C924C-0AFB-E704-DBC3-A286C5199C9D}"/>
              </a:ext>
            </a:extLst>
          </p:cNvPr>
          <p:cNvSpPr txBox="1"/>
          <p:nvPr/>
        </p:nvSpPr>
        <p:spPr>
          <a:xfrm>
            <a:off x="1727991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模型管理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D2FDAF2-A4A0-C3C1-D3CA-6E6C9053F13E}"/>
              </a:ext>
            </a:extLst>
          </p:cNvPr>
          <p:cNvSpPr txBox="1"/>
          <p:nvPr/>
        </p:nvSpPr>
        <p:spPr>
          <a:xfrm>
            <a:off x="11169171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</a:t>
            </a:r>
          </a:p>
        </p:txBody>
      </p:sp>
      <p:sp>
        <p:nvSpPr>
          <p:cNvPr id="23" name="camera-portrait-mode_61467">
            <a:extLst>
              <a:ext uri="{FF2B5EF4-FFF2-40B4-BE49-F238E27FC236}">
                <a16:creationId xmlns:a16="http://schemas.microsoft.com/office/drawing/2014/main" id="{DFE7C003-DEDE-CD7C-23D2-8E0E2FC64C34}"/>
              </a:ext>
            </a:extLst>
          </p:cNvPr>
          <p:cNvSpPr/>
          <p:nvPr/>
        </p:nvSpPr>
        <p:spPr>
          <a:xfrm>
            <a:off x="10989351" y="137786"/>
            <a:ext cx="179820" cy="179569"/>
          </a:xfrm>
          <a:custGeom>
            <a:avLst/>
            <a:gdLst>
              <a:gd name="connsiteX0" fmla="*/ 569879 w 607709"/>
              <a:gd name="connsiteY0" fmla="*/ 377172 h 606863"/>
              <a:gd name="connsiteX1" fmla="*/ 593981 w 607709"/>
              <a:gd name="connsiteY1" fmla="*/ 377172 h 606863"/>
              <a:gd name="connsiteX2" fmla="*/ 607709 w 607709"/>
              <a:gd name="connsiteY2" fmla="*/ 390935 h 606863"/>
              <a:gd name="connsiteX3" fmla="*/ 607709 w 607709"/>
              <a:gd name="connsiteY3" fmla="*/ 593152 h 606863"/>
              <a:gd name="connsiteX4" fmla="*/ 593981 w 607709"/>
              <a:gd name="connsiteY4" fmla="*/ 606863 h 606863"/>
              <a:gd name="connsiteX5" fmla="*/ 391516 w 607709"/>
              <a:gd name="connsiteY5" fmla="*/ 606863 h 606863"/>
              <a:gd name="connsiteX6" fmla="*/ 377736 w 607709"/>
              <a:gd name="connsiteY6" fmla="*/ 593152 h 606863"/>
              <a:gd name="connsiteX7" fmla="*/ 377736 w 607709"/>
              <a:gd name="connsiteY7" fmla="*/ 569080 h 606863"/>
              <a:gd name="connsiteX8" fmla="*/ 391516 w 607709"/>
              <a:gd name="connsiteY8" fmla="*/ 555317 h 606863"/>
              <a:gd name="connsiteX9" fmla="*/ 542371 w 607709"/>
              <a:gd name="connsiteY9" fmla="*/ 555317 h 606863"/>
              <a:gd name="connsiteX10" fmla="*/ 556100 w 607709"/>
              <a:gd name="connsiteY10" fmla="*/ 541605 h 606863"/>
              <a:gd name="connsiteX11" fmla="*/ 556100 w 607709"/>
              <a:gd name="connsiteY11" fmla="*/ 390935 h 606863"/>
              <a:gd name="connsiteX12" fmla="*/ 569879 w 607709"/>
              <a:gd name="connsiteY12" fmla="*/ 377172 h 606863"/>
              <a:gd name="connsiteX13" fmla="*/ 13784 w 607709"/>
              <a:gd name="connsiteY13" fmla="*/ 377172 h 606863"/>
              <a:gd name="connsiteX14" fmla="*/ 37841 w 607709"/>
              <a:gd name="connsiteY14" fmla="*/ 377172 h 606863"/>
              <a:gd name="connsiteX15" fmla="*/ 51625 w 607709"/>
              <a:gd name="connsiteY15" fmla="*/ 390935 h 606863"/>
              <a:gd name="connsiteX16" fmla="*/ 51625 w 607709"/>
              <a:gd name="connsiteY16" fmla="*/ 541605 h 606863"/>
              <a:gd name="connsiteX17" fmla="*/ 65409 w 607709"/>
              <a:gd name="connsiteY17" fmla="*/ 555317 h 606863"/>
              <a:gd name="connsiteX18" fmla="*/ 216259 w 607709"/>
              <a:gd name="connsiteY18" fmla="*/ 555317 h 606863"/>
              <a:gd name="connsiteX19" fmla="*/ 230043 w 607709"/>
              <a:gd name="connsiteY19" fmla="*/ 569080 h 606863"/>
              <a:gd name="connsiteX20" fmla="*/ 230043 w 607709"/>
              <a:gd name="connsiteY20" fmla="*/ 593152 h 606863"/>
              <a:gd name="connsiteX21" fmla="*/ 216259 w 607709"/>
              <a:gd name="connsiteY21" fmla="*/ 606863 h 606863"/>
              <a:gd name="connsiteX22" fmla="*/ 13784 w 607709"/>
              <a:gd name="connsiteY22" fmla="*/ 606863 h 606863"/>
              <a:gd name="connsiteX23" fmla="*/ 0 w 607709"/>
              <a:gd name="connsiteY23" fmla="*/ 593152 h 606863"/>
              <a:gd name="connsiteX24" fmla="*/ 0 w 607709"/>
              <a:gd name="connsiteY24" fmla="*/ 390935 h 606863"/>
              <a:gd name="connsiteX25" fmla="*/ 13784 w 607709"/>
              <a:gd name="connsiteY25" fmla="*/ 377172 h 606863"/>
              <a:gd name="connsiteX26" fmla="*/ 303916 w 607709"/>
              <a:gd name="connsiteY26" fmla="*/ 81150 h 606863"/>
              <a:gd name="connsiteX27" fmla="*/ 428217 w 607709"/>
              <a:gd name="connsiteY27" fmla="*/ 205273 h 606863"/>
              <a:gd name="connsiteX28" fmla="*/ 357240 w 607709"/>
              <a:gd name="connsiteY28" fmla="*/ 317489 h 606863"/>
              <a:gd name="connsiteX29" fmla="*/ 391980 w 607709"/>
              <a:gd name="connsiteY29" fmla="*/ 351561 h 606863"/>
              <a:gd name="connsiteX30" fmla="*/ 450569 w 607709"/>
              <a:gd name="connsiteY30" fmla="*/ 396819 h 606863"/>
              <a:gd name="connsiteX31" fmla="*/ 471165 w 607709"/>
              <a:gd name="connsiteY31" fmla="*/ 463622 h 606863"/>
              <a:gd name="connsiteX32" fmla="*/ 471165 w 607709"/>
              <a:gd name="connsiteY32" fmla="*/ 506869 h 606863"/>
              <a:gd name="connsiteX33" fmla="*/ 457434 w 607709"/>
              <a:gd name="connsiteY33" fmla="*/ 520632 h 606863"/>
              <a:gd name="connsiteX34" fmla="*/ 303916 w 607709"/>
              <a:gd name="connsiteY34" fmla="*/ 520632 h 606863"/>
              <a:gd name="connsiteX35" fmla="*/ 150398 w 607709"/>
              <a:gd name="connsiteY35" fmla="*/ 520632 h 606863"/>
              <a:gd name="connsiteX36" fmla="*/ 136615 w 607709"/>
              <a:gd name="connsiteY36" fmla="*/ 506869 h 606863"/>
              <a:gd name="connsiteX37" fmla="*/ 136615 w 607709"/>
              <a:gd name="connsiteY37" fmla="*/ 463622 h 606863"/>
              <a:gd name="connsiteX38" fmla="*/ 157263 w 607709"/>
              <a:gd name="connsiteY38" fmla="*/ 396819 h 606863"/>
              <a:gd name="connsiteX39" fmla="*/ 215801 w 607709"/>
              <a:gd name="connsiteY39" fmla="*/ 351561 h 606863"/>
              <a:gd name="connsiteX40" fmla="*/ 250541 w 607709"/>
              <a:gd name="connsiteY40" fmla="*/ 317489 h 606863"/>
              <a:gd name="connsiteX41" fmla="*/ 179563 w 607709"/>
              <a:gd name="connsiteY41" fmla="*/ 205273 h 606863"/>
              <a:gd name="connsiteX42" fmla="*/ 303916 w 607709"/>
              <a:gd name="connsiteY42" fmla="*/ 81150 h 606863"/>
              <a:gd name="connsiteX43" fmla="*/ 391516 w 607709"/>
              <a:gd name="connsiteY43" fmla="*/ 0 h 606863"/>
              <a:gd name="connsiteX44" fmla="*/ 513109 w 607709"/>
              <a:gd name="connsiteY44" fmla="*/ 0 h 606863"/>
              <a:gd name="connsiteX45" fmla="*/ 525495 w 607709"/>
              <a:gd name="connsiteY45" fmla="*/ 0 h 606863"/>
              <a:gd name="connsiteX46" fmla="*/ 593981 w 607709"/>
              <a:gd name="connsiteY46" fmla="*/ 0 h 606863"/>
              <a:gd name="connsiteX47" fmla="*/ 607709 w 607709"/>
              <a:gd name="connsiteY47" fmla="*/ 13763 h 606863"/>
              <a:gd name="connsiteX48" fmla="*/ 607709 w 607709"/>
              <a:gd name="connsiteY48" fmla="*/ 106804 h 606863"/>
              <a:gd name="connsiteX49" fmla="*/ 607709 w 607709"/>
              <a:gd name="connsiteY49" fmla="*/ 132011 h 606863"/>
              <a:gd name="connsiteX50" fmla="*/ 607709 w 607709"/>
              <a:gd name="connsiteY50" fmla="*/ 215928 h 606863"/>
              <a:gd name="connsiteX51" fmla="*/ 593981 w 607709"/>
              <a:gd name="connsiteY51" fmla="*/ 229691 h 606863"/>
              <a:gd name="connsiteX52" fmla="*/ 569879 w 607709"/>
              <a:gd name="connsiteY52" fmla="*/ 229691 h 606863"/>
              <a:gd name="connsiteX53" fmla="*/ 556100 w 607709"/>
              <a:gd name="connsiteY53" fmla="*/ 215928 h 606863"/>
              <a:gd name="connsiteX54" fmla="*/ 556100 w 607709"/>
              <a:gd name="connsiteY54" fmla="*/ 132011 h 606863"/>
              <a:gd name="connsiteX55" fmla="*/ 556100 w 607709"/>
              <a:gd name="connsiteY55" fmla="*/ 106804 h 606863"/>
              <a:gd name="connsiteX56" fmla="*/ 556100 w 607709"/>
              <a:gd name="connsiteY56" fmla="*/ 65309 h 606863"/>
              <a:gd name="connsiteX57" fmla="*/ 542371 w 607709"/>
              <a:gd name="connsiteY57" fmla="*/ 51546 h 606863"/>
              <a:gd name="connsiteX58" fmla="*/ 525495 w 607709"/>
              <a:gd name="connsiteY58" fmla="*/ 51546 h 606863"/>
              <a:gd name="connsiteX59" fmla="*/ 513109 w 607709"/>
              <a:gd name="connsiteY59" fmla="*/ 51546 h 606863"/>
              <a:gd name="connsiteX60" fmla="*/ 391516 w 607709"/>
              <a:gd name="connsiteY60" fmla="*/ 51546 h 606863"/>
              <a:gd name="connsiteX61" fmla="*/ 377736 w 607709"/>
              <a:gd name="connsiteY61" fmla="*/ 37783 h 606863"/>
              <a:gd name="connsiteX62" fmla="*/ 377736 w 607709"/>
              <a:gd name="connsiteY62" fmla="*/ 13763 h 606863"/>
              <a:gd name="connsiteX63" fmla="*/ 391516 w 607709"/>
              <a:gd name="connsiteY63" fmla="*/ 0 h 606863"/>
              <a:gd name="connsiteX64" fmla="*/ 13784 w 607709"/>
              <a:gd name="connsiteY64" fmla="*/ 0 h 606863"/>
              <a:gd name="connsiteX65" fmla="*/ 216259 w 607709"/>
              <a:gd name="connsiteY65" fmla="*/ 0 h 606863"/>
              <a:gd name="connsiteX66" fmla="*/ 230043 w 607709"/>
              <a:gd name="connsiteY66" fmla="*/ 13763 h 606863"/>
              <a:gd name="connsiteX67" fmla="*/ 230043 w 607709"/>
              <a:gd name="connsiteY67" fmla="*/ 37783 h 606863"/>
              <a:gd name="connsiteX68" fmla="*/ 216259 w 607709"/>
              <a:gd name="connsiteY68" fmla="*/ 51546 h 606863"/>
              <a:gd name="connsiteX69" fmla="*/ 65409 w 607709"/>
              <a:gd name="connsiteY69" fmla="*/ 51546 h 606863"/>
              <a:gd name="connsiteX70" fmla="*/ 51625 w 607709"/>
              <a:gd name="connsiteY70" fmla="*/ 65309 h 606863"/>
              <a:gd name="connsiteX71" fmla="*/ 51625 w 607709"/>
              <a:gd name="connsiteY71" fmla="*/ 215928 h 606863"/>
              <a:gd name="connsiteX72" fmla="*/ 37841 w 607709"/>
              <a:gd name="connsiteY72" fmla="*/ 229691 h 606863"/>
              <a:gd name="connsiteX73" fmla="*/ 13784 w 607709"/>
              <a:gd name="connsiteY73" fmla="*/ 229691 h 606863"/>
              <a:gd name="connsiteX74" fmla="*/ 0 w 607709"/>
              <a:gd name="connsiteY74" fmla="*/ 215928 h 606863"/>
              <a:gd name="connsiteX75" fmla="*/ 0 w 607709"/>
              <a:gd name="connsiteY75" fmla="*/ 13763 h 606863"/>
              <a:gd name="connsiteX76" fmla="*/ 13784 w 607709"/>
              <a:gd name="connsiteY76" fmla="*/ 0 h 60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07709" h="606863">
                <a:moveTo>
                  <a:pt x="569879" y="377172"/>
                </a:moveTo>
                <a:lnTo>
                  <a:pt x="593981" y="377172"/>
                </a:lnTo>
                <a:cubicBezTo>
                  <a:pt x="601568" y="377172"/>
                  <a:pt x="607709" y="383358"/>
                  <a:pt x="607709" y="390935"/>
                </a:cubicBezTo>
                <a:lnTo>
                  <a:pt x="607709" y="593152"/>
                </a:lnTo>
                <a:cubicBezTo>
                  <a:pt x="607709" y="600729"/>
                  <a:pt x="601568" y="606863"/>
                  <a:pt x="593981" y="606863"/>
                </a:cubicBezTo>
                <a:lnTo>
                  <a:pt x="391516" y="606863"/>
                </a:lnTo>
                <a:cubicBezTo>
                  <a:pt x="383929" y="606863"/>
                  <a:pt x="377736" y="600729"/>
                  <a:pt x="377736" y="593152"/>
                </a:cubicBezTo>
                <a:lnTo>
                  <a:pt x="377736" y="569080"/>
                </a:lnTo>
                <a:cubicBezTo>
                  <a:pt x="377736" y="561502"/>
                  <a:pt x="383929" y="555317"/>
                  <a:pt x="391516" y="555317"/>
                </a:cubicBezTo>
                <a:lnTo>
                  <a:pt x="542371" y="555317"/>
                </a:lnTo>
                <a:cubicBezTo>
                  <a:pt x="549958" y="555317"/>
                  <a:pt x="556100" y="549183"/>
                  <a:pt x="556100" y="541605"/>
                </a:cubicBezTo>
                <a:lnTo>
                  <a:pt x="556100" y="390935"/>
                </a:lnTo>
                <a:cubicBezTo>
                  <a:pt x="556100" y="383358"/>
                  <a:pt x="562293" y="377172"/>
                  <a:pt x="569879" y="377172"/>
                </a:cubicBezTo>
                <a:close/>
                <a:moveTo>
                  <a:pt x="13784" y="377172"/>
                </a:moveTo>
                <a:lnTo>
                  <a:pt x="37841" y="377172"/>
                </a:lnTo>
                <a:cubicBezTo>
                  <a:pt x="45482" y="377172"/>
                  <a:pt x="51625" y="383358"/>
                  <a:pt x="51625" y="390935"/>
                </a:cubicBezTo>
                <a:lnTo>
                  <a:pt x="51625" y="541605"/>
                </a:lnTo>
                <a:cubicBezTo>
                  <a:pt x="51625" y="549183"/>
                  <a:pt x="57769" y="555317"/>
                  <a:pt x="65409" y="555317"/>
                </a:cubicBezTo>
                <a:lnTo>
                  <a:pt x="216259" y="555317"/>
                </a:lnTo>
                <a:cubicBezTo>
                  <a:pt x="223900" y="555317"/>
                  <a:pt x="230043" y="561502"/>
                  <a:pt x="230043" y="569080"/>
                </a:cubicBezTo>
                <a:lnTo>
                  <a:pt x="230043" y="593152"/>
                </a:lnTo>
                <a:cubicBezTo>
                  <a:pt x="230043" y="600729"/>
                  <a:pt x="223900" y="606863"/>
                  <a:pt x="216259" y="606863"/>
                </a:cubicBezTo>
                <a:lnTo>
                  <a:pt x="13784" y="606863"/>
                </a:lnTo>
                <a:cubicBezTo>
                  <a:pt x="6143" y="606863"/>
                  <a:pt x="0" y="600729"/>
                  <a:pt x="0" y="593152"/>
                </a:cubicBezTo>
                <a:lnTo>
                  <a:pt x="0" y="390935"/>
                </a:lnTo>
                <a:cubicBezTo>
                  <a:pt x="0" y="383358"/>
                  <a:pt x="6143" y="377172"/>
                  <a:pt x="13784" y="377172"/>
                </a:cubicBezTo>
                <a:close/>
                <a:moveTo>
                  <a:pt x="303916" y="81150"/>
                </a:moveTo>
                <a:cubicBezTo>
                  <a:pt x="372571" y="81150"/>
                  <a:pt x="428217" y="136717"/>
                  <a:pt x="428217" y="205273"/>
                </a:cubicBezTo>
                <a:cubicBezTo>
                  <a:pt x="428217" y="254809"/>
                  <a:pt x="399207" y="297541"/>
                  <a:pt x="357240" y="317489"/>
                </a:cubicBezTo>
                <a:cubicBezTo>
                  <a:pt x="363795" y="332334"/>
                  <a:pt x="377371" y="343726"/>
                  <a:pt x="391980" y="351561"/>
                </a:cubicBezTo>
                <a:cubicBezTo>
                  <a:pt x="414641" y="363674"/>
                  <a:pt x="435599" y="374757"/>
                  <a:pt x="450569" y="396819"/>
                </a:cubicBezTo>
                <a:cubicBezTo>
                  <a:pt x="463887" y="416458"/>
                  <a:pt x="471165" y="439860"/>
                  <a:pt x="471165" y="463622"/>
                </a:cubicBezTo>
                <a:lnTo>
                  <a:pt x="471165" y="506869"/>
                </a:lnTo>
                <a:cubicBezTo>
                  <a:pt x="471165" y="514447"/>
                  <a:pt x="465022" y="520632"/>
                  <a:pt x="457434" y="520632"/>
                </a:cubicBezTo>
                <a:lnTo>
                  <a:pt x="303916" y="520632"/>
                </a:lnTo>
                <a:lnTo>
                  <a:pt x="150398" y="520632"/>
                </a:lnTo>
                <a:cubicBezTo>
                  <a:pt x="142758" y="520632"/>
                  <a:pt x="136615" y="514447"/>
                  <a:pt x="136615" y="506869"/>
                </a:cubicBezTo>
                <a:lnTo>
                  <a:pt x="136615" y="463622"/>
                </a:lnTo>
                <a:cubicBezTo>
                  <a:pt x="136615" y="439860"/>
                  <a:pt x="143894" y="416458"/>
                  <a:pt x="157263" y="396819"/>
                </a:cubicBezTo>
                <a:cubicBezTo>
                  <a:pt x="172233" y="374757"/>
                  <a:pt x="193139" y="363674"/>
                  <a:pt x="215801" y="351561"/>
                </a:cubicBezTo>
                <a:cubicBezTo>
                  <a:pt x="230409" y="343726"/>
                  <a:pt x="243985" y="332334"/>
                  <a:pt x="250541" y="317489"/>
                </a:cubicBezTo>
                <a:cubicBezTo>
                  <a:pt x="208574" y="297541"/>
                  <a:pt x="179563" y="254809"/>
                  <a:pt x="179563" y="205273"/>
                </a:cubicBezTo>
                <a:cubicBezTo>
                  <a:pt x="179563" y="136717"/>
                  <a:pt x="235210" y="81150"/>
                  <a:pt x="303916" y="81150"/>
                </a:cubicBezTo>
                <a:close/>
                <a:moveTo>
                  <a:pt x="391516" y="0"/>
                </a:moveTo>
                <a:lnTo>
                  <a:pt x="513109" y="0"/>
                </a:lnTo>
                <a:lnTo>
                  <a:pt x="525495" y="0"/>
                </a:lnTo>
                <a:lnTo>
                  <a:pt x="593981" y="0"/>
                </a:lnTo>
                <a:cubicBezTo>
                  <a:pt x="601568" y="0"/>
                  <a:pt x="607709" y="6134"/>
                  <a:pt x="607709" y="13763"/>
                </a:cubicBezTo>
                <a:lnTo>
                  <a:pt x="607709" y="106804"/>
                </a:lnTo>
                <a:lnTo>
                  <a:pt x="607709" y="132011"/>
                </a:lnTo>
                <a:lnTo>
                  <a:pt x="607709" y="215928"/>
                </a:lnTo>
                <a:cubicBezTo>
                  <a:pt x="607709" y="223557"/>
                  <a:pt x="601568" y="229691"/>
                  <a:pt x="593981" y="229691"/>
                </a:cubicBezTo>
                <a:lnTo>
                  <a:pt x="569879" y="229691"/>
                </a:lnTo>
                <a:cubicBezTo>
                  <a:pt x="562293" y="229691"/>
                  <a:pt x="556100" y="223557"/>
                  <a:pt x="556100" y="215928"/>
                </a:cubicBezTo>
                <a:lnTo>
                  <a:pt x="556100" y="132011"/>
                </a:lnTo>
                <a:lnTo>
                  <a:pt x="556100" y="106804"/>
                </a:lnTo>
                <a:lnTo>
                  <a:pt x="556100" y="65309"/>
                </a:lnTo>
                <a:cubicBezTo>
                  <a:pt x="556100" y="57680"/>
                  <a:pt x="549958" y="51546"/>
                  <a:pt x="542371" y="51546"/>
                </a:cubicBezTo>
                <a:lnTo>
                  <a:pt x="525495" y="51546"/>
                </a:lnTo>
                <a:lnTo>
                  <a:pt x="513109" y="51546"/>
                </a:lnTo>
                <a:lnTo>
                  <a:pt x="391516" y="51546"/>
                </a:lnTo>
                <a:cubicBezTo>
                  <a:pt x="383929" y="51546"/>
                  <a:pt x="377736" y="45412"/>
                  <a:pt x="377736" y="37783"/>
                </a:cubicBezTo>
                <a:lnTo>
                  <a:pt x="377736" y="13763"/>
                </a:lnTo>
                <a:cubicBezTo>
                  <a:pt x="377736" y="6134"/>
                  <a:pt x="383929" y="0"/>
                  <a:pt x="391516" y="0"/>
                </a:cubicBezTo>
                <a:close/>
                <a:moveTo>
                  <a:pt x="13784" y="0"/>
                </a:moveTo>
                <a:lnTo>
                  <a:pt x="216259" y="0"/>
                </a:lnTo>
                <a:cubicBezTo>
                  <a:pt x="223900" y="0"/>
                  <a:pt x="230043" y="6134"/>
                  <a:pt x="230043" y="13763"/>
                </a:cubicBezTo>
                <a:lnTo>
                  <a:pt x="230043" y="37783"/>
                </a:lnTo>
                <a:cubicBezTo>
                  <a:pt x="230043" y="45412"/>
                  <a:pt x="223900" y="51546"/>
                  <a:pt x="216259" y="51546"/>
                </a:cubicBezTo>
                <a:lnTo>
                  <a:pt x="65409" y="51546"/>
                </a:lnTo>
                <a:cubicBezTo>
                  <a:pt x="57769" y="51546"/>
                  <a:pt x="51625" y="57680"/>
                  <a:pt x="51625" y="65309"/>
                </a:cubicBezTo>
                <a:lnTo>
                  <a:pt x="51625" y="215928"/>
                </a:lnTo>
                <a:cubicBezTo>
                  <a:pt x="51625" y="223557"/>
                  <a:pt x="45482" y="229691"/>
                  <a:pt x="37841" y="229691"/>
                </a:cubicBezTo>
                <a:lnTo>
                  <a:pt x="13784" y="229691"/>
                </a:lnTo>
                <a:cubicBezTo>
                  <a:pt x="6143" y="229691"/>
                  <a:pt x="0" y="223557"/>
                  <a:pt x="0" y="215928"/>
                </a:cubicBezTo>
                <a:lnTo>
                  <a:pt x="0" y="13763"/>
                </a:lnTo>
                <a:cubicBezTo>
                  <a:pt x="0" y="6134"/>
                  <a:pt x="6143" y="0"/>
                  <a:pt x="13784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confont-1106-831707">
            <a:extLst>
              <a:ext uri="{FF2B5EF4-FFF2-40B4-BE49-F238E27FC236}">
                <a16:creationId xmlns:a16="http://schemas.microsoft.com/office/drawing/2014/main" id="{A93F9883-9B56-B0E7-FF93-6089929509C6}"/>
              </a:ext>
            </a:extLst>
          </p:cNvPr>
          <p:cNvSpPr/>
          <p:nvPr/>
        </p:nvSpPr>
        <p:spPr>
          <a:xfrm>
            <a:off x="11927721" y="193983"/>
            <a:ext cx="114343" cy="67175"/>
          </a:xfrm>
          <a:custGeom>
            <a:avLst/>
            <a:gdLst>
              <a:gd name="T0" fmla="*/ 11172 w 11286"/>
              <a:gd name="T1" fmla="*/ 1047 h 6629"/>
              <a:gd name="T2" fmla="*/ 10405 w 11286"/>
              <a:gd name="T3" fmla="*/ 287 h 6629"/>
              <a:gd name="T4" fmla="*/ 10007 w 11286"/>
              <a:gd name="T5" fmla="*/ 281 h 6629"/>
              <a:gd name="T6" fmla="*/ 5693 w 11286"/>
              <a:gd name="T7" fmla="*/ 4390 h 6629"/>
              <a:gd name="T8" fmla="*/ 1292 w 11286"/>
              <a:gd name="T9" fmla="*/ 108 h 6629"/>
              <a:gd name="T10" fmla="*/ 891 w 11286"/>
              <a:gd name="T11" fmla="*/ 114 h 6629"/>
              <a:gd name="T12" fmla="*/ 116 w 11286"/>
              <a:gd name="T13" fmla="*/ 881 h 6629"/>
              <a:gd name="T14" fmla="*/ 109 w 11286"/>
              <a:gd name="T15" fmla="*/ 1279 h 6629"/>
              <a:gd name="T16" fmla="*/ 5497 w 11286"/>
              <a:gd name="T17" fmla="*/ 6520 h 6629"/>
              <a:gd name="T18" fmla="*/ 5898 w 11286"/>
              <a:gd name="T19" fmla="*/ 6514 h 6629"/>
              <a:gd name="T20" fmla="*/ 6673 w 11286"/>
              <a:gd name="T21" fmla="*/ 5747 h 6629"/>
              <a:gd name="T22" fmla="*/ 6718 w 11286"/>
              <a:gd name="T23" fmla="*/ 5690 h 6629"/>
              <a:gd name="T24" fmla="*/ 11178 w 11286"/>
              <a:gd name="T25" fmla="*/ 1441 h 6629"/>
              <a:gd name="T26" fmla="*/ 11172 w 11286"/>
              <a:gd name="T27" fmla="*/ 1047 h 6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6" h="6629">
                <a:moveTo>
                  <a:pt x="11172" y="1047"/>
                </a:moveTo>
                <a:lnTo>
                  <a:pt x="10405" y="287"/>
                </a:lnTo>
                <a:cubicBezTo>
                  <a:pt x="10293" y="177"/>
                  <a:pt x="10115" y="174"/>
                  <a:pt x="10007" y="281"/>
                </a:cubicBezTo>
                <a:lnTo>
                  <a:pt x="5693" y="4390"/>
                </a:lnTo>
                <a:lnTo>
                  <a:pt x="1292" y="108"/>
                </a:lnTo>
                <a:cubicBezTo>
                  <a:pt x="1183" y="0"/>
                  <a:pt x="1003" y="3"/>
                  <a:pt x="891" y="114"/>
                </a:cubicBezTo>
                <a:lnTo>
                  <a:pt x="116" y="881"/>
                </a:lnTo>
                <a:cubicBezTo>
                  <a:pt x="3" y="993"/>
                  <a:pt x="0" y="1171"/>
                  <a:pt x="109" y="1279"/>
                </a:cubicBezTo>
                <a:lnTo>
                  <a:pt x="5497" y="6520"/>
                </a:lnTo>
                <a:cubicBezTo>
                  <a:pt x="5605" y="6629"/>
                  <a:pt x="5785" y="6626"/>
                  <a:pt x="5898" y="6514"/>
                </a:cubicBezTo>
                <a:lnTo>
                  <a:pt x="6673" y="5747"/>
                </a:lnTo>
                <a:cubicBezTo>
                  <a:pt x="6691" y="5729"/>
                  <a:pt x="6705" y="5710"/>
                  <a:pt x="6718" y="5690"/>
                </a:cubicBezTo>
                <a:lnTo>
                  <a:pt x="11178" y="1441"/>
                </a:lnTo>
                <a:cubicBezTo>
                  <a:pt x="11286" y="1334"/>
                  <a:pt x="11284" y="1157"/>
                  <a:pt x="11172" y="10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0CA45D6-2E9D-EB79-203F-98A573ED2CE7}"/>
              </a:ext>
            </a:extLst>
          </p:cNvPr>
          <p:cNvSpPr txBox="1"/>
          <p:nvPr/>
        </p:nvSpPr>
        <p:spPr>
          <a:xfrm>
            <a:off x="9933464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更多设置</a:t>
            </a:r>
          </a:p>
        </p:txBody>
      </p:sp>
      <p:sp>
        <p:nvSpPr>
          <p:cNvPr id="28" name="iconfont-1106-831707">
            <a:extLst>
              <a:ext uri="{FF2B5EF4-FFF2-40B4-BE49-F238E27FC236}">
                <a16:creationId xmlns:a16="http://schemas.microsoft.com/office/drawing/2014/main" id="{5D922B9B-8ABF-1130-493C-B2B5BFC00DCA}"/>
              </a:ext>
            </a:extLst>
          </p:cNvPr>
          <p:cNvSpPr/>
          <p:nvPr/>
        </p:nvSpPr>
        <p:spPr>
          <a:xfrm>
            <a:off x="10679903" y="193983"/>
            <a:ext cx="114343" cy="67175"/>
          </a:xfrm>
          <a:custGeom>
            <a:avLst/>
            <a:gdLst>
              <a:gd name="T0" fmla="*/ 11172 w 11286"/>
              <a:gd name="T1" fmla="*/ 1047 h 6629"/>
              <a:gd name="T2" fmla="*/ 10405 w 11286"/>
              <a:gd name="T3" fmla="*/ 287 h 6629"/>
              <a:gd name="T4" fmla="*/ 10007 w 11286"/>
              <a:gd name="T5" fmla="*/ 281 h 6629"/>
              <a:gd name="T6" fmla="*/ 5693 w 11286"/>
              <a:gd name="T7" fmla="*/ 4390 h 6629"/>
              <a:gd name="T8" fmla="*/ 1292 w 11286"/>
              <a:gd name="T9" fmla="*/ 108 h 6629"/>
              <a:gd name="T10" fmla="*/ 891 w 11286"/>
              <a:gd name="T11" fmla="*/ 114 h 6629"/>
              <a:gd name="T12" fmla="*/ 116 w 11286"/>
              <a:gd name="T13" fmla="*/ 881 h 6629"/>
              <a:gd name="T14" fmla="*/ 109 w 11286"/>
              <a:gd name="T15" fmla="*/ 1279 h 6629"/>
              <a:gd name="T16" fmla="*/ 5497 w 11286"/>
              <a:gd name="T17" fmla="*/ 6520 h 6629"/>
              <a:gd name="T18" fmla="*/ 5898 w 11286"/>
              <a:gd name="T19" fmla="*/ 6514 h 6629"/>
              <a:gd name="T20" fmla="*/ 6673 w 11286"/>
              <a:gd name="T21" fmla="*/ 5747 h 6629"/>
              <a:gd name="T22" fmla="*/ 6718 w 11286"/>
              <a:gd name="T23" fmla="*/ 5690 h 6629"/>
              <a:gd name="T24" fmla="*/ 11178 w 11286"/>
              <a:gd name="T25" fmla="*/ 1441 h 6629"/>
              <a:gd name="T26" fmla="*/ 11172 w 11286"/>
              <a:gd name="T27" fmla="*/ 1047 h 6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6" h="6629">
                <a:moveTo>
                  <a:pt x="11172" y="1047"/>
                </a:moveTo>
                <a:lnTo>
                  <a:pt x="10405" y="287"/>
                </a:lnTo>
                <a:cubicBezTo>
                  <a:pt x="10293" y="177"/>
                  <a:pt x="10115" y="174"/>
                  <a:pt x="10007" y="281"/>
                </a:cubicBezTo>
                <a:lnTo>
                  <a:pt x="5693" y="4390"/>
                </a:lnTo>
                <a:lnTo>
                  <a:pt x="1292" y="108"/>
                </a:lnTo>
                <a:cubicBezTo>
                  <a:pt x="1183" y="0"/>
                  <a:pt x="1003" y="3"/>
                  <a:pt x="891" y="114"/>
                </a:cubicBezTo>
                <a:lnTo>
                  <a:pt x="116" y="881"/>
                </a:lnTo>
                <a:cubicBezTo>
                  <a:pt x="3" y="993"/>
                  <a:pt x="0" y="1171"/>
                  <a:pt x="109" y="1279"/>
                </a:cubicBezTo>
                <a:lnTo>
                  <a:pt x="5497" y="6520"/>
                </a:lnTo>
                <a:cubicBezTo>
                  <a:pt x="5605" y="6629"/>
                  <a:pt x="5785" y="6626"/>
                  <a:pt x="5898" y="6514"/>
                </a:cubicBezTo>
                <a:lnTo>
                  <a:pt x="6673" y="5747"/>
                </a:lnTo>
                <a:cubicBezTo>
                  <a:pt x="6691" y="5729"/>
                  <a:pt x="6705" y="5710"/>
                  <a:pt x="6718" y="5690"/>
                </a:cubicBezTo>
                <a:lnTo>
                  <a:pt x="11178" y="1441"/>
                </a:lnTo>
                <a:cubicBezTo>
                  <a:pt x="11286" y="1334"/>
                  <a:pt x="11284" y="1157"/>
                  <a:pt x="11172" y="10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0484B256-582D-DB3B-45A2-55CE6ADD89B3}"/>
              </a:ext>
            </a:extLst>
          </p:cNvPr>
          <p:cNvSpPr/>
          <p:nvPr/>
        </p:nvSpPr>
        <p:spPr>
          <a:xfrm>
            <a:off x="2163205" y="1948408"/>
            <a:ext cx="775178" cy="261392"/>
          </a:xfrm>
          <a:prstGeom prst="round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语义分割：</a:t>
            </a:r>
          </a:p>
        </p:txBody>
      </p:sp>
      <p:sp>
        <p:nvSpPr>
          <p:cNvPr id="51" name="圆: 空心 50">
            <a:extLst>
              <a:ext uri="{FF2B5EF4-FFF2-40B4-BE49-F238E27FC236}">
                <a16:creationId xmlns:a16="http://schemas.microsoft.com/office/drawing/2014/main" id="{7C2946B3-B559-2509-2D85-FD1AA1BDB504}"/>
              </a:ext>
            </a:extLst>
          </p:cNvPr>
          <p:cNvSpPr/>
          <p:nvPr/>
        </p:nvSpPr>
        <p:spPr>
          <a:xfrm>
            <a:off x="3316339" y="1991474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2B3A3AE-1F67-CF77-BFB9-4AF55073C22A}"/>
              </a:ext>
            </a:extLst>
          </p:cNvPr>
          <p:cNvSpPr txBox="1"/>
          <p:nvPr/>
        </p:nvSpPr>
        <p:spPr>
          <a:xfrm>
            <a:off x="3510651" y="1952146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EPC-Net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: 空心 52">
            <a:extLst>
              <a:ext uri="{FF2B5EF4-FFF2-40B4-BE49-F238E27FC236}">
                <a16:creationId xmlns:a16="http://schemas.microsoft.com/office/drawing/2014/main" id="{9BF5F6C3-EA52-E192-0CBE-8D8E6535B619}"/>
              </a:ext>
            </a:extLst>
          </p:cNvPr>
          <p:cNvSpPr/>
          <p:nvPr/>
        </p:nvSpPr>
        <p:spPr>
          <a:xfrm>
            <a:off x="4415193" y="1991474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C40559A-B9E8-AE43-6AD2-B4A5E433E8C5}"/>
              </a:ext>
            </a:extLst>
          </p:cNvPr>
          <p:cNvSpPr txBox="1"/>
          <p:nvPr/>
        </p:nvSpPr>
        <p:spPr>
          <a:xfrm>
            <a:off x="4609505" y="1952146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SPVCNN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: 空心 2">
            <a:extLst>
              <a:ext uri="{FF2B5EF4-FFF2-40B4-BE49-F238E27FC236}">
                <a16:creationId xmlns:a16="http://schemas.microsoft.com/office/drawing/2014/main" id="{568B1A41-174E-65F5-68A6-01E773DB4A4A}"/>
              </a:ext>
            </a:extLst>
          </p:cNvPr>
          <p:cNvSpPr/>
          <p:nvPr/>
        </p:nvSpPr>
        <p:spPr>
          <a:xfrm>
            <a:off x="5550612" y="1991474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B17CFE-348E-242F-F650-0D8903DB25A7}"/>
              </a:ext>
            </a:extLst>
          </p:cNvPr>
          <p:cNvSpPr txBox="1"/>
          <p:nvPr/>
        </p:nvSpPr>
        <p:spPr>
          <a:xfrm>
            <a:off x="5744924" y="1952146"/>
            <a:ext cx="9301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Cylinder3D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erver_309396">
            <a:extLst>
              <a:ext uri="{FF2B5EF4-FFF2-40B4-BE49-F238E27FC236}">
                <a16:creationId xmlns:a16="http://schemas.microsoft.com/office/drawing/2014/main" id="{C2FCE216-C2CC-4ED3-AD93-FC351C1DD29D}"/>
              </a:ext>
            </a:extLst>
          </p:cNvPr>
          <p:cNvSpPr/>
          <p:nvPr/>
        </p:nvSpPr>
        <p:spPr>
          <a:xfrm>
            <a:off x="236885" y="1127527"/>
            <a:ext cx="165258" cy="184652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  <a:gd name="connsiteX101" fmla="*/ 325000 h 606722"/>
              <a:gd name="connsiteY101" fmla="*/ 325000 h 606722"/>
              <a:gd name="connsiteX102" fmla="*/ 325000 h 606722"/>
              <a:gd name="connsiteY102" fmla="*/ 325000 h 606722"/>
              <a:gd name="connsiteX103" fmla="*/ 325000 h 606722"/>
              <a:gd name="connsiteY103" fmla="*/ 325000 h 606722"/>
              <a:gd name="connsiteX104" fmla="*/ 325000 h 606722"/>
              <a:gd name="connsiteY104" fmla="*/ 325000 h 606722"/>
              <a:gd name="connsiteX105" fmla="*/ 325000 h 606722"/>
              <a:gd name="connsiteY105" fmla="*/ 325000 h 606722"/>
              <a:gd name="connsiteX106" fmla="*/ 325000 h 606722"/>
              <a:gd name="connsiteY106" fmla="*/ 325000 h 606722"/>
              <a:gd name="connsiteX107" fmla="*/ 325000 h 606722"/>
              <a:gd name="connsiteY107" fmla="*/ 325000 h 606722"/>
              <a:gd name="connsiteX108" fmla="*/ 325000 h 606722"/>
              <a:gd name="connsiteY108" fmla="*/ 325000 h 606722"/>
              <a:gd name="connsiteX109" fmla="*/ 325000 h 606722"/>
              <a:gd name="connsiteY109" fmla="*/ 325000 h 606722"/>
              <a:gd name="connsiteX110" fmla="*/ 325000 h 606722"/>
              <a:gd name="connsiteY110" fmla="*/ 325000 h 606722"/>
              <a:gd name="connsiteX111" fmla="*/ 325000 h 606722"/>
              <a:gd name="connsiteY111" fmla="*/ 325000 h 606722"/>
              <a:gd name="connsiteX112" fmla="*/ 325000 h 606722"/>
              <a:gd name="connsiteY112" fmla="*/ 325000 h 606722"/>
              <a:gd name="connsiteX113" fmla="*/ 325000 h 606722"/>
              <a:gd name="connsiteY113" fmla="*/ 325000 h 606722"/>
              <a:gd name="connsiteX114" fmla="*/ 325000 h 606722"/>
              <a:gd name="connsiteY114" fmla="*/ 325000 h 606722"/>
              <a:gd name="connsiteX115" fmla="*/ 325000 h 606722"/>
              <a:gd name="connsiteY115" fmla="*/ 325000 h 606722"/>
              <a:gd name="connsiteX116" fmla="*/ 325000 h 606722"/>
              <a:gd name="connsiteY116" fmla="*/ 325000 h 606722"/>
              <a:gd name="connsiteX117" fmla="*/ 325000 h 606722"/>
              <a:gd name="connsiteY117" fmla="*/ 325000 h 606722"/>
              <a:gd name="connsiteX118" fmla="*/ 325000 h 606722"/>
              <a:gd name="connsiteY118" fmla="*/ 325000 h 606722"/>
              <a:gd name="connsiteX119" fmla="*/ 325000 h 606722"/>
              <a:gd name="connsiteY119" fmla="*/ 325000 h 606722"/>
              <a:gd name="connsiteX120" fmla="*/ 325000 h 606722"/>
              <a:gd name="connsiteY120" fmla="*/ 325000 h 606722"/>
              <a:gd name="connsiteX121" fmla="*/ 325000 h 606722"/>
              <a:gd name="connsiteY121" fmla="*/ 325000 h 606722"/>
              <a:gd name="connsiteX122" fmla="*/ 325000 h 606722"/>
              <a:gd name="connsiteY122" fmla="*/ 325000 h 606722"/>
              <a:gd name="connsiteX123" fmla="*/ 325000 h 606722"/>
              <a:gd name="connsiteY123" fmla="*/ 325000 h 606722"/>
              <a:gd name="connsiteX124" fmla="*/ 325000 h 606722"/>
              <a:gd name="connsiteY124" fmla="*/ 325000 h 606722"/>
              <a:gd name="connsiteX125" fmla="*/ 325000 h 606722"/>
              <a:gd name="connsiteY125" fmla="*/ 325000 h 606722"/>
              <a:gd name="connsiteX126" fmla="*/ 325000 h 606722"/>
              <a:gd name="connsiteY126" fmla="*/ 325000 h 606722"/>
              <a:gd name="connsiteX127" fmla="*/ 325000 h 606722"/>
              <a:gd name="connsiteY127" fmla="*/ 325000 h 606722"/>
              <a:gd name="connsiteX128" fmla="*/ 325000 h 606722"/>
              <a:gd name="connsiteY128" fmla="*/ 325000 h 606722"/>
              <a:gd name="connsiteX129" fmla="*/ 325000 h 606722"/>
              <a:gd name="connsiteY129" fmla="*/ 325000 h 606722"/>
              <a:gd name="connsiteX130" fmla="*/ 325000 h 606722"/>
              <a:gd name="connsiteY130" fmla="*/ 325000 h 606722"/>
              <a:gd name="connsiteX131" fmla="*/ 325000 h 606722"/>
              <a:gd name="connsiteY131" fmla="*/ 325000 h 606722"/>
              <a:gd name="connsiteX132" fmla="*/ 325000 h 606722"/>
              <a:gd name="connsiteY132" fmla="*/ 325000 h 606722"/>
              <a:gd name="connsiteX133" fmla="*/ 325000 h 606722"/>
              <a:gd name="connsiteY133" fmla="*/ 325000 h 606722"/>
              <a:gd name="connsiteX134" fmla="*/ 325000 h 606722"/>
              <a:gd name="connsiteY134" fmla="*/ 325000 h 606722"/>
              <a:gd name="connsiteX135" fmla="*/ 325000 h 606722"/>
              <a:gd name="connsiteY135" fmla="*/ 325000 h 606722"/>
              <a:gd name="connsiteX136" fmla="*/ 325000 h 606722"/>
              <a:gd name="connsiteY136" fmla="*/ 325000 h 606722"/>
              <a:gd name="connsiteX137" fmla="*/ 325000 h 606722"/>
              <a:gd name="connsiteY137" fmla="*/ 325000 h 606722"/>
              <a:gd name="connsiteX138" fmla="*/ 325000 h 606722"/>
              <a:gd name="connsiteY138" fmla="*/ 325000 h 606722"/>
              <a:gd name="connsiteX139" fmla="*/ 325000 h 606722"/>
              <a:gd name="connsiteY139" fmla="*/ 325000 h 606722"/>
              <a:gd name="connsiteX140" fmla="*/ 325000 h 606722"/>
              <a:gd name="connsiteY140" fmla="*/ 325000 h 606722"/>
              <a:gd name="connsiteX141" fmla="*/ 325000 h 606722"/>
              <a:gd name="connsiteY141" fmla="*/ 325000 h 606722"/>
              <a:gd name="connsiteX142" fmla="*/ 325000 h 606722"/>
              <a:gd name="connsiteY142" fmla="*/ 325000 h 606722"/>
              <a:gd name="connsiteX143" fmla="*/ 325000 h 606722"/>
              <a:gd name="connsiteY143" fmla="*/ 325000 h 606722"/>
              <a:gd name="connsiteX144" fmla="*/ 325000 h 606722"/>
              <a:gd name="connsiteY144" fmla="*/ 325000 h 606722"/>
              <a:gd name="connsiteX145" fmla="*/ 325000 h 606722"/>
              <a:gd name="connsiteY145" fmla="*/ 325000 h 606722"/>
              <a:gd name="connsiteX146" fmla="*/ 325000 h 606722"/>
              <a:gd name="connsiteY146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543001" h="606722">
                <a:moveTo>
                  <a:pt x="436271" y="502386"/>
                </a:moveTo>
                <a:cubicBezTo>
                  <a:pt x="430930" y="502386"/>
                  <a:pt x="426568" y="506649"/>
                  <a:pt x="426568" y="511979"/>
                </a:cubicBezTo>
                <a:cubicBezTo>
                  <a:pt x="426568" y="517398"/>
                  <a:pt x="430930" y="521661"/>
                  <a:pt x="436271" y="521661"/>
                </a:cubicBezTo>
                <a:cubicBezTo>
                  <a:pt x="441612" y="521661"/>
                  <a:pt x="445974" y="517398"/>
                  <a:pt x="445974" y="511979"/>
                </a:cubicBezTo>
                <a:cubicBezTo>
                  <a:pt x="445974" y="506649"/>
                  <a:pt x="441612" y="502386"/>
                  <a:pt x="436271" y="502386"/>
                </a:cubicBezTo>
                <a:close/>
                <a:moveTo>
                  <a:pt x="436271" y="483021"/>
                </a:moveTo>
                <a:cubicBezTo>
                  <a:pt x="452294" y="483021"/>
                  <a:pt x="465379" y="495990"/>
                  <a:pt x="465379" y="511979"/>
                </a:cubicBezTo>
                <a:cubicBezTo>
                  <a:pt x="465379" y="528057"/>
                  <a:pt x="452294" y="541026"/>
                  <a:pt x="436271" y="541026"/>
                </a:cubicBezTo>
                <a:cubicBezTo>
                  <a:pt x="420248" y="541026"/>
                  <a:pt x="407163" y="528057"/>
                  <a:pt x="407163" y="511979"/>
                </a:cubicBezTo>
                <a:cubicBezTo>
                  <a:pt x="407163" y="495990"/>
                  <a:pt x="420248" y="483021"/>
                  <a:pt x="436271" y="483021"/>
                </a:cubicBezTo>
                <a:close/>
                <a:moveTo>
                  <a:pt x="371669" y="483021"/>
                </a:moveTo>
                <a:cubicBezTo>
                  <a:pt x="376990" y="483021"/>
                  <a:pt x="381336" y="487285"/>
                  <a:pt x="381336" y="492703"/>
                </a:cubicBezTo>
                <a:lnTo>
                  <a:pt x="381336" y="531344"/>
                </a:lnTo>
                <a:cubicBezTo>
                  <a:pt x="381336" y="536762"/>
                  <a:pt x="376990" y="541026"/>
                  <a:pt x="371669" y="541026"/>
                </a:cubicBezTo>
                <a:cubicBezTo>
                  <a:pt x="366347" y="541026"/>
                  <a:pt x="362001" y="536762"/>
                  <a:pt x="362001" y="531344"/>
                </a:cubicBezTo>
                <a:lnTo>
                  <a:pt x="362001" y="492703"/>
                </a:lnTo>
                <a:cubicBezTo>
                  <a:pt x="362001" y="487285"/>
                  <a:pt x="366347" y="483021"/>
                  <a:pt x="371669" y="483021"/>
                </a:cubicBezTo>
                <a:close/>
                <a:moveTo>
                  <a:pt x="87323" y="483021"/>
                </a:moveTo>
                <a:lnTo>
                  <a:pt x="326473" y="483021"/>
                </a:lnTo>
                <a:cubicBezTo>
                  <a:pt x="331813" y="483021"/>
                  <a:pt x="336174" y="487285"/>
                  <a:pt x="336174" y="492703"/>
                </a:cubicBezTo>
                <a:lnTo>
                  <a:pt x="336174" y="531344"/>
                </a:lnTo>
                <a:cubicBezTo>
                  <a:pt x="336174" y="536762"/>
                  <a:pt x="331813" y="541026"/>
                  <a:pt x="326473" y="541026"/>
                </a:cubicBezTo>
                <a:cubicBezTo>
                  <a:pt x="321043" y="541026"/>
                  <a:pt x="316771" y="536762"/>
                  <a:pt x="316771" y="531344"/>
                </a:cubicBezTo>
                <a:lnTo>
                  <a:pt x="316771" y="502386"/>
                </a:lnTo>
                <a:lnTo>
                  <a:pt x="96935" y="502386"/>
                </a:lnTo>
                <a:lnTo>
                  <a:pt x="96935" y="531344"/>
                </a:lnTo>
                <a:cubicBezTo>
                  <a:pt x="96935" y="536762"/>
                  <a:pt x="92663" y="541026"/>
                  <a:pt x="87323" y="541026"/>
                </a:cubicBezTo>
                <a:cubicBezTo>
                  <a:pt x="81894" y="541026"/>
                  <a:pt x="77622" y="536762"/>
                  <a:pt x="77622" y="531344"/>
                </a:cubicBezTo>
                <a:lnTo>
                  <a:pt x="77622" y="492703"/>
                </a:lnTo>
                <a:cubicBezTo>
                  <a:pt x="77622" y="487285"/>
                  <a:pt x="81894" y="483021"/>
                  <a:pt x="87323" y="483021"/>
                </a:cubicBezTo>
                <a:close/>
                <a:moveTo>
                  <a:pt x="35601" y="436699"/>
                </a:moveTo>
                <a:cubicBezTo>
                  <a:pt x="26611" y="436699"/>
                  <a:pt x="19402" y="443987"/>
                  <a:pt x="19402" y="452875"/>
                </a:cubicBezTo>
                <a:lnTo>
                  <a:pt x="19402" y="571171"/>
                </a:lnTo>
                <a:cubicBezTo>
                  <a:pt x="19402" y="580059"/>
                  <a:pt x="26611" y="587347"/>
                  <a:pt x="35601" y="587347"/>
                </a:cubicBezTo>
                <a:lnTo>
                  <a:pt x="507400" y="587347"/>
                </a:lnTo>
                <a:cubicBezTo>
                  <a:pt x="516301" y="587347"/>
                  <a:pt x="523599" y="580059"/>
                  <a:pt x="523599" y="571171"/>
                </a:cubicBezTo>
                <a:lnTo>
                  <a:pt x="523599" y="452875"/>
                </a:lnTo>
                <a:cubicBezTo>
                  <a:pt x="523599" y="443987"/>
                  <a:pt x="516301" y="436699"/>
                  <a:pt x="507400" y="436699"/>
                </a:cubicBezTo>
                <a:close/>
                <a:moveTo>
                  <a:pt x="35601" y="417324"/>
                </a:moveTo>
                <a:lnTo>
                  <a:pt x="507400" y="417324"/>
                </a:lnTo>
                <a:cubicBezTo>
                  <a:pt x="526981" y="417324"/>
                  <a:pt x="543001" y="433322"/>
                  <a:pt x="543001" y="452875"/>
                </a:cubicBezTo>
                <a:lnTo>
                  <a:pt x="543001" y="571171"/>
                </a:lnTo>
                <a:cubicBezTo>
                  <a:pt x="543001" y="590724"/>
                  <a:pt x="526981" y="606722"/>
                  <a:pt x="507400" y="606722"/>
                </a:cubicBezTo>
                <a:lnTo>
                  <a:pt x="35601" y="606722"/>
                </a:lnTo>
                <a:cubicBezTo>
                  <a:pt x="15931" y="606722"/>
                  <a:pt x="0" y="590724"/>
                  <a:pt x="0" y="571171"/>
                </a:cubicBezTo>
                <a:lnTo>
                  <a:pt x="0" y="452875"/>
                </a:lnTo>
                <a:cubicBezTo>
                  <a:pt x="0" y="433322"/>
                  <a:pt x="15931" y="417324"/>
                  <a:pt x="35601" y="417324"/>
                </a:cubicBezTo>
                <a:close/>
                <a:moveTo>
                  <a:pt x="436271" y="293635"/>
                </a:moveTo>
                <a:cubicBezTo>
                  <a:pt x="430930" y="293635"/>
                  <a:pt x="426568" y="297987"/>
                  <a:pt x="426568" y="303317"/>
                </a:cubicBezTo>
                <a:cubicBezTo>
                  <a:pt x="426568" y="308647"/>
                  <a:pt x="430930" y="312999"/>
                  <a:pt x="436271" y="312999"/>
                </a:cubicBezTo>
                <a:cubicBezTo>
                  <a:pt x="441612" y="312999"/>
                  <a:pt x="445974" y="308647"/>
                  <a:pt x="445974" y="303317"/>
                </a:cubicBezTo>
                <a:cubicBezTo>
                  <a:pt x="445974" y="297987"/>
                  <a:pt x="441612" y="293635"/>
                  <a:pt x="436271" y="293635"/>
                </a:cubicBezTo>
                <a:close/>
                <a:moveTo>
                  <a:pt x="436271" y="274359"/>
                </a:moveTo>
                <a:cubicBezTo>
                  <a:pt x="452294" y="274359"/>
                  <a:pt x="465379" y="287328"/>
                  <a:pt x="465379" y="303317"/>
                </a:cubicBezTo>
                <a:cubicBezTo>
                  <a:pt x="465379" y="319395"/>
                  <a:pt x="452294" y="332364"/>
                  <a:pt x="436271" y="332364"/>
                </a:cubicBezTo>
                <a:cubicBezTo>
                  <a:pt x="420248" y="332364"/>
                  <a:pt x="407163" y="319395"/>
                  <a:pt x="407163" y="303317"/>
                </a:cubicBezTo>
                <a:cubicBezTo>
                  <a:pt x="407163" y="287328"/>
                  <a:pt x="420248" y="274359"/>
                  <a:pt x="436271" y="274359"/>
                </a:cubicBezTo>
                <a:close/>
                <a:moveTo>
                  <a:pt x="371669" y="274359"/>
                </a:moveTo>
                <a:cubicBezTo>
                  <a:pt x="376990" y="274359"/>
                  <a:pt x="381336" y="278623"/>
                  <a:pt x="381336" y="283952"/>
                </a:cubicBezTo>
                <a:lnTo>
                  <a:pt x="381336" y="322682"/>
                </a:lnTo>
                <a:cubicBezTo>
                  <a:pt x="381336" y="328011"/>
                  <a:pt x="376990" y="332364"/>
                  <a:pt x="371669" y="332364"/>
                </a:cubicBezTo>
                <a:cubicBezTo>
                  <a:pt x="366347" y="332364"/>
                  <a:pt x="362001" y="328011"/>
                  <a:pt x="362001" y="322682"/>
                </a:cubicBezTo>
                <a:lnTo>
                  <a:pt x="362001" y="283952"/>
                </a:lnTo>
                <a:cubicBezTo>
                  <a:pt x="362001" y="278623"/>
                  <a:pt x="366347" y="274359"/>
                  <a:pt x="371669" y="274359"/>
                </a:cubicBezTo>
                <a:close/>
                <a:moveTo>
                  <a:pt x="87323" y="274359"/>
                </a:moveTo>
                <a:lnTo>
                  <a:pt x="326473" y="274359"/>
                </a:lnTo>
                <a:cubicBezTo>
                  <a:pt x="331813" y="274359"/>
                  <a:pt x="336174" y="278623"/>
                  <a:pt x="336174" y="283952"/>
                </a:cubicBezTo>
                <a:lnTo>
                  <a:pt x="336174" y="322682"/>
                </a:lnTo>
                <a:cubicBezTo>
                  <a:pt x="336174" y="328011"/>
                  <a:pt x="331813" y="332364"/>
                  <a:pt x="326473" y="332364"/>
                </a:cubicBezTo>
                <a:cubicBezTo>
                  <a:pt x="321043" y="332364"/>
                  <a:pt x="316771" y="328011"/>
                  <a:pt x="316771" y="322682"/>
                </a:cubicBezTo>
                <a:lnTo>
                  <a:pt x="316771" y="293635"/>
                </a:lnTo>
                <a:lnTo>
                  <a:pt x="96935" y="293635"/>
                </a:lnTo>
                <a:lnTo>
                  <a:pt x="96935" y="322682"/>
                </a:lnTo>
                <a:cubicBezTo>
                  <a:pt x="96935" y="328011"/>
                  <a:pt x="92663" y="332364"/>
                  <a:pt x="87323" y="332364"/>
                </a:cubicBezTo>
                <a:cubicBezTo>
                  <a:pt x="81894" y="332364"/>
                  <a:pt x="77622" y="328011"/>
                  <a:pt x="77622" y="322682"/>
                </a:cubicBezTo>
                <a:lnTo>
                  <a:pt x="77622" y="283952"/>
                </a:lnTo>
                <a:cubicBezTo>
                  <a:pt x="77622" y="278623"/>
                  <a:pt x="81894" y="274359"/>
                  <a:pt x="87323" y="274359"/>
                </a:cubicBezTo>
                <a:close/>
                <a:moveTo>
                  <a:pt x="35601" y="208662"/>
                </a:moveTo>
                <a:lnTo>
                  <a:pt x="507400" y="208662"/>
                </a:lnTo>
                <a:cubicBezTo>
                  <a:pt x="526981" y="208662"/>
                  <a:pt x="543001" y="224573"/>
                  <a:pt x="543001" y="244216"/>
                </a:cubicBezTo>
                <a:lnTo>
                  <a:pt x="543001" y="362524"/>
                </a:lnTo>
                <a:cubicBezTo>
                  <a:pt x="543001" y="382078"/>
                  <a:pt x="526981" y="397989"/>
                  <a:pt x="507400" y="397989"/>
                </a:cubicBezTo>
                <a:lnTo>
                  <a:pt x="126027" y="397989"/>
                </a:lnTo>
                <a:cubicBezTo>
                  <a:pt x="120687" y="397989"/>
                  <a:pt x="116325" y="393722"/>
                  <a:pt x="116325" y="388389"/>
                </a:cubicBezTo>
                <a:cubicBezTo>
                  <a:pt x="116325" y="382967"/>
                  <a:pt x="120687" y="378701"/>
                  <a:pt x="126027" y="378701"/>
                </a:cubicBezTo>
                <a:lnTo>
                  <a:pt x="507400" y="378701"/>
                </a:lnTo>
                <a:cubicBezTo>
                  <a:pt x="516301" y="378701"/>
                  <a:pt x="523599" y="371412"/>
                  <a:pt x="523599" y="362524"/>
                </a:cubicBezTo>
                <a:lnTo>
                  <a:pt x="523599" y="244216"/>
                </a:lnTo>
                <a:cubicBezTo>
                  <a:pt x="523599" y="235239"/>
                  <a:pt x="516301" y="228039"/>
                  <a:pt x="507400" y="228039"/>
                </a:cubicBezTo>
                <a:lnTo>
                  <a:pt x="35601" y="228039"/>
                </a:lnTo>
                <a:cubicBezTo>
                  <a:pt x="26611" y="228039"/>
                  <a:pt x="19402" y="235239"/>
                  <a:pt x="19402" y="244216"/>
                </a:cubicBezTo>
                <a:lnTo>
                  <a:pt x="19402" y="362524"/>
                </a:lnTo>
                <a:cubicBezTo>
                  <a:pt x="19402" y="371412"/>
                  <a:pt x="26611" y="378701"/>
                  <a:pt x="35601" y="378701"/>
                </a:cubicBezTo>
                <a:lnTo>
                  <a:pt x="87311" y="378701"/>
                </a:lnTo>
                <a:cubicBezTo>
                  <a:pt x="92651" y="378701"/>
                  <a:pt x="96923" y="382967"/>
                  <a:pt x="96923" y="388389"/>
                </a:cubicBezTo>
                <a:cubicBezTo>
                  <a:pt x="96923" y="393722"/>
                  <a:pt x="92651" y="397989"/>
                  <a:pt x="87311" y="397989"/>
                </a:cubicBezTo>
                <a:lnTo>
                  <a:pt x="35601" y="397989"/>
                </a:lnTo>
                <a:cubicBezTo>
                  <a:pt x="15931" y="397989"/>
                  <a:pt x="0" y="382078"/>
                  <a:pt x="0" y="362524"/>
                </a:cubicBezTo>
                <a:lnTo>
                  <a:pt x="0" y="244216"/>
                </a:lnTo>
                <a:cubicBezTo>
                  <a:pt x="0" y="224573"/>
                  <a:pt x="15931" y="208662"/>
                  <a:pt x="35601" y="208662"/>
                </a:cubicBezTo>
                <a:close/>
                <a:moveTo>
                  <a:pt x="436271" y="84937"/>
                </a:moveTo>
                <a:cubicBezTo>
                  <a:pt x="430930" y="84937"/>
                  <a:pt x="426568" y="89294"/>
                  <a:pt x="426568" y="94628"/>
                </a:cubicBezTo>
                <a:cubicBezTo>
                  <a:pt x="426568" y="99962"/>
                  <a:pt x="430930" y="104319"/>
                  <a:pt x="436271" y="104319"/>
                </a:cubicBezTo>
                <a:cubicBezTo>
                  <a:pt x="441612" y="104319"/>
                  <a:pt x="445974" y="99962"/>
                  <a:pt x="445974" y="94628"/>
                </a:cubicBezTo>
                <a:cubicBezTo>
                  <a:pt x="445974" y="89294"/>
                  <a:pt x="441612" y="84937"/>
                  <a:pt x="436271" y="84937"/>
                </a:cubicBezTo>
                <a:close/>
                <a:moveTo>
                  <a:pt x="436271" y="65555"/>
                </a:moveTo>
                <a:cubicBezTo>
                  <a:pt x="452294" y="65555"/>
                  <a:pt x="465379" y="78625"/>
                  <a:pt x="465379" y="94628"/>
                </a:cubicBezTo>
                <a:cubicBezTo>
                  <a:pt x="465379" y="110631"/>
                  <a:pt x="452294" y="123701"/>
                  <a:pt x="436271" y="123701"/>
                </a:cubicBezTo>
                <a:cubicBezTo>
                  <a:pt x="420248" y="123701"/>
                  <a:pt x="407163" y="110631"/>
                  <a:pt x="407163" y="94628"/>
                </a:cubicBezTo>
                <a:cubicBezTo>
                  <a:pt x="407163" y="78625"/>
                  <a:pt x="420248" y="65555"/>
                  <a:pt x="436271" y="65555"/>
                </a:cubicBezTo>
                <a:close/>
                <a:moveTo>
                  <a:pt x="371669" y="65555"/>
                </a:moveTo>
                <a:cubicBezTo>
                  <a:pt x="376990" y="65555"/>
                  <a:pt x="381336" y="69912"/>
                  <a:pt x="381336" y="75246"/>
                </a:cubicBezTo>
                <a:lnTo>
                  <a:pt x="381336" y="114010"/>
                </a:lnTo>
                <a:cubicBezTo>
                  <a:pt x="381336" y="119344"/>
                  <a:pt x="376990" y="123701"/>
                  <a:pt x="371669" y="123701"/>
                </a:cubicBezTo>
                <a:cubicBezTo>
                  <a:pt x="366347" y="123701"/>
                  <a:pt x="362001" y="119344"/>
                  <a:pt x="362001" y="114010"/>
                </a:cubicBezTo>
                <a:lnTo>
                  <a:pt x="362001" y="75246"/>
                </a:lnTo>
                <a:cubicBezTo>
                  <a:pt x="362001" y="69912"/>
                  <a:pt x="366347" y="65555"/>
                  <a:pt x="371669" y="65555"/>
                </a:cubicBezTo>
                <a:close/>
                <a:moveTo>
                  <a:pt x="87323" y="65555"/>
                </a:moveTo>
                <a:lnTo>
                  <a:pt x="326473" y="65555"/>
                </a:lnTo>
                <a:cubicBezTo>
                  <a:pt x="331813" y="65555"/>
                  <a:pt x="336174" y="69912"/>
                  <a:pt x="336174" y="75246"/>
                </a:cubicBezTo>
                <a:lnTo>
                  <a:pt x="336174" y="114010"/>
                </a:lnTo>
                <a:cubicBezTo>
                  <a:pt x="336174" y="119344"/>
                  <a:pt x="331813" y="123701"/>
                  <a:pt x="326473" y="123701"/>
                </a:cubicBezTo>
                <a:cubicBezTo>
                  <a:pt x="321043" y="123701"/>
                  <a:pt x="316771" y="119344"/>
                  <a:pt x="316771" y="114010"/>
                </a:cubicBezTo>
                <a:lnTo>
                  <a:pt x="316771" y="84937"/>
                </a:lnTo>
                <a:lnTo>
                  <a:pt x="96935" y="84937"/>
                </a:lnTo>
                <a:lnTo>
                  <a:pt x="96935" y="114010"/>
                </a:lnTo>
                <a:cubicBezTo>
                  <a:pt x="96935" y="119344"/>
                  <a:pt x="92663" y="123701"/>
                  <a:pt x="87323" y="123701"/>
                </a:cubicBezTo>
                <a:cubicBezTo>
                  <a:pt x="81894" y="123701"/>
                  <a:pt x="77622" y="119344"/>
                  <a:pt x="77622" y="114010"/>
                </a:cubicBezTo>
                <a:lnTo>
                  <a:pt x="77622" y="75246"/>
                </a:lnTo>
                <a:cubicBezTo>
                  <a:pt x="77622" y="69912"/>
                  <a:pt x="81894" y="65555"/>
                  <a:pt x="87323" y="65555"/>
                </a:cubicBezTo>
                <a:close/>
                <a:moveTo>
                  <a:pt x="35601" y="19377"/>
                </a:moveTo>
                <a:cubicBezTo>
                  <a:pt x="26611" y="19377"/>
                  <a:pt x="19402" y="26577"/>
                  <a:pt x="19402" y="35465"/>
                </a:cubicBezTo>
                <a:lnTo>
                  <a:pt x="19402" y="153862"/>
                </a:lnTo>
                <a:cubicBezTo>
                  <a:pt x="19402" y="162750"/>
                  <a:pt x="26611" y="169950"/>
                  <a:pt x="35601" y="169950"/>
                </a:cubicBezTo>
                <a:lnTo>
                  <a:pt x="507400" y="169950"/>
                </a:lnTo>
                <a:cubicBezTo>
                  <a:pt x="516301" y="169950"/>
                  <a:pt x="523599" y="162750"/>
                  <a:pt x="523599" y="153862"/>
                </a:cubicBezTo>
                <a:lnTo>
                  <a:pt x="523599" y="35465"/>
                </a:lnTo>
                <a:cubicBezTo>
                  <a:pt x="523599" y="26577"/>
                  <a:pt x="516301" y="19377"/>
                  <a:pt x="507400" y="19377"/>
                </a:cubicBezTo>
                <a:close/>
                <a:moveTo>
                  <a:pt x="35601" y="0"/>
                </a:moveTo>
                <a:lnTo>
                  <a:pt x="507400" y="0"/>
                </a:lnTo>
                <a:cubicBezTo>
                  <a:pt x="526981" y="0"/>
                  <a:pt x="543001" y="15911"/>
                  <a:pt x="543001" y="35465"/>
                </a:cubicBezTo>
                <a:lnTo>
                  <a:pt x="543001" y="153862"/>
                </a:lnTo>
                <a:cubicBezTo>
                  <a:pt x="543001" y="173416"/>
                  <a:pt x="526981" y="189327"/>
                  <a:pt x="507400" y="189327"/>
                </a:cubicBezTo>
                <a:lnTo>
                  <a:pt x="35601" y="189327"/>
                </a:lnTo>
                <a:cubicBezTo>
                  <a:pt x="15931" y="189327"/>
                  <a:pt x="0" y="173416"/>
                  <a:pt x="0" y="153862"/>
                </a:cubicBezTo>
                <a:lnTo>
                  <a:pt x="0" y="35465"/>
                </a:lnTo>
                <a:cubicBezTo>
                  <a:pt x="0" y="15911"/>
                  <a:pt x="15931" y="0"/>
                  <a:pt x="3560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erver_309396">
            <a:extLst>
              <a:ext uri="{FF2B5EF4-FFF2-40B4-BE49-F238E27FC236}">
                <a16:creationId xmlns:a16="http://schemas.microsoft.com/office/drawing/2014/main" id="{43A9ABE5-0238-4772-366B-0B02988C5A02}"/>
              </a:ext>
            </a:extLst>
          </p:cNvPr>
          <p:cNvSpPr/>
          <p:nvPr/>
        </p:nvSpPr>
        <p:spPr>
          <a:xfrm>
            <a:off x="227188" y="1505895"/>
            <a:ext cx="184652" cy="179248"/>
          </a:xfrm>
          <a:custGeom>
            <a:avLst/>
            <a:gdLst>
              <a:gd name="T0" fmla="*/ 7600 w 10960"/>
              <a:gd name="T1" fmla="*/ 7440 h 10640"/>
              <a:gd name="T2" fmla="*/ 7360 w 10960"/>
              <a:gd name="T3" fmla="*/ 7360 h 10640"/>
              <a:gd name="T4" fmla="*/ 5280 w 10960"/>
              <a:gd name="T5" fmla="*/ 6000 h 10640"/>
              <a:gd name="T6" fmla="*/ 5120 w 10960"/>
              <a:gd name="T7" fmla="*/ 5440 h 10640"/>
              <a:gd name="T8" fmla="*/ 5680 w 10960"/>
              <a:gd name="T9" fmla="*/ 5360 h 10640"/>
              <a:gd name="T10" fmla="*/ 7760 w 10960"/>
              <a:gd name="T11" fmla="*/ 6800 h 10640"/>
              <a:gd name="T12" fmla="*/ 7840 w 10960"/>
              <a:gd name="T13" fmla="*/ 7360 h 10640"/>
              <a:gd name="T14" fmla="*/ 7600 w 10960"/>
              <a:gd name="T15" fmla="*/ 7440 h 10640"/>
              <a:gd name="T16" fmla="*/ 5440 w 10960"/>
              <a:gd name="T17" fmla="*/ 6080 h 10640"/>
              <a:gd name="T18" fmla="*/ 5040 w 10960"/>
              <a:gd name="T19" fmla="*/ 5680 h 10640"/>
              <a:gd name="T20" fmla="*/ 5040 w 10960"/>
              <a:gd name="T21" fmla="*/ 2880 h 10640"/>
              <a:gd name="T22" fmla="*/ 5440 w 10960"/>
              <a:gd name="T23" fmla="*/ 2480 h 10640"/>
              <a:gd name="T24" fmla="*/ 5840 w 10960"/>
              <a:gd name="T25" fmla="*/ 2880 h 10640"/>
              <a:gd name="T26" fmla="*/ 5840 w 10960"/>
              <a:gd name="T27" fmla="*/ 5680 h 10640"/>
              <a:gd name="T28" fmla="*/ 5440 w 10960"/>
              <a:gd name="T29" fmla="*/ 6080 h 10640"/>
              <a:gd name="T30" fmla="*/ 5600 w 10960"/>
              <a:gd name="T31" fmla="*/ 10640 h 10640"/>
              <a:gd name="T32" fmla="*/ 1840 w 10960"/>
              <a:gd name="T33" fmla="*/ 9040 h 10640"/>
              <a:gd name="T34" fmla="*/ 1840 w 10960"/>
              <a:gd name="T35" fmla="*/ 8480 h 10640"/>
              <a:gd name="T36" fmla="*/ 2400 w 10960"/>
              <a:gd name="T37" fmla="*/ 8480 h 10640"/>
              <a:gd name="T38" fmla="*/ 5600 w 10960"/>
              <a:gd name="T39" fmla="*/ 9840 h 10640"/>
              <a:gd name="T40" fmla="*/ 10160 w 10960"/>
              <a:gd name="T41" fmla="*/ 5280 h 10640"/>
              <a:gd name="T42" fmla="*/ 5600 w 10960"/>
              <a:gd name="T43" fmla="*/ 720 h 10640"/>
              <a:gd name="T44" fmla="*/ 1200 w 10960"/>
              <a:gd name="T45" fmla="*/ 4000 h 10640"/>
              <a:gd name="T46" fmla="*/ 800 w 10960"/>
              <a:gd name="T47" fmla="*/ 4320 h 10640"/>
              <a:gd name="T48" fmla="*/ 480 w 10960"/>
              <a:gd name="T49" fmla="*/ 3840 h 10640"/>
              <a:gd name="T50" fmla="*/ 5600 w 10960"/>
              <a:gd name="T51" fmla="*/ 0 h 10640"/>
              <a:gd name="T52" fmla="*/ 10960 w 10960"/>
              <a:gd name="T53" fmla="*/ 5360 h 10640"/>
              <a:gd name="T54" fmla="*/ 5600 w 10960"/>
              <a:gd name="T55" fmla="*/ 10640 h 10640"/>
              <a:gd name="T56" fmla="*/ 720 w 10960"/>
              <a:gd name="T57" fmla="*/ 4720 h 10640"/>
              <a:gd name="T58" fmla="*/ 320 w 10960"/>
              <a:gd name="T59" fmla="*/ 4400 h 10640"/>
              <a:gd name="T60" fmla="*/ 0 w 10960"/>
              <a:gd name="T61" fmla="*/ 2320 h 10640"/>
              <a:gd name="T62" fmla="*/ 320 w 10960"/>
              <a:gd name="T63" fmla="*/ 1840 h 10640"/>
              <a:gd name="T64" fmla="*/ 800 w 10960"/>
              <a:gd name="T65" fmla="*/ 2160 h 10640"/>
              <a:gd name="T66" fmla="*/ 1120 w 10960"/>
              <a:gd name="T67" fmla="*/ 4320 h 10640"/>
              <a:gd name="T68" fmla="*/ 720 w 10960"/>
              <a:gd name="T69" fmla="*/ 4720 h 10640"/>
              <a:gd name="T70" fmla="*/ 720 w 10960"/>
              <a:gd name="T71" fmla="*/ 4720 h 10640"/>
              <a:gd name="T72" fmla="*/ 320 w 10960"/>
              <a:gd name="T73" fmla="*/ 4560 h 10640"/>
              <a:gd name="T74" fmla="*/ 560 w 10960"/>
              <a:gd name="T75" fmla="*/ 4000 h 10640"/>
              <a:gd name="T76" fmla="*/ 2560 w 10960"/>
              <a:gd name="T77" fmla="*/ 2960 h 10640"/>
              <a:gd name="T78" fmla="*/ 3120 w 10960"/>
              <a:gd name="T79" fmla="*/ 3120 h 10640"/>
              <a:gd name="T80" fmla="*/ 2960 w 10960"/>
              <a:gd name="T81" fmla="*/ 3680 h 10640"/>
              <a:gd name="T82" fmla="*/ 880 w 10960"/>
              <a:gd name="T83" fmla="*/ 4720 h 10640"/>
              <a:gd name="T84" fmla="*/ 720 w 10960"/>
              <a:gd name="T85" fmla="*/ 4720 h 10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960" h="10640">
                <a:moveTo>
                  <a:pt x="7600" y="7440"/>
                </a:moveTo>
                <a:cubicBezTo>
                  <a:pt x="7520" y="7440"/>
                  <a:pt x="7440" y="7440"/>
                  <a:pt x="7360" y="7360"/>
                </a:cubicBezTo>
                <a:lnTo>
                  <a:pt x="5280" y="6000"/>
                </a:lnTo>
                <a:cubicBezTo>
                  <a:pt x="5040" y="5840"/>
                  <a:pt x="5040" y="5600"/>
                  <a:pt x="5120" y="5440"/>
                </a:cubicBezTo>
                <a:cubicBezTo>
                  <a:pt x="5280" y="5280"/>
                  <a:pt x="5520" y="5200"/>
                  <a:pt x="5680" y="5360"/>
                </a:cubicBezTo>
                <a:lnTo>
                  <a:pt x="7760" y="6800"/>
                </a:lnTo>
                <a:cubicBezTo>
                  <a:pt x="7920" y="6960"/>
                  <a:pt x="8000" y="7200"/>
                  <a:pt x="7840" y="7360"/>
                </a:cubicBezTo>
                <a:cubicBezTo>
                  <a:pt x="7840" y="7440"/>
                  <a:pt x="7760" y="7440"/>
                  <a:pt x="7600" y="7440"/>
                </a:cubicBezTo>
                <a:close/>
                <a:moveTo>
                  <a:pt x="5440" y="6080"/>
                </a:moveTo>
                <a:cubicBezTo>
                  <a:pt x="5200" y="6080"/>
                  <a:pt x="5040" y="5920"/>
                  <a:pt x="5040" y="5680"/>
                </a:cubicBezTo>
                <a:lnTo>
                  <a:pt x="5040" y="2880"/>
                </a:lnTo>
                <a:cubicBezTo>
                  <a:pt x="5040" y="2640"/>
                  <a:pt x="5200" y="2480"/>
                  <a:pt x="5440" y="2480"/>
                </a:cubicBezTo>
                <a:cubicBezTo>
                  <a:pt x="5680" y="2480"/>
                  <a:pt x="5840" y="2640"/>
                  <a:pt x="5840" y="2880"/>
                </a:cubicBezTo>
                <a:lnTo>
                  <a:pt x="5840" y="5680"/>
                </a:lnTo>
                <a:cubicBezTo>
                  <a:pt x="5840" y="5920"/>
                  <a:pt x="5680" y="6080"/>
                  <a:pt x="5440" y="6080"/>
                </a:cubicBezTo>
                <a:close/>
                <a:moveTo>
                  <a:pt x="5600" y="10640"/>
                </a:moveTo>
                <a:cubicBezTo>
                  <a:pt x="4160" y="10640"/>
                  <a:pt x="2800" y="10080"/>
                  <a:pt x="1840" y="9040"/>
                </a:cubicBezTo>
                <a:cubicBezTo>
                  <a:pt x="1680" y="8880"/>
                  <a:pt x="1680" y="8640"/>
                  <a:pt x="1840" y="8480"/>
                </a:cubicBezTo>
                <a:cubicBezTo>
                  <a:pt x="2000" y="8320"/>
                  <a:pt x="2240" y="8320"/>
                  <a:pt x="2400" y="8480"/>
                </a:cubicBezTo>
                <a:cubicBezTo>
                  <a:pt x="3280" y="9360"/>
                  <a:pt x="4400" y="9840"/>
                  <a:pt x="5600" y="9840"/>
                </a:cubicBezTo>
                <a:cubicBezTo>
                  <a:pt x="8080" y="9840"/>
                  <a:pt x="10160" y="7840"/>
                  <a:pt x="10160" y="5280"/>
                </a:cubicBezTo>
                <a:cubicBezTo>
                  <a:pt x="10160" y="2720"/>
                  <a:pt x="8160" y="720"/>
                  <a:pt x="5600" y="720"/>
                </a:cubicBezTo>
                <a:cubicBezTo>
                  <a:pt x="3600" y="720"/>
                  <a:pt x="1760" y="2080"/>
                  <a:pt x="1200" y="4000"/>
                </a:cubicBezTo>
                <a:cubicBezTo>
                  <a:pt x="1200" y="4240"/>
                  <a:pt x="960" y="4400"/>
                  <a:pt x="800" y="4320"/>
                </a:cubicBezTo>
                <a:cubicBezTo>
                  <a:pt x="560" y="4240"/>
                  <a:pt x="480" y="4000"/>
                  <a:pt x="480" y="3840"/>
                </a:cubicBezTo>
                <a:cubicBezTo>
                  <a:pt x="1120" y="1600"/>
                  <a:pt x="3280" y="0"/>
                  <a:pt x="5600" y="0"/>
                </a:cubicBezTo>
                <a:cubicBezTo>
                  <a:pt x="8560" y="0"/>
                  <a:pt x="10960" y="2400"/>
                  <a:pt x="10960" y="5360"/>
                </a:cubicBezTo>
                <a:cubicBezTo>
                  <a:pt x="10960" y="8240"/>
                  <a:pt x="8560" y="10640"/>
                  <a:pt x="5600" y="10640"/>
                </a:cubicBezTo>
                <a:close/>
                <a:moveTo>
                  <a:pt x="720" y="4720"/>
                </a:moveTo>
                <a:cubicBezTo>
                  <a:pt x="480" y="4720"/>
                  <a:pt x="320" y="4640"/>
                  <a:pt x="320" y="4400"/>
                </a:cubicBezTo>
                <a:lnTo>
                  <a:pt x="0" y="2320"/>
                </a:lnTo>
                <a:cubicBezTo>
                  <a:pt x="0" y="2080"/>
                  <a:pt x="80" y="1920"/>
                  <a:pt x="320" y="1840"/>
                </a:cubicBezTo>
                <a:cubicBezTo>
                  <a:pt x="560" y="1840"/>
                  <a:pt x="720" y="1920"/>
                  <a:pt x="800" y="2160"/>
                </a:cubicBezTo>
                <a:lnTo>
                  <a:pt x="1120" y="4320"/>
                </a:lnTo>
                <a:cubicBezTo>
                  <a:pt x="1120" y="4480"/>
                  <a:pt x="960" y="4720"/>
                  <a:pt x="720" y="4720"/>
                </a:cubicBezTo>
                <a:close/>
                <a:moveTo>
                  <a:pt x="720" y="4720"/>
                </a:moveTo>
                <a:cubicBezTo>
                  <a:pt x="560" y="4720"/>
                  <a:pt x="400" y="4640"/>
                  <a:pt x="320" y="4560"/>
                </a:cubicBezTo>
                <a:cubicBezTo>
                  <a:pt x="240" y="4320"/>
                  <a:pt x="320" y="4080"/>
                  <a:pt x="560" y="4000"/>
                </a:cubicBezTo>
                <a:lnTo>
                  <a:pt x="2560" y="2960"/>
                </a:lnTo>
                <a:cubicBezTo>
                  <a:pt x="2720" y="2880"/>
                  <a:pt x="2960" y="2960"/>
                  <a:pt x="3120" y="3120"/>
                </a:cubicBezTo>
                <a:cubicBezTo>
                  <a:pt x="3200" y="3280"/>
                  <a:pt x="3120" y="3520"/>
                  <a:pt x="2960" y="3680"/>
                </a:cubicBezTo>
                <a:lnTo>
                  <a:pt x="880" y="4720"/>
                </a:lnTo>
                <a:lnTo>
                  <a:pt x="720" y="47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server_309396">
            <a:extLst>
              <a:ext uri="{FF2B5EF4-FFF2-40B4-BE49-F238E27FC236}">
                <a16:creationId xmlns:a16="http://schemas.microsoft.com/office/drawing/2014/main" id="{AC12AF9E-A0E0-319C-0E39-9A66D9A8DC84}"/>
              </a:ext>
            </a:extLst>
          </p:cNvPr>
          <p:cNvSpPr/>
          <p:nvPr/>
        </p:nvSpPr>
        <p:spPr>
          <a:xfrm>
            <a:off x="227924" y="1887923"/>
            <a:ext cx="184651" cy="184447"/>
          </a:xfrm>
          <a:custGeom>
            <a:avLst/>
            <a:gdLst>
              <a:gd name="connsiteX0" fmla="*/ 303572 w 606970"/>
              <a:gd name="connsiteY0" fmla="*/ 190814 h 606298"/>
              <a:gd name="connsiteX1" fmla="*/ 191082 w 606970"/>
              <a:gd name="connsiteY1" fmla="*/ 303114 h 606298"/>
              <a:gd name="connsiteX2" fmla="*/ 303572 w 606970"/>
              <a:gd name="connsiteY2" fmla="*/ 415325 h 606298"/>
              <a:gd name="connsiteX3" fmla="*/ 416062 w 606970"/>
              <a:gd name="connsiteY3" fmla="*/ 303114 h 606298"/>
              <a:gd name="connsiteX4" fmla="*/ 303572 w 606970"/>
              <a:gd name="connsiteY4" fmla="*/ 190814 h 606298"/>
              <a:gd name="connsiteX5" fmla="*/ 303572 w 606970"/>
              <a:gd name="connsiteY5" fmla="*/ 157079 h 606298"/>
              <a:gd name="connsiteX6" fmla="*/ 449854 w 606970"/>
              <a:gd name="connsiteY6" fmla="*/ 303114 h 606298"/>
              <a:gd name="connsiteX7" fmla="*/ 303572 w 606970"/>
              <a:gd name="connsiteY7" fmla="*/ 449149 h 606298"/>
              <a:gd name="connsiteX8" fmla="*/ 157290 w 606970"/>
              <a:gd name="connsiteY8" fmla="*/ 303114 h 606298"/>
              <a:gd name="connsiteX9" fmla="*/ 303572 w 606970"/>
              <a:gd name="connsiteY9" fmla="*/ 157079 h 606298"/>
              <a:gd name="connsiteX10" fmla="*/ 287529 w 606970"/>
              <a:gd name="connsiteY10" fmla="*/ 33648 h 606298"/>
              <a:gd name="connsiteX11" fmla="*/ 270948 w 606970"/>
              <a:gd name="connsiteY11" fmla="*/ 88685 h 606298"/>
              <a:gd name="connsiteX12" fmla="*/ 258400 w 606970"/>
              <a:gd name="connsiteY12" fmla="*/ 100229 h 606298"/>
              <a:gd name="connsiteX13" fmla="*/ 191805 w 606970"/>
              <a:gd name="connsiteY13" fmla="*/ 127792 h 606298"/>
              <a:gd name="connsiteX14" fmla="*/ 174776 w 606970"/>
              <a:gd name="connsiteY14" fmla="*/ 128419 h 606298"/>
              <a:gd name="connsiteX15" fmla="*/ 123957 w 606970"/>
              <a:gd name="connsiteY15" fmla="*/ 101213 h 606298"/>
              <a:gd name="connsiteX16" fmla="*/ 101370 w 606970"/>
              <a:gd name="connsiteY16" fmla="*/ 123765 h 606298"/>
              <a:gd name="connsiteX17" fmla="*/ 128617 w 606970"/>
              <a:gd name="connsiteY17" fmla="*/ 174417 h 606298"/>
              <a:gd name="connsiteX18" fmla="*/ 127990 w 606970"/>
              <a:gd name="connsiteY18" fmla="*/ 191510 h 606298"/>
              <a:gd name="connsiteX19" fmla="*/ 100384 w 606970"/>
              <a:gd name="connsiteY19" fmla="*/ 258001 h 606298"/>
              <a:gd name="connsiteX20" fmla="*/ 88822 w 606970"/>
              <a:gd name="connsiteY20" fmla="*/ 270530 h 606298"/>
              <a:gd name="connsiteX21" fmla="*/ 33700 w 606970"/>
              <a:gd name="connsiteY21" fmla="*/ 287086 h 606298"/>
              <a:gd name="connsiteX22" fmla="*/ 33700 w 606970"/>
              <a:gd name="connsiteY22" fmla="*/ 319034 h 606298"/>
              <a:gd name="connsiteX23" fmla="*/ 88822 w 606970"/>
              <a:gd name="connsiteY23" fmla="*/ 335679 h 606298"/>
              <a:gd name="connsiteX24" fmla="*/ 100384 w 606970"/>
              <a:gd name="connsiteY24" fmla="*/ 348208 h 606298"/>
              <a:gd name="connsiteX25" fmla="*/ 127990 w 606970"/>
              <a:gd name="connsiteY25" fmla="*/ 414610 h 606298"/>
              <a:gd name="connsiteX26" fmla="*/ 128617 w 606970"/>
              <a:gd name="connsiteY26" fmla="*/ 431702 h 606298"/>
              <a:gd name="connsiteX27" fmla="*/ 101370 w 606970"/>
              <a:gd name="connsiteY27" fmla="*/ 482443 h 606298"/>
              <a:gd name="connsiteX28" fmla="*/ 123957 w 606970"/>
              <a:gd name="connsiteY28" fmla="*/ 504995 h 606298"/>
              <a:gd name="connsiteX29" fmla="*/ 174776 w 606970"/>
              <a:gd name="connsiteY29" fmla="*/ 477790 h 606298"/>
              <a:gd name="connsiteX30" fmla="*/ 191805 w 606970"/>
              <a:gd name="connsiteY30" fmla="*/ 478327 h 606298"/>
              <a:gd name="connsiteX31" fmla="*/ 258400 w 606970"/>
              <a:gd name="connsiteY31" fmla="*/ 505890 h 606298"/>
              <a:gd name="connsiteX32" fmla="*/ 270948 w 606970"/>
              <a:gd name="connsiteY32" fmla="*/ 517524 h 606298"/>
              <a:gd name="connsiteX33" fmla="*/ 287529 w 606970"/>
              <a:gd name="connsiteY33" fmla="*/ 572471 h 606298"/>
              <a:gd name="connsiteX34" fmla="*/ 319616 w 606970"/>
              <a:gd name="connsiteY34" fmla="*/ 572471 h 606298"/>
              <a:gd name="connsiteX35" fmla="*/ 336197 w 606970"/>
              <a:gd name="connsiteY35" fmla="*/ 517524 h 606298"/>
              <a:gd name="connsiteX36" fmla="*/ 348745 w 606970"/>
              <a:gd name="connsiteY36" fmla="*/ 505890 h 606298"/>
              <a:gd name="connsiteX37" fmla="*/ 415340 w 606970"/>
              <a:gd name="connsiteY37" fmla="*/ 478327 h 606298"/>
              <a:gd name="connsiteX38" fmla="*/ 432369 w 606970"/>
              <a:gd name="connsiteY38" fmla="*/ 477790 h 606298"/>
              <a:gd name="connsiteX39" fmla="*/ 483188 w 606970"/>
              <a:gd name="connsiteY39" fmla="*/ 504995 h 606298"/>
              <a:gd name="connsiteX40" fmla="*/ 505775 w 606970"/>
              <a:gd name="connsiteY40" fmla="*/ 482443 h 606298"/>
              <a:gd name="connsiteX41" fmla="*/ 478528 w 606970"/>
              <a:gd name="connsiteY41" fmla="*/ 431702 h 606298"/>
              <a:gd name="connsiteX42" fmla="*/ 479155 w 606970"/>
              <a:gd name="connsiteY42" fmla="*/ 414610 h 606298"/>
              <a:gd name="connsiteX43" fmla="*/ 506761 w 606970"/>
              <a:gd name="connsiteY43" fmla="*/ 348208 h 606298"/>
              <a:gd name="connsiteX44" fmla="*/ 518323 w 606970"/>
              <a:gd name="connsiteY44" fmla="*/ 335679 h 606298"/>
              <a:gd name="connsiteX45" fmla="*/ 573445 w 606970"/>
              <a:gd name="connsiteY45" fmla="*/ 319034 h 606298"/>
              <a:gd name="connsiteX46" fmla="*/ 573445 w 606970"/>
              <a:gd name="connsiteY46" fmla="*/ 287086 h 606298"/>
              <a:gd name="connsiteX47" fmla="*/ 518323 w 606970"/>
              <a:gd name="connsiteY47" fmla="*/ 270530 h 606298"/>
              <a:gd name="connsiteX48" fmla="*/ 506761 w 606970"/>
              <a:gd name="connsiteY48" fmla="*/ 258001 h 606298"/>
              <a:gd name="connsiteX49" fmla="*/ 479155 w 606970"/>
              <a:gd name="connsiteY49" fmla="*/ 191510 h 606298"/>
              <a:gd name="connsiteX50" fmla="*/ 478528 w 606970"/>
              <a:gd name="connsiteY50" fmla="*/ 174417 h 606298"/>
              <a:gd name="connsiteX51" fmla="*/ 505775 w 606970"/>
              <a:gd name="connsiteY51" fmla="*/ 123765 h 606298"/>
              <a:gd name="connsiteX52" fmla="*/ 483188 w 606970"/>
              <a:gd name="connsiteY52" fmla="*/ 101213 h 606298"/>
              <a:gd name="connsiteX53" fmla="*/ 432369 w 606970"/>
              <a:gd name="connsiteY53" fmla="*/ 128419 h 606298"/>
              <a:gd name="connsiteX54" fmla="*/ 415340 w 606970"/>
              <a:gd name="connsiteY54" fmla="*/ 127792 h 606298"/>
              <a:gd name="connsiteX55" fmla="*/ 348745 w 606970"/>
              <a:gd name="connsiteY55" fmla="*/ 100229 h 606298"/>
              <a:gd name="connsiteX56" fmla="*/ 336197 w 606970"/>
              <a:gd name="connsiteY56" fmla="*/ 88685 h 606298"/>
              <a:gd name="connsiteX57" fmla="*/ 319616 w 606970"/>
              <a:gd name="connsiteY57" fmla="*/ 33648 h 606298"/>
              <a:gd name="connsiteX58" fmla="*/ 274981 w 606970"/>
              <a:gd name="connsiteY58" fmla="*/ 0 h 606298"/>
              <a:gd name="connsiteX59" fmla="*/ 332164 w 606970"/>
              <a:gd name="connsiteY59" fmla="*/ 0 h 606298"/>
              <a:gd name="connsiteX60" fmla="*/ 348297 w 606970"/>
              <a:gd name="connsiteY60" fmla="*/ 11902 h 606298"/>
              <a:gd name="connsiteX61" fmla="*/ 365685 w 606970"/>
              <a:gd name="connsiteY61" fmla="*/ 69802 h 606298"/>
              <a:gd name="connsiteX62" fmla="*/ 424840 w 606970"/>
              <a:gd name="connsiteY62" fmla="*/ 94233 h 606298"/>
              <a:gd name="connsiteX63" fmla="*/ 477900 w 606970"/>
              <a:gd name="connsiteY63" fmla="*/ 65507 h 606298"/>
              <a:gd name="connsiteX64" fmla="*/ 497888 w 606970"/>
              <a:gd name="connsiteY64" fmla="*/ 68460 h 606298"/>
              <a:gd name="connsiteX65" fmla="*/ 538310 w 606970"/>
              <a:gd name="connsiteY65" fmla="*/ 108820 h 606298"/>
              <a:gd name="connsiteX66" fmla="*/ 541268 w 606970"/>
              <a:gd name="connsiteY66" fmla="*/ 128777 h 606298"/>
              <a:gd name="connsiteX67" fmla="*/ 512676 w 606970"/>
              <a:gd name="connsiteY67" fmla="*/ 181934 h 606298"/>
              <a:gd name="connsiteX68" fmla="*/ 537235 w 606970"/>
              <a:gd name="connsiteY68" fmla="*/ 240998 h 606298"/>
              <a:gd name="connsiteX69" fmla="*/ 595135 w 606970"/>
              <a:gd name="connsiteY69" fmla="*/ 258449 h 606298"/>
              <a:gd name="connsiteX70" fmla="*/ 606966 w 606970"/>
              <a:gd name="connsiteY70" fmla="*/ 274557 h 606298"/>
              <a:gd name="connsiteX71" fmla="*/ 606966 w 606970"/>
              <a:gd name="connsiteY71" fmla="*/ 331562 h 606298"/>
              <a:gd name="connsiteX72" fmla="*/ 595045 w 606970"/>
              <a:gd name="connsiteY72" fmla="*/ 347671 h 606298"/>
              <a:gd name="connsiteX73" fmla="*/ 537235 w 606970"/>
              <a:gd name="connsiteY73" fmla="*/ 365121 h 606298"/>
              <a:gd name="connsiteX74" fmla="*/ 512676 w 606970"/>
              <a:gd name="connsiteY74" fmla="*/ 424185 h 606298"/>
              <a:gd name="connsiteX75" fmla="*/ 541626 w 606970"/>
              <a:gd name="connsiteY75" fmla="*/ 477432 h 606298"/>
              <a:gd name="connsiteX76" fmla="*/ 538669 w 606970"/>
              <a:gd name="connsiteY76" fmla="*/ 497299 h 606298"/>
              <a:gd name="connsiteX77" fmla="*/ 498246 w 606970"/>
              <a:gd name="connsiteY77" fmla="*/ 537659 h 606298"/>
              <a:gd name="connsiteX78" fmla="*/ 478259 w 606970"/>
              <a:gd name="connsiteY78" fmla="*/ 540612 h 606298"/>
              <a:gd name="connsiteX79" fmla="*/ 425019 w 606970"/>
              <a:gd name="connsiteY79" fmla="*/ 512154 h 606298"/>
              <a:gd name="connsiteX80" fmla="*/ 365864 w 606970"/>
              <a:gd name="connsiteY80" fmla="*/ 536585 h 606298"/>
              <a:gd name="connsiteX81" fmla="*/ 348387 w 606970"/>
              <a:gd name="connsiteY81" fmla="*/ 594306 h 606298"/>
              <a:gd name="connsiteX82" fmla="*/ 332254 w 606970"/>
              <a:gd name="connsiteY82" fmla="*/ 606298 h 606298"/>
              <a:gd name="connsiteX83" fmla="*/ 275160 w 606970"/>
              <a:gd name="connsiteY83" fmla="*/ 606298 h 606298"/>
              <a:gd name="connsiteX84" fmla="*/ 259027 w 606970"/>
              <a:gd name="connsiteY84" fmla="*/ 594306 h 606298"/>
              <a:gd name="connsiteX85" fmla="*/ 241549 w 606970"/>
              <a:gd name="connsiteY85" fmla="*/ 536585 h 606298"/>
              <a:gd name="connsiteX86" fmla="*/ 182394 w 606970"/>
              <a:gd name="connsiteY86" fmla="*/ 512154 h 606298"/>
              <a:gd name="connsiteX87" fmla="*/ 129065 w 606970"/>
              <a:gd name="connsiteY87" fmla="*/ 540612 h 606298"/>
              <a:gd name="connsiteX88" fmla="*/ 109257 w 606970"/>
              <a:gd name="connsiteY88" fmla="*/ 537659 h 606298"/>
              <a:gd name="connsiteX89" fmla="*/ 68835 w 606970"/>
              <a:gd name="connsiteY89" fmla="*/ 497299 h 606298"/>
              <a:gd name="connsiteX90" fmla="*/ 65877 w 606970"/>
              <a:gd name="connsiteY90" fmla="*/ 477432 h 606298"/>
              <a:gd name="connsiteX91" fmla="*/ 94469 w 606970"/>
              <a:gd name="connsiteY91" fmla="*/ 424185 h 606298"/>
              <a:gd name="connsiteX92" fmla="*/ 69910 w 606970"/>
              <a:gd name="connsiteY92" fmla="*/ 365121 h 606298"/>
              <a:gd name="connsiteX93" fmla="*/ 12010 w 606970"/>
              <a:gd name="connsiteY93" fmla="*/ 347671 h 606298"/>
              <a:gd name="connsiteX94" fmla="*/ 0 w 606970"/>
              <a:gd name="connsiteY94" fmla="*/ 331562 h 606298"/>
              <a:gd name="connsiteX95" fmla="*/ 0 w 606970"/>
              <a:gd name="connsiteY95" fmla="*/ 274557 h 606298"/>
              <a:gd name="connsiteX96" fmla="*/ 12010 w 606970"/>
              <a:gd name="connsiteY96" fmla="*/ 258449 h 606298"/>
              <a:gd name="connsiteX97" fmla="*/ 69910 w 606970"/>
              <a:gd name="connsiteY97" fmla="*/ 240998 h 606298"/>
              <a:gd name="connsiteX98" fmla="*/ 94469 w 606970"/>
              <a:gd name="connsiteY98" fmla="*/ 181934 h 606298"/>
              <a:gd name="connsiteX99" fmla="*/ 65787 w 606970"/>
              <a:gd name="connsiteY99" fmla="*/ 128866 h 606298"/>
              <a:gd name="connsiteX100" fmla="*/ 68745 w 606970"/>
              <a:gd name="connsiteY100" fmla="*/ 108910 h 606298"/>
              <a:gd name="connsiteX101" fmla="*/ 109168 w 606970"/>
              <a:gd name="connsiteY101" fmla="*/ 68728 h 606298"/>
              <a:gd name="connsiteX102" fmla="*/ 128976 w 606970"/>
              <a:gd name="connsiteY102" fmla="*/ 65775 h 606298"/>
              <a:gd name="connsiteX103" fmla="*/ 182305 w 606970"/>
              <a:gd name="connsiteY103" fmla="*/ 94233 h 606298"/>
              <a:gd name="connsiteX104" fmla="*/ 241460 w 606970"/>
              <a:gd name="connsiteY104" fmla="*/ 69802 h 606298"/>
              <a:gd name="connsiteX105" fmla="*/ 258848 w 606970"/>
              <a:gd name="connsiteY105" fmla="*/ 11902 h 606298"/>
              <a:gd name="connsiteX106" fmla="*/ 274981 w 606970"/>
              <a:gd name="connsiteY106" fmla="*/ 0 h 60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6970" h="606298">
                <a:moveTo>
                  <a:pt x="303572" y="190814"/>
                </a:moveTo>
                <a:cubicBezTo>
                  <a:pt x="241546" y="190814"/>
                  <a:pt x="191082" y="241193"/>
                  <a:pt x="191082" y="303114"/>
                </a:cubicBezTo>
                <a:cubicBezTo>
                  <a:pt x="191082" y="365036"/>
                  <a:pt x="241546" y="415325"/>
                  <a:pt x="303572" y="415325"/>
                </a:cubicBezTo>
                <a:cubicBezTo>
                  <a:pt x="365598" y="415325"/>
                  <a:pt x="416062" y="365036"/>
                  <a:pt x="416062" y="303114"/>
                </a:cubicBezTo>
                <a:cubicBezTo>
                  <a:pt x="416062" y="241193"/>
                  <a:pt x="365598" y="190814"/>
                  <a:pt x="303572" y="190814"/>
                </a:cubicBezTo>
                <a:close/>
                <a:moveTo>
                  <a:pt x="303572" y="157079"/>
                </a:moveTo>
                <a:cubicBezTo>
                  <a:pt x="384242" y="157079"/>
                  <a:pt x="449854" y="222580"/>
                  <a:pt x="449854" y="303114"/>
                </a:cubicBezTo>
                <a:cubicBezTo>
                  <a:pt x="449854" y="383648"/>
                  <a:pt x="384242" y="449149"/>
                  <a:pt x="303572" y="449149"/>
                </a:cubicBezTo>
                <a:cubicBezTo>
                  <a:pt x="222902" y="449149"/>
                  <a:pt x="157290" y="383648"/>
                  <a:pt x="157290" y="303114"/>
                </a:cubicBezTo>
                <a:cubicBezTo>
                  <a:pt x="157290" y="222580"/>
                  <a:pt x="222902" y="157079"/>
                  <a:pt x="303572" y="157079"/>
                </a:cubicBezTo>
                <a:close/>
                <a:moveTo>
                  <a:pt x="287529" y="33648"/>
                </a:moveTo>
                <a:lnTo>
                  <a:pt x="270948" y="88685"/>
                </a:lnTo>
                <a:cubicBezTo>
                  <a:pt x="269155" y="94502"/>
                  <a:pt x="264405" y="98887"/>
                  <a:pt x="258400" y="100229"/>
                </a:cubicBezTo>
                <a:cubicBezTo>
                  <a:pt x="234738" y="105509"/>
                  <a:pt x="212420" y="114816"/>
                  <a:pt x="191805" y="127792"/>
                </a:cubicBezTo>
                <a:cubicBezTo>
                  <a:pt x="186697" y="131014"/>
                  <a:pt x="180154" y="131282"/>
                  <a:pt x="174776" y="128419"/>
                </a:cubicBezTo>
                <a:lnTo>
                  <a:pt x="123957" y="101213"/>
                </a:lnTo>
                <a:lnTo>
                  <a:pt x="101370" y="123765"/>
                </a:lnTo>
                <a:lnTo>
                  <a:pt x="128617" y="174417"/>
                </a:lnTo>
                <a:cubicBezTo>
                  <a:pt x="131575" y="179787"/>
                  <a:pt x="131216" y="186409"/>
                  <a:pt x="127990" y="191510"/>
                </a:cubicBezTo>
                <a:cubicBezTo>
                  <a:pt x="114904" y="212003"/>
                  <a:pt x="105672" y="234376"/>
                  <a:pt x="100384" y="258001"/>
                </a:cubicBezTo>
                <a:cubicBezTo>
                  <a:pt x="99129" y="263908"/>
                  <a:pt x="94648" y="268740"/>
                  <a:pt x="88822" y="270530"/>
                </a:cubicBezTo>
                <a:lnTo>
                  <a:pt x="33700" y="287086"/>
                </a:lnTo>
                <a:lnTo>
                  <a:pt x="33700" y="319034"/>
                </a:lnTo>
                <a:lnTo>
                  <a:pt x="88822" y="335679"/>
                </a:lnTo>
                <a:cubicBezTo>
                  <a:pt x="94648" y="337469"/>
                  <a:pt x="99129" y="342212"/>
                  <a:pt x="100384" y="348208"/>
                </a:cubicBezTo>
                <a:cubicBezTo>
                  <a:pt x="105672" y="371833"/>
                  <a:pt x="114994" y="394206"/>
                  <a:pt x="127990" y="414610"/>
                </a:cubicBezTo>
                <a:cubicBezTo>
                  <a:pt x="131216" y="419800"/>
                  <a:pt x="131485" y="426333"/>
                  <a:pt x="128617" y="431702"/>
                </a:cubicBezTo>
                <a:lnTo>
                  <a:pt x="101370" y="482443"/>
                </a:lnTo>
                <a:lnTo>
                  <a:pt x="123957" y="504995"/>
                </a:lnTo>
                <a:lnTo>
                  <a:pt x="174776" y="477790"/>
                </a:lnTo>
                <a:cubicBezTo>
                  <a:pt x="180154" y="474926"/>
                  <a:pt x="186697" y="475105"/>
                  <a:pt x="191805" y="478327"/>
                </a:cubicBezTo>
                <a:cubicBezTo>
                  <a:pt x="212420" y="491482"/>
                  <a:pt x="234738" y="500699"/>
                  <a:pt x="258400" y="505890"/>
                </a:cubicBezTo>
                <a:cubicBezTo>
                  <a:pt x="264405" y="507232"/>
                  <a:pt x="269155" y="511617"/>
                  <a:pt x="270948" y="517524"/>
                </a:cubicBezTo>
                <a:lnTo>
                  <a:pt x="287529" y="572471"/>
                </a:lnTo>
                <a:lnTo>
                  <a:pt x="319616" y="572471"/>
                </a:lnTo>
                <a:lnTo>
                  <a:pt x="336197" y="517524"/>
                </a:lnTo>
                <a:cubicBezTo>
                  <a:pt x="337990" y="511617"/>
                  <a:pt x="342740" y="507232"/>
                  <a:pt x="348745" y="505890"/>
                </a:cubicBezTo>
                <a:cubicBezTo>
                  <a:pt x="372407" y="500699"/>
                  <a:pt x="394904" y="491392"/>
                  <a:pt x="415340" y="478327"/>
                </a:cubicBezTo>
                <a:cubicBezTo>
                  <a:pt x="420448" y="475105"/>
                  <a:pt x="426991" y="474926"/>
                  <a:pt x="432369" y="477790"/>
                </a:cubicBezTo>
                <a:lnTo>
                  <a:pt x="483188" y="504995"/>
                </a:lnTo>
                <a:lnTo>
                  <a:pt x="505775" y="482443"/>
                </a:lnTo>
                <a:lnTo>
                  <a:pt x="478528" y="431702"/>
                </a:lnTo>
                <a:cubicBezTo>
                  <a:pt x="475660" y="426333"/>
                  <a:pt x="475929" y="419800"/>
                  <a:pt x="479155" y="414610"/>
                </a:cubicBezTo>
                <a:cubicBezTo>
                  <a:pt x="492241" y="394116"/>
                  <a:pt x="501473" y="371833"/>
                  <a:pt x="506761" y="348208"/>
                </a:cubicBezTo>
                <a:cubicBezTo>
                  <a:pt x="508016" y="342212"/>
                  <a:pt x="512497" y="337469"/>
                  <a:pt x="518323" y="335679"/>
                </a:cubicBezTo>
                <a:lnTo>
                  <a:pt x="573445" y="319034"/>
                </a:lnTo>
                <a:lnTo>
                  <a:pt x="573445" y="287086"/>
                </a:lnTo>
                <a:lnTo>
                  <a:pt x="518323" y="270530"/>
                </a:lnTo>
                <a:cubicBezTo>
                  <a:pt x="512497" y="268740"/>
                  <a:pt x="508016" y="263908"/>
                  <a:pt x="506761" y="258001"/>
                </a:cubicBezTo>
                <a:cubicBezTo>
                  <a:pt x="501473" y="234376"/>
                  <a:pt x="492151" y="211914"/>
                  <a:pt x="479155" y="191510"/>
                </a:cubicBezTo>
                <a:cubicBezTo>
                  <a:pt x="475929" y="186409"/>
                  <a:pt x="475660" y="179787"/>
                  <a:pt x="478528" y="174417"/>
                </a:cubicBezTo>
                <a:lnTo>
                  <a:pt x="505775" y="123765"/>
                </a:lnTo>
                <a:lnTo>
                  <a:pt x="483188" y="101213"/>
                </a:lnTo>
                <a:lnTo>
                  <a:pt x="432369" y="128419"/>
                </a:lnTo>
                <a:cubicBezTo>
                  <a:pt x="426902" y="131282"/>
                  <a:pt x="420448" y="131014"/>
                  <a:pt x="415340" y="127792"/>
                </a:cubicBezTo>
                <a:cubicBezTo>
                  <a:pt x="394725" y="114637"/>
                  <a:pt x="372407" y="105509"/>
                  <a:pt x="348745" y="100229"/>
                </a:cubicBezTo>
                <a:cubicBezTo>
                  <a:pt x="342740" y="98887"/>
                  <a:pt x="337990" y="94502"/>
                  <a:pt x="336197" y="88685"/>
                </a:cubicBezTo>
                <a:lnTo>
                  <a:pt x="319616" y="33648"/>
                </a:lnTo>
                <a:close/>
                <a:moveTo>
                  <a:pt x="274981" y="0"/>
                </a:moveTo>
                <a:lnTo>
                  <a:pt x="332164" y="0"/>
                </a:lnTo>
                <a:cubicBezTo>
                  <a:pt x="339514" y="0"/>
                  <a:pt x="346146" y="4743"/>
                  <a:pt x="348297" y="11902"/>
                </a:cubicBezTo>
                <a:lnTo>
                  <a:pt x="365685" y="69802"/>
                </a:lnTo>
                <a:cubicBezTo>
                  <a:pt x="386479" y="75261"/>
                  <a:pt x="406197" y="83494"/>
                  <a:pt x="424840" y="94233"/>
                </a:cubicBezTo>
                <a:lnTo>
                  <a:pt x="477900" y="65507"/>
                </a:lnTo>
                <a:cubicBezTo>
                  <a:pt x="484533" y="62017"/>
                  <a:pt x="492600" y="63270"/>
                  <a:pt x="497888" y="68460"/>
                </a:cubicBezTo>
                <a:lnTo>
                  <a:pt x="538310" y="108820"/>
                </a:lnTo>
                <a:cubicBezTo>
                  <a:pt x="543509" y="114100"/>
                  <a:pt x="544763" y="122154"/>
                  <a:pt x="541268" y="128777"/>
                </a:cubicBezTo>
                <a:lnTo>
                  <a:pt x="512676" y="181934"/>
                </a:lnTo>
                <a:cubicBezTo>
                  <a:pt x="523432" y="200548"/>
                  <a:pt x="531678" y="220415"/>
                  <a:pt x="537235" y="240998"/>
                </a:cubicBezTo>
                <a:lnTo>
                  <a:pt x="595135" y="258449"/>
                </a:lnTo>
                <a:cubicBezTo>
                  <a:pt x="602215" y="260597"/>
                  <a:pt x="607145" y="267129"/>
                  <a:pt x="606966" y="274557"/>
                </a:cubicBezTo>
                <a:lnTo>
                  <a:pt x="606966" y="331562"/>
                </a:lnTo>
                <a:cubicBezTo>
                  <a:pt x="606966" y="338990"/>
                  <a:pt x="602215" y="345523"/>
                  <a:pt x="595045" y="347671"/>
                </a:cubicBezTo>
                <a:lnTo>
                  <a:pt x="537235" y="365121"/>
                </a:lnTo>
                <a:cubicBezTo>
                  <a:pt x="531678" y="385883"/>
                  <a:pt x="523432" y="405661"/>
                  <a:pt x="512676" y="424185"/>
                </a:cubicBezTo>
                <a:lnTo>
                  <a:pt x="541626" y="477432"/>
                </a:lnTo>
                <a:cubicBezTo>
                  <a:pt x="545122" y="483965"/>
                  <a:pt x="543867" y="492108"/>
                  <a:pt x="538669" y="497299"/>
                </a:cubicBezTo>
                <a:lnTo>
                  <a:pt x="498246" y="537659"/>
                </a:lnTo>
                <a:cubicBezTo>
                  <a:pt x="492958" y="542939"/>
                  <a:pt x="484891" y="544102"/>
                  <a:pt x="478259" y="540612"/>
                </a:cubicBezTo>
                <a:lnTo>
                  <a:pt x="425019" y="512154"/>
                </a:lnTo>
                <a:cubicBezTo>
                  <a:pt x="406377" y="522893"/>
                  <a:pt x="386479" y="531126"/>
                  <a:pt x="365864" y="536585"/>
                </a:cubicBezTo>
                <a:lnTo>
                  <a:pt x="348387" y="594306"/>
                </a:lnTo>
                <a:cubicBezTo>
                  <a:pt x="346236" y="601376"/>
                  <a:pt x="339693" y="606298"/>
                  <a:pt x="332254" y="606298"/>
                </a:cubicBezTo>
                <a:lnTo>
                  <a:pt x="275160" y="606298"/>
                </a:lnTo>
                <a:cubicBezTo>
                  <a:pt x="267721" y="606298"/>
                  <a:pt x="261178" y="601466"/>
                  <a:pt x="259027" y="594306"/>
                </a:cubicBezTo>
                <a:lnTo>
                  <a:pt x="241549" y="536585"/>
                </a:lnTo>
                <a:cubicBezTo>
                  <a:pt x="220756" y="531126"/>
                  <a:pt x="201037" y="522893"/>
                  <a:pt x="182394" y="512154"/>
                </a:cubicBezTo>
                <a:lnTo>
                  <a:pt x="129065" y="540612"/>
                </a:lnTo>
                <a:cubicBezTo>
                  <a:pt x="122612" y="544102"/>
                  <a:pt x="114546" y="542939"/>
                  <a:pt x="109257" y="537659"/>
                </a:cubicBezTo>
                <a:lnTo>
                  <a:pt x="68835" y="497299"/>
                </a:lnTo>
                <a:cubicBezTo>
                  <a:pt x="63636" y="492108"/>
                  <a:pt x="62382" y="483965"/>
                  <a:pt x="65877" y="477432"/>
                </a:cubicBezTo>
                <a:lnTo>
                  <a:pt x="94469" y="424185"/>
                </a:lnTo>
                <a:cubicBezTo>
                  <a:pt x="83713" y="405571"/>
                  <a:pt x="75467" y="385794"/>
                  <a:pt x="69910" y="365121"/>
                </a:cubicBezTo>
                <a:lnTo>
                  <a:pt x="12010" y="347671"/>
                </a:lnTo>
                <a:cubicBezTo>
                  <a:pt x="4930" y="345523"/>
                  <a:pt x="0" y="338990"/>
                  <a:pt x="0" y="331562"/>
                </a:cubicBezTo>
                <a:lnTo>
                  <a:pt x="0" y="274557"/>
                </a:lnTo>
                <a:cubicBezTo>
                  <a:pt x="0" y="267129"/>
                  <a:pt x="4840" y="260597"/>
                  <a:pt x="12010" y="258449"/>
                </a:cubicBezTo>
                <a:lnTo>
                  <a:pt x="69910" y="240998"/>
                </a:lnTo>
                <a:cubicBezTo>
                  <a:pt x="75467" y="220236"/>
                  <a:pt x="83713" y="200548"/>
                  <a:pt x="94469" y="181934"/>
                </a:cubicBezTo>
                <a:lnTo>
                  <a:pt x="65787" y="128866"/>
                </a:lnTo>
                <a:cubicBezTo>
                  <a:pt x="62292" y="122333"/>
                  <a:pt x="63457" y="114190"/>
                  <a:pt x="68745" y="108910"/>
                </a:cubicBezTo>
                <a:lnTo>
                  <a:pt x="109168" y="68728"/>
                </a:lnTo>
                <a:cubicBezTo>
                  <a:pt x="114366" y="63359"/>
                  <a:pt x="122433" y="62285"/>
                  <a:pt x="128976" y="65775"/>
                </a:cubicBezTo>
                <a:lnTo>
                  <a:pt x="182305" y="94233"/>
                </a:lnTo>
                <a:cubicBezTo>
                  <a:pt x="200948" y="83494"/>
                  <a:pt x="220666" y="75261"/>
                  <a:pt x="241460" y="69802"/>
                </a:cubicBezTo>
                <a:lnTo>
                  <a:pt x="258848" y="11902"/>
                </a:lnTo>
                <a:cubicBezTo>
                  <a:pt x="260999" y="4922"/>
                  <a:pt x="267631" y="0"/>
                  <a:pt x="2749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homepage_66760">
            <a:extLst>
              <a:ext uri="{FF2B5EF4-FFF2-40B4-BE49-F238E27FC236}">
                <a16:creationId xmlns:a16="http://schemas.microsoft.com/office/drawing/2014/main" id="{290A0316-6059-9368-2D44-01925A1A0D2C}"/>
              </a:ext>
            </a:extLst>
          </p:cNvPr>
          <p:cNvSpPr/>
          <p:nvPr/>
        </p:nvSpPr>
        <p:spPr>
          <a:xfrm>
            <a:off x="227188" y="735911"/>
            <a:ext cx="184653" cy="180786"/>
          </a:xfrm>
          <a:custGeom>
            <a:avLst/>
            <a:gdLst>
              <a:gd name="connsiteX0" fmla="*/ 254091 w 603831"/>
              <a:gd name="connsiteY0" fmla="*/ 379679 h 591187"/>
              <a:gd name="connsiteX1" fmla="*/ 254091 w 603831"/>
              <a:gd name="connsiteY1" fmla="*/ 549802 h 591187"/>
              <a:gd name="connsiteX2" fmla="*/ 349636 w 603831"/>
              <a:gd name="connsiteY2" fmla="*/ 549802 h 591187"/>
              <a:gd name="connsiteX3" fmla="*/ 349636 w 603831"/>
              <a:gd name="connsiteY3" fmla="*/ 379679 h 591187"/>
              <a:gd name="connsiteX4" fmla="*/ 276313 w 603831"/>
              <a:gd name="connsiteY4" fmla="*/ 172875 h 591187"/>
              <a:gd name="connsiteX5" fmla="*/ 327538 w 603831"/>
              <a:gd name="connsiteY5" fmla="*/ 172875 h 591187"/>
              <a:gd name="connsiteX6" fmla="*/ 348251 w 603831"/>
              <a:gd name="connsiteY6" fmla="*/ 193551 h 591187"/>
              <a:gd name="connsiteX7" fmla="*/ 327538 w 603831"/>
              <a:gd name="connsiteY7" fmla="*/ 214226 h 591187"/>
              <a:gd name="connsiteX8" fmla="*/ 276313 w 603831"/>
              <a:gd name="connsiteY8" fmla="*/ 214226 h 591187"/>
              <a:gd name="connsiteX9" fmla="*/ 255599 w 603831"/>
              <a:gd name="connsiteY9" fmla="*/ 193551 h 591187"/>
              <a:gd name="connsiteX10" fmla="*/ 276313 w 603831"/>
              <a:gd name="connsiteY10" fmla="*/ 172875 h 591187"/>
              <a:gd name="connsiteX11" fmla="*/ 301864 w 603831"/>
              <a:gd name="connsiteY11" fmla="*/ 48106 h 591187"/>
              <a:gd name="connsiteX12" fmla="*/ 97374 w 603831"/>
              <a:gd name="connsiteY12" fmla="*/ 227151 h 591187"/>
              <a:gd name="connsiteX13" fmla="*/ 97374 w 603831"/>
              <a:gd name="connsiteY13" fmla="*/ 227275 h 591187"/>
              <a:gd name="connsiteX14" fmla="*/ 97374 w 603831"/>
              <a:gd name="connsiteY14" fmla="*/ 549802 h 591187"/>
              <a:gd name="connsiteX15" fmla="*/ 212772 w 603831"/>
              <a:gd name="connsiteY15" fmla="*/ 549802 h 591187"/>
              <a:gd name="connsiteX16" fmla="*/ 212772 w 603831"/>
              <a:gd name="connsiteY16" fmla="*/ 359111 h 591187"/>
              <a:gd name="connsiteX17" fmla="*/ 233493 w 603831"/>
              <a:gd name="connsiteY17" fmla="*/ 338418 h 591187"/>
              <a:gd name="connsiteX18" fmla="*/ 370357 w 603831"/>
              <a:gd name="connsiteY18" fmla="*/ 338418 h 591187"/>
              <a:gd name="connsiteX19" fmla="*/ 391079 w 603831"/>
              <a:gd name="connsiteY19" fmla="*/ 359111 h 591187"/>
              <a:gd name="connsiteX20" fmla="*/ 391079 w 603831"/>
              <a:gd name="connsiteY20" fmla="*/ 549802 h 591187"/>
              <a:gd name="connsiteX21" fmla="*/ 506352 w 603831"/>
              <a:gd name="connsiteY21" fmla="*/ 549802 h 591187"/>
              <a:gd name="connsiteX22" fmla="*/ 506352 w 603831"/>
              <a:gd name="connsiteY22" fmla="*/ 227275 h 591187"/>
              <a:gd name="connsiteX23" fmla="*/ 506352 w 603831"/>
              <a:gd name="connsiteY23" fmla="*/ 227151 h 591187"/>
              <a:gd name="connsiteX24" fmla="*/ 301864 w 603831"/>
              <a:gd name="connsiteY24" fmla="*/ 0 h 591187"/>
              <a:gd name="connsiteX25" fmla="*/ 315513 w 603831"/>
              <a:gd name="connsiteY25" fmla="*/ 5111 h 591187"/>
              <a:gd name="connsiteX26" fmla="*/ 596809 w 603831"/>
              <a:gd name="connsiteY26" fmla="*/ 251312 h 591187"/>
              <a:gd name="connsiteX27" fmla="*/ 598670 w 603831"/>
              <a:gd name="connsiteY27" fmla="*/ 280430 h 591187"/>
              <a:gd name="connsiteX28" fmla="*/ 583160 w 603831"/>
              <a:gd name="connsiteY28" fmla="*/ 287493 h 591187"/>
              <a:gd name="connsiteX29" fmla="*/ 569511 w 603831"/>
              <a:gd name="connsiteY29" fmla="*/ 282413 h 591187"/>
              <a:gd name="connsiteX30" fmla="*/ 547796 w 603831"/>
              <a:gd name="connsiteY30" fmla="*/ 263331 h 591187"/>
              <a:gd name="connsiteX31" fmla="*/ 547796 w 603831"/>
              <a:gd name="connsiteY31" fmla="*/ 570495 h 591187"/>
              <a:gd name="connsiteX32" fmla="*/ 527074 w 603831"/>
              <a:gd name="connsiteY32" fmla="*/ 591187 h 591187"/>
              <a:gd name="connsiteX33" fmla="*/ 370357 w 603831"/>
              <a:gd name="connsiteY33" fmla="*/ 591187 h 591187"/>
              <a:gd name="connsiteX34" fmla="*/ 233493 w 603831"/>
              <a:gd name="connsiteY34" fmla="*/ 591187 h 591187"/>
              <a:gd name="connsiteX35" fmla="*/ 76777 w 603831"/>
              <a:gd name="connsiteY35" fmla="*/ 591187 h 591187"/>
              <a:gd name="connsiteX36" fmla="*/ 56055 w 603831"/>
              <a:gd name="connsiteY36" fmla="*/ 570495 h 591187"/>
              <a:gd name="connsiteX37" fmla="*/ 56055 w 603831"/>
              <a:gd name="connsiteY37" fmla="*/ 263331 h 591187"/>
              <a:gd name="connsiteX38" fmla="*/ 34340 w 603831"/>
              <a:gd name="connsiteY38" fmla="*/ 282413 h 591187"/>
              <a:gd name="connsiteX39" fmla="*/ 5057 w 603831"/>
              <a:gd name="connsiteY39" fmla="*/ 280430 h 591187"/>
              <a:gd name="connsiteX40" fmla="*/ 7042 w 603831"/>
              <a:gd name="connsiteY40" fmla="*/ 251312 h 591187"/>
              <a:gd name="connsiteX41" fmla="*/ 288215 w 603831"/>
              <a:gd name="connsiteY41" fmla="*/ 5111 h 591187"/>
              <a:gd name="connsiteX42" fmla="*/ 301864 w 603831"/>
              <a:gd name="connsiteY42" fmla="*/ 0 h 59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3831" h="591187">
                <a:moveTo>
                  <a:pt x="254091" y="379679"/>
                </a:moveTo>
                <a:lnTo>
                  <a:pt x="254091" y="549802"/>
                </a:lnTo>
                <a:lnTo>
                  <a:pt x="349636" y="549802"/>
                </a:lnTo>
                <a:lnTo>
                  <a:pt x="349636" y="379679"/>
                </a:lnTo>
                <a:close/>
                <a:moveTo>
                  <a:pt x="276313" y="172875"/>
                </a:moveTo>
                <a:lnTo>
                  <a:pt x="327538" y="172875"/>
                </a:lnTo>
                <a:cubicBezTo>
                  <a:pt x="338949" y="172875"/>
                  <a:pt x="348251" y="182160"/>
                  <a:pt x="348251" y="193551"/>
                </a:cubicBezTo>
                <a:cubicBezTo>
                  <a:pt x="348251" y="204941"/>
                  <a:pt x="338949" y="214226"/>
                  <a:pt x="327538" y="214226"/>
                </a:cubicBezTo>
                <a:lnTo>
                  <a:pt x="276313" y="214226"/>
                </a:lnTo>
                <a:cubicBezTo>
                  <a:pt x="264902" y="214226"/>
                  <a:pt x="255599" y="204941"/>
                  <a:pt x="255599" y="193551"/>
                </a:cubicBezTo>
                <a:cubicBezTo>
                  <a:pt x="255599" y="182160"/>
                  <a:pt x="264902" y="172875"/>
                  <a:pt x="276313" y="172875"/>
                </a:cubicBezTo>
                <a:close/>
                <a:moveTo>
                  <a:pt x="301864" y="48106"/>
                </a:moveTo>
                <a:lnTo>
                  <a:pt x="97374" y="227151"/>
                </a:lnTo>
                <a:cubicBezTo>
                  <a:pt x="97374" y="227151"/>
                  <a:pt x="97374" y="227275"/>
                  <a:pt x="97374" y="227275"/>
                </a:cubicBezTo>
                <a:lnTo>
                  <a:pt x="97374" y="549802"/>
                </a:lnTo>
                <a:lnTo>
                  <a:pt x="212772" y="549802"/>
                </a:lnTo>
                <a:lnTo>
                  <a:pt x="212772" y="359111"/>
                </a:lnTo>
                <a:cubicBezTo>
                  <a:pt x="212772" y="347711"/>
                  <a:pt x="222078" y="338418"/>
                  <a:pt x="233493" y="338418"/>
                </a:cubicBezTo>
                <a:lnTo>
                  <a:pt x="370357" y="338418"/>
                </a:lnTo>
                <a:cubicBezTo>
                  <a:pt x="381773" y="338418"/>
                  <a:pt x="391079" y="347711"/>
                  <a:pt x="391079" y="359111"/>
                </a:cubicBezTo>
                <a:lnTo>
                  <a:pt x="391079" y="549802"/>
                </a:lnTo>
                <a:lnTo>
                  <a:pt x="506352" y="549802"/>
                </a:lnTo>
                <a:lnTo>
                  <a:pt x="506352" y="227275"/>
                </a:lnTo>
                <a:cubicBezTo>
                  <a:pt x="506352" y="227275"/>
                  <a:pt x="506352" y="227151"/>
                  <a:pt x="506352" y="227151"/>
                </a:cubicBezTo>
                <a:close/>
                <a:moveTo>
                  <a:pt x="301864" y="0"/>
                </a:moveTo>
                <a:cubicBezTo>
                  <a:pt x="306734" y="0"/>
                  <a:pt x="311604" y="1704"/>
                  <a:pt x="315513" y="5111"/>
                </a:cubicBezTo>
                <a:lnTo>
                  <a:pt x="596809" y="251312"/>
                </a:lnTo>
                <a:cubicBezTo>
                  <a:pt x="605371" y="258871"/>
                  <a:pt x="606239" y="271881"/>
                  <a:pt x="598670" y="280430"/>
                </a:cubicBezTo>
                <a:cubicBezTo>
                  <a:pt x="594575" y="285139"/>
                  <a:pt x="588868" y="287493"/>
                  <a:pt x="583160" y="287493"/>
                </a:cubicBezTo>
                <a:cubicBezTo>
                  <a:pt x="578321" y="287493"/>
                  <a:pt x="573481" y="285882"/>
                  <a:pt x="569511" y="282413"/>
                </a:cubicBezTo>
                <a:lnTo>
                  <a:pt x="547796" y="263331"/>
                </a:lnTo>
                <a:lnTo>
                  <a:pt x="547796" y="570495"/>
                </a:lnTo>
                <a:cubicBezTo>
                  <a:pt x="547796" y="581894"/>
                  <a:pt x="538490" y="591187"/>
                  <a:pt x="527074" y="591187"/>
                </a:cubicBezTo>
                <a:lnTo>
                  <a:pt x="370357" y="591187"/>
                </a:lnTo>
                <a:lnTo>
                  <a:pt x="233493" y="591187"/>
                </a:lnTo>
                <a:lnTo>
                  <a:pt x="76777" y="591187"/>
                </a:lnTo>
                <a:cubicBezTo>
                  <a:pt x="65361" y="591187"/>
                  <a:pt x="56055" y="581894"/>
                  <a:pt x="56055" y="570495"/>
                </a:cubicBezTo>
                <a:lnTo>
                  <a:pt x="56055" y="263331"/>
                </a:lnTo>
                <a:lnTo>
                  <a:pt x="34340" y="282413"/>
                </a:lnTo>
                <a:cubicBezTo>
                  <a:pt x="25655" y="289971"/>
                  <a:pt x="12626" y="289104"/>
                  <a:pt x="5057" y="280430"/>
                </a:cubicBezTo>
                <a:cubicBezTo>
                  <a:pt x="-2388" y="271881"/>
                  <a:pt x="-1520" y="258871"/>
                  <a:pt x="7042" y="251312"/>
                </a:cubicBezTo>
                <a:lnTo>
                  <a:pt x="288215" y="5111"/>
                </a:lnTo>
                <a:cubicBezTo>
                  <a:pt x="292123" y="1704"/>
                  <a:pt x="296994" y="0"/>
                  <a:pt x="30186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confont-10459-4814669">
            <a:extLst>
              <a:ext uri="{FF2B5EF4-FFF2-40B4-BE49-F238E27FC236}">
                <a16:creationId xmlns:a16="http://schemas.microsoft.com/office/drawing/2014/main" id="{69463967-7675-B2C2-B4B8-9F25FD08DCFE}"/>
              </a:ext>
            </a:extLst>
          </p:cNvPr>
          <p:cNvSpPr/>
          <p:nvPr/>
        </p:nvSpPr>
        <p:spPr>
          <a:xfrm>
            <a:off x="227700" y="2289435"/>
            <a:ext cx="184652" cy="162449"/>
          </a:xfrm>
          <a:custGeom>
            <a:avLst/>
            <a:gdLst>
              <a:gd name="T0" fmla="*/ 8903 w 14551"/>
              <a:gd name="T1" fmla="*/ 8301 h 12803"/>
              <a:gd name="T2" fmla="*/ 10780 w 14551"/>
              <a:gd name="T3" fmla="*/ 8301 h 12803"/>
              <a:gd name="T4" fmla="*/ 9842 w 14551"/>
              <a:gd name="T5" fmla="*/ 10148 h 12803"/>
              <a:gd name="T6" fmla="*/ 9842 w 14551"/>
              <a:gd name="T7" fmla="*/ 6455 h 12803"/>
              <a:gd name="T8" fmla="*/ 9842 w 14551"/>
              <a:gd name="T9" fmla="*/ 10148 h 12803"/>
              <a:gd name="T10" fmla="*/ 10989 w 14551"/>
              <a:gd name="T11" fmla="*/ 11432 h 12803"/>
              <a:gd name="T12" fmla="*/ 11884 w 14551"/>
              <a:gd name="T13" fmla="*/ 10938 h 12803"/>
              <a:gd name="T14" fmla="*/ 13111 w 14551"/>
              <a:gd name="T15" fmla="*/ 8971 h 12803"/>
              <a:gd name="T16" fmla="*/ 13111 w 14551"/>
              <a:gd name="T17" fmla="*/ 7680 h 12803"/>
              <a:gd name="T18" fmla="*/ 11884 w 14551"/>
              <a:gd name="T19" fmla="*/ 5713 h 12803"/>
              <a:gd name="T20" fmla="*/ 11001 w 14551"/>
              <a:gd name="T21" fmla="*/ 5225 h 12803"/>
              <a:gd name="T22" fmla="*/ 10642 w 14551"/>
              <a:gd name="T23" fmla="*/ 5507 h 12803"/>
              <a:gd name="T24" fmla="*/ 9113 w 14551"/>
              <a:gd name="T25" fmla="*/ 5501 h 12803"/>
              <a:gd name="T26" fmla="*/ 8752 w 14551"/>
              <a:gd name="T27" fmla="*/ 5214 h 12803"/>
              <a:gd name="T28" fmla="*/ 7838 w 14551"/>
              <a:gd name="T29" fmla="*/ 5714 h 12803"/>
              <a:gd name="T30" fmla="*/ 6611 w 14551"/>
              <a:gd name="T31" fmla="*/ 7680 h 12803"/>
              <a:gd name="T32" fmla="*/ 6612 w 14551"/>
              <a:gd name="T33" fmla="*/ 8972 h 12803"/>
              <a:gd name="T34" fmla="*/ 7838 w 14551"/>
              <a:gd name="T35" fmla="*/ 10939 h 12803"/>
              <a:gd name="T36" fmla="*/ 8702 w 14551"/>
              <a:gd name="T37" fmla="*/ 11421 h 12803"/>
              <a:gd name="T38" fmla="*/ 9061 w 14551"/>
              <a:gd name="T39" fmla="*/ 11124 h 12803"/>
              <a:gd name="T40" fmla="*/ 10628 w 14551"/>
              <a:gd name="T41" fmla="*/ 11130 h 12803"/>
              <a:gd name="T42" fmla="*/ 11243 w 14551"/>
              <a:gd name="T43" fmla="*/ 12780 h 12803"/>
              <a:gd name="T44" fmla="*/ 9802 w 14551"/>
              <a:gd name="T45" fmla="*/ 12009 h 12803"/>
              <a:gd name="T46" fmla="*/ 8371 w 14551"/>
              <a:gd name="T47" fmla="*/ 12765 h 12803"/>
              <a:gd name="T48" fmla="*/ 8131 w 14551"/>
              <a:gd name="T49" fmla="*/ 12714 h 12803"/>
              <a:gd name="T50" fmla="*/ 6961 w 14551"/>
              <a:gd name="T51" fmla="*/ 12057 h 12803"/>
              <a:gd name="T52" fmla="*/ 6881 w 14551"/>
              <a:gd name="T53" fmla="*/ 10916 h 12803"/>
              <a:gd name="T54" fmla="*/ 5604 w 14551"/>
              <a:gd name="T55" fmla="*/ 9688 h 12803"/>
              <a:gd name="T56" fmla="*/ 5103 w 14551"/>
              <a:gd name="T57" fmla="*/ 8323 h 12803"/>
              <a:gd name="T58" fmla="*/ 5612 w 14551"/>
              <a:gd name="T59" fmla="*/ 6958 h 12803"/>
              <a:gd name="T60" fmla="*/ 6881 w 14551"/>
              <a:gd name="T61" fmla="*/ 5729 h 12803"/>
              <a:gd name="T62" fmla="*/ 6963 w 14551"/>
              <a:gd name="T63" fmla="*/ 4588 h 12803"/>
              <a:gd name="T64" fmla="*/ 8197 w 14551"/>
              <a:gd name="T65" fmla="*/ 3908 h 12803"/>
              <a:gd name="T66" fmla="*/ 8434 w 14551"/>
              <a:gd name="T67" fmla="*/ 3859 h 12803"/>
              <a:gd name="T68" fmla="*/ 9851 w 14551"/>
              <a:gd name="T69" fmla="*/ 4587 h 12803"/>
              <a:gd name="T70" fmla="*/ 11259 w 14551"/>
              <a:gd name="T71" fmla="*/ 3873 h 12803"/>
              <a:gd name="T72" fmla="*/ 11499 w 14551"/>
              <a:gd name="T73" fmla="*/ 3924 h 12803"/>
              <a:gd name="T74" fmla="*/ 12692 w 14551"/>
              <a:gd name="T75" fmla="*/ 4588 h 12803"/>
              <a:gd name="T76" fmla="*/ 12772 w 14551"/>
              <a:gd name="T77" fmla="*/ 5729 h 12803"/>
              <a:gd name="T78" fmla="*/ 14042 w 14551"/>
              <a:gd name="T79" fmla="*/ 6958 h 12803"/>
              <a:gd name="T80" fmla="*/ 14551 w 14551"/>
              <a:gd name="T81" fmla="*/ 8323 h 12803"/>
              <a:gd name="T82" fmla="*/ 14042 w 14551"/>
              <a:gd name="T83" fmla="*/ 9687 h 12803"/>
              <a:gd name="T84" fmla="*/ 12772 w 14551"/>
              <a:gd name="T85" fmla="*/ 10916 h 12803"/>
              <a:gd name="T86" fmla="*/ 12692 w 14551"/>
              <a:gd name="T87" fmla="*/ 12057 h 12803"/>
              <a:gd name="T88" fmla="*/ 11478 w 14551"/>
              <a:gd name="T89" fmla="*/ 12730 h 12803"/>
              <a:gd name="T90" fmla="*/ 11243 w 14551"/>
              <a:gd name="T91" fmla="*/ 12780 h 12803"/>
              <a:gd name="T92" fmla="*/ 13410 w 14551"/>
              <a:gd name="T93" fmla="*/ 4573 h 12803"/>
              <a:gd name="T94" fmla="*/ 12800 w 14551"/>
              <a:gd name="T95" fmla="*/ 1526 h 12803"/>
              <a:gd name="T96" fmla="*/ 1523 w 14551"/>
              <a:gd name="T97" fmla="*/ 1220 h 12803"/>
              <a:gd name="T98" fmla="*/ 1219 w 14551"/>
              <a:gd name="T99" fmla="*/ 8838 h 12803"/>
              <a:gd name="T100" fmla="*/ 4267 w 14551"/>
              <a:gd name="T101" fmla="*/ 9144 h 12803"/>
              <a:gd name="T102" fmla="*/ 4267 w 14551"/>
              <a:gd name="T103" fmla="*/ 10363 h 12803"/>
              <a:gd name="T104" fmla="*/ 0 w 14551"/>
              <a:gd name="T105" fmla="*/ 9753 h 12803"/>
              <a:gd name="T106" fmla="*/ 611 w 14551"/>
              <a:gd name="T107" fmla="*/ 1 h 12803"/>
              <a:gd name="T108" fmla="*/ 14019 w 14551"/>
              <a:gd name="T109" fmla="*/ 611 h 12803"/>
              <a:gd name="T110" fmla="*/ 2743 w 14551"/>
              <a:gd name="T111" fmla="*/ 12191 h 12803"/>
              <a:gd name="T112" fmla="*/ 5788 w 14551"/>
              <a:gd name="T113" fmla="*/ 11582 h 12803"/>
              <a:gd name="T114" fmla="*/ 5788 w 14551"/>
              <a:gd name="T115" fmla="*/ 12801 h 12803"/>
              <a:gd name="T116" fmla="*/ 2743 w 14551"/>
              <a:gd name="T117" fmla="*/ 12191 h 1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551" h="12803">
                <a:moveTo>
                  <a:pt x="9842" y="7363"/>
                </a:moveTo>
                <a:cubicBezTo>
                  <a:pt x="9324" y="7363"/>
                  <a:pt x="8904" y="7783"/>
                  <a:pt x="8903" y="8301"/>
                </a:cubicBezTo>
                <a:cubicBezTo>
                  <a:pt x="8904" y="8820"/>
                  <a:pt x="9324" y="9240"/>
                  <a:pt x="9842" y="9240"/>
                </a:cubicBezTo>
                <a:cubicBezTo>
                  <a:pt x="10360" y="9239"/>
                  <a:pt x="10780" y="8820"/>
                  <a:pt x="10780" y="8301"/>
                </a:cubicBezTo>
                <a:cubicBezTo>
                  <a:pt x="10780" y="7783"/>
                  <a:pt x="10360" y="7364"/>
                  <a:pt x="9842" y="7363"/>
                </a:cubicBezTo>
                <a:close/>
                <a:moveTo>
                  <a:pt x="9842" y="10148"/>
                </a:moveTo>
                <a:cubicBezTo>
                  <a:pt x="8822" y="10147"/>
                  <a:pt x="7996" y="9321"/>
                  <a:pt x="7995" y="8301"/>
                </a:cubicBezTo>
                <a:cubicBezTo>
                  <a:pt x="7995" y="7283"/>
                  <a:pt x="8823" y="6455"/>
                  <a:pt x="9842" y="6455"/>
                </a:cubicBezTo>
                <a:cubicBezTo>
                  <a:pt x="10860" y="6455"/>
                  <a:pt x="11689" y="7283"/>
                  <a:pt x="11689" y="8301"/>
                </a:cubicBezTo>
                <a:cubicBezTo>
                  <a:pt x="11689" y="9320"/>
                  <a:pt x="10860" y="10148"/>
                  <a:pt x="9842" y="10148"/>
                </a:cubicBezTo>
                <a:close/>
                <a:moveTo>
                  <a:pt x="10960" y="11425"/>
                </a:moveTo>
                <a:cubicBezTo>
                  <a:pt x="10964" y="11428"/>
                  <a:pt x="10976" y="11432"/>
                  <a:pt x="10989" y="11432"/>
                </a:cubicBezTo>
                <a:lnTo>
                  <a:pt x="10990" y="11432"/>
                </a:lnTo>
                <a:lnTo>
                  <a:pt x="11884" y="10938"/>
                </a:lnTo>
                <a:cubicBezTo>
                  <a:pt x="11863" y="10888"/>
                  <a:pt x="11764" y="10645"/>
                  <a:pt x="11764" y="10392"/>
                </a:cubicBezTo>
                <a:cubicBezTo>
                  <a:pt x="11764" y="9636"/>
                  <a:pt x="12356" y="9012"/>
                  <a:pt x="13111" y="8971"/>
                </a:cubicBezTo>
                <a:cubicBezTo>
                  <a:pt x="13121" y="8912"/>
                  <a:pt x="13180" y="8577"/>
                  <a:pt x="13180" y="8326"/>
                </a:cubicBezTo>
                <a:cubicBezTo>
                  <a:pt x="13180" y="8074"/>
                  <a:pt x="13121" y="7740"/>
                  <a:pt x="13111" y="7680"/>
                </a:cubicBezTo>
                <a:cubicBezTo>
                  <a:pt x="12356" y="7640"/>
                  <a:pt x="11765" y="7016"/>
                  <a:pt x="11764" y="6261"/>
                </a:cubicBezTo>
                <a:cubicBezTo>
                  <a:pt x="11764" y="6006"/>
                  <a:pt x="11863" y="5763"/>
                  <a:pt x="11884" y="5713"/>
                </a:cubicBezTo>
                <a:lnTo>
                  <a:pt x="11005" y="5225"/>
                </a:lnTo>
                <a:lnTo>
                  <a:pt x="11001" y="5225"/>
                </a:lnTo>
                <a:cubicBezTo>
                  <a:pt x="10989" y="5225"/>
                  <a:pt x="10978" y="5228"/>
                  <a:pt x="10967" y="5234"/>
                </a:cubicBezTo>
                <a:cubicBezTo>
                  <a:pt x="10867" y="5334"/>
                  <a:pt x="10758" y="5425"/>
                  <a:pt x="10642" y="5507"/>
                </a:cubicBezTo>
                <a:cubicBezTo>
                  <a:pt x="10371" y="5697"/>
                  <a:pt x="10115" y="5794"/>
                  <a:pt x="9880" y="5794"/>
                </a:cubicBezTo>
                <a:cubicBezTo>
                  <a:pt x="9644" y="5794"/>
                  <a:pt x="9385" y="5695"/>
                  <a:pt x="9113" y="5501"/>
                </a:cubicBezTo>
                <a:cubicBezTo>
                  <a:pt x="8996" y="5418"/>
                  <a:pt x="8887" y="5325"/>
                  <a:pt x="8786" y="5222"/>
                </a:cubicBezTo>
                <a:cubicBezTo>
                  <a:pt x="8776" y="5217"/>
                  <a:pt x="8764" y="5214"/>
                  <a:pt x="8752" y="5214"/>
                </a:cubicBezTo>
                <a:lnTo>
                  <a:pt x="8749" y="5214"/>
                </a:lnTo>
                <a:lnTo>
                  <a:pt x="7838" y="5714"/>
                </a:lnTo>
                <a:cubicBezTo>
                  <a:pt x="7860" y="5765"/>
                  <a:pt x="7958" y="6008"/>
                  <a:pt x="7958" y="6261"/>
                </a:cubicBezTo>
                <a:cubicBezTo>
                  <a:pt x="7957" y="7017"/>
                  <a:pt x="7366" y="7640"/>
                  <a:pt x="6611" y="7680"/>
                </a:cubicBezTo>
                <a:cubicBezTo>
                  <a:pt x="6601" y="7740"/>
                  <a:pt x="6542" y="8074"/>
                  <a:pt x="6542" y="8326"/>
                </a:cubicBezTo>
                <a:cubicBezTo>
                  <a:pt x="6542" y="8577"/>
                  <a:pt x="6601" y="8912"/>
                  <a:pt x="6612" y="8972"/>
                </a:cubicBezTo>
                <a:cubicBezTo>
                  <a:pt x="7366" y="9012"/>
                  <a:pt x="7958" y="9636"/>
                  <a:pt x="7959" y="10392"/>
                </a:cubicBezTo>
                <a:cubicBezTo>
                  <a:pt x="7959" y="10646"/>
                  <a:pt x="7859" y="10890"/>
                  <a:pt x="7838" y="10939"/>
                </a:cubicBezTo>
                <a:lnTo>
                  <a:pt x="8700" y="11421"/>
                </a:lnTo>
                <a:lnTo>
                  <a:pt x="8702" y="11421"/>
                </a:lnTo>
                <a:cubicBezTo>
                  <a:pt x="8714" y="11421"/>
                  <a:pt x="8726" y="11416"/>
                  <a:pt x="8731" y="11413"/>
                </a:cubicBezTo>
                <a:cubicBezTo>
                  <a:pt x="8832" y="11307"/>
                  <a:pt x="8943" y="11211"/>
                  <a:pt x="9061" y="11124"/>
                </a:cubicBezTo>
                <a:cubicBezTo>
                  <a:pt x="9337" y="10922"/>
                  <a:pt x="9599" y="10819"/>
                  <a:pt x="9841" y="10819"/>
                </a:cubicBezTo>
                <a:cubicBezTo>
                  <a:pt x="10085" y="10819"/>
                  <a:pt x="10350" y="10923"/>
                  <a:pt x="10628" y="11130"/>
                </a:cubicBezTo>
                <a:cubicBezTo>
                  <a:pt x="10814" y="11268"/>
                  <a:pt x="10944" y="11407"/>
                  <a:pt x="10960" y="11425"/>
                </a:cubicBezTo>
                <a:moveTo>
                  <a:pt x="11243" y="12780"/>
                </a:moveTo>
                <a:cubicBezTo>
                  <a:pt x="11071" y="12779"/>
                  <a:pt x="10904" y="12708"/>
                  <a:pt x="10796" y="12589"/>
                </a:cubicBezTo>
                <a:cubicBezTo>
                  <a:pt x="10649" y="12428"/>
                  <a:pt x="10184" y="12009"/>
                  <a:pt x="9802" y="12009"/>
                </a:cubicBezTo>
                <a:cubicBezTo>
                  <a:pt x="9424" y="12009"/>
                  <a:pt x="8951" y="12431"/>
                  <a:pt x="8815" y="12578"/>
                </a:cubicBezTo>
                <a:cubicBezTo>
                  <a:pt x="8707" y="12696"/>
                  <a:pt x="8541" y="12765"/>
                  <a:pt x="8371" y="12765"/>
                </a:cubicBezTo>
                <a:cubicBezTo>
                  <a:pt x="8290" y="12765"/>
                  <a:pt x="8213" y="12750"/>
                  <a:pt x="8144" y="12719"/>
                </a:cubicBezTo>
                <a:lnTo>
                  <a:pt x="8131" y="12714"/>
                </a:lnTo>
                <a:lnTo>
                  <a:pt x="6973" y="12066"/>
                </a:lnTo>
                <a:lnTo>
                  <a:pt x="6961" y="12057"/>
                </a:lnTo>
                <a:cubicBezTo>
                  <a:pt x="6749" y="11905"/>
                  <a:pt x="6671" y="11626"/>
                  <a:pt x="6775" y="11386"/>
                </a:cubicBezTo>
                <a:cubicBezTo>
                  <a:pt x="6775" y="11384"/>
                  <a:pt x="6881" y="11139"/>
                  <a:pt x="6881" y="10916"/>
                </a:cubicBezTo>
                <a:cubicBezTo>
                  <a:pt x="6880" y="10238"/>
                  <a:pt x="6331" y="9688"/>
                  <a:pt x="5653" y="9688"/>
                </a:cubicBezTo>
                <a:lnTo>
                  <a:pt x="5604" y="9688"/>
                </a:lnTo>
                <a:cubicBezTo>
                  <a:pt x="5410" y="9688"/>
                  <a:pt x="5252" y="9515"/>
                  <a:pt x="5202" y="9249"/>
                </a:cubicBezTo>
                <a:cubicBezTo>
                  <a:pt x="5198" y="9227"/>
                  <a:pt x="5103" y="8721"/>
                  <a:pt x="5103" y="8323"/>
                </a:cubicBezTo>
                <a:cubicBezTo>
                  <a:pt x="5103" y="7924"/>
                  <a:pt x="5197" y="7419"/>
                  <a:pt x="5202" y="7397"/>
                </a:cubicBezTo>
                <a:cubicBezTo>
                  <a:pt x="5253" y="7127"/>
                  <a:pt x="5414" y="6954"/>
                  <a:pt x="5612" y="6958"/>
                </a:cubicBezTo>
                <a:lnTo>
                  <a:pt x="5653" y="6958"/>
                </a:lnTo>
                <a:cubicBezTo>
                  <a:pt x="6331" y="6957"/>
                  <a:pt x="6881" y="6408"/>
                  <a:pt x="6881" y="5729"/>
                </a:cubicBezTo>
                <a:cubicBezTo>
                  <a:pt x="6881" y="5506"/>
                  <a:pt x="6775" y="5262"/>
                  <a:pt x="6774" y="5259"/>
                </a:cubicBezTo>
                <a:cubicBezTo>
                  <a:pt x="6671" y="5019"/>
                  <a:pt x="6750" y="4740"/>
                  <a:pt x="6963" y="4588"/>
                </a:cubicBezTo>
                <a:lnTo>
                  <a:pt x="6974" y="4580"/>
                </a:lnTo>
                <a:lnTo>
                  <a:pt x="8197" y="3908"/>
                </a:lnTo>
                <a:lnTo>
                  <a:pt x="8210" y="3903"/>
                </a:lnTo>
                <a:cubicBezTo>
                  <a:pt x="8279" y="3873"/>
                  <a:pt x="8354" y="3859"/>
                  <a:pt x="8434" y="3859"/>
                </a:cubicBezTo>
                <a:cubicBezTo>
                  <a:pt x="8604" y="3859"/>
                  <a:pt x="8770" y="3927"/>
                  <a:pt x="8879" y="4042"/>
                </a:cubicBezTo>
                <a:cubicBezTo>
                  <a:pt x="9024" y="4193"/>
                  <a:pt x="9481" y="4587"/>
                  <a:pt x="9851" y="4587"/>
                </a:cubicBezTo>
                <a:cubicBezTo>
                  <a:pt x="10218" y="4587"/>
                  <a:pt x="10673" y="4201"/>
                  <a:pt x="10817" y="4052"/>
                </a:cubicBezTo>
                <a:cubicBezTo>
                  <a:pt x="10925" y="3939"/>
                  <a:pt x="11090" y="3873"/>
                  <a:pt x="11259" y="3873"/>
                </a:cubicBezTo>
                <a:cubicBezTo>
                  <a:pt x="11340" y="3873"/>
                  <a:pt x="11417" y="3888"/>
                  <a:pt x="11487" y="3918"/>
                </a:cubicBezTo>
                <a:lnTo>
                  <a:pt x="11499" y="3924"/>
                </a:lnTo>
                <a:lnTo>
                  <a:pt x="12680" y="4580"/>
                </a:lnTo>
                <a:lnTo>
                  <a:pt x="12692" y="4588"/>
                </a:lnTo>
                <a:cubicBezTo>
                  <a:pt x="12903" y="4735"/>
                  <a:pt x="12984" y="5024"/>
                  <a:pt x="12879" y="5260"/>
                </a:cubicBezTo>
                <a:cubicBezTo>
                  <a:pt x="12878" y="5262"/>
                  <a:pt x="12772" y="5506"/>
                  <a:pt x="12772" y="5729"/>
                </a:cubicBezTo>
                <a:cubicBezTo>
                  <a:pt x="12773" y="6407"/>
                  <a:pt x="13322" y="6957"/>
                  <a:pt x="14000" y="6958"/>
                </a:cubicBezTo>
                <a:lnTo>
                  <a:pt x="14042" y="6958"/>
                </a:lnTo>
                <a:cubicBezTo>
                  <a:pt x="14239" y="6954"/>
                  <a:pt x="14401" y="7127"/>
                  <a:pt x="14452" y="7397"/>
                </a:cubicBezTo>
                <a:cubicBezTo>
                  <a:pt x="14456" y="7418"/>
                  <a:pt x="14551" y="7924"/>
                  <a:pt x="14551" y="8323"/>
                </a:cubicBezTo>
                <a:cubicBezTo>
                  <a:pt x="14551" y="8721"/>
                  <a:pt x="14456" y="9228"/>
                  <a:pt x="14451" y="9249"/>
                </a:cubicBezTo>
                <a:cubicBezTo>
                  <a:pt x="14401" y="9518"/>
                  <a:pt x="14239" y="9692"/>
                  <a:pt x="14042" y="9687"/>
                </a:cubicBezTo>
                <a:lnTo>
                  <a:pt x="14000" y="9687"/>
                </a:lnTo>
                <a:cubicBezTo>
                  <a:pt x="13322" y="9688"/>
                  <a:pt x="12773" y="10238"/>
                  <a:pt x="12772" y="10916"/>
                </a:cubicBezTo>
                <a:cubicBezTo>
                  <a:pt x="12772" y="11139"/>
                  <a:pt x="12878" y="11384"/>
                  <a:pt x="12879" y="11386"/>
                </a:cubicBezTo>
                <a:cubicBezTo>
                  <a:pt x="12982" y="11626"/>
                  <a:pt x="12904" y="11906"/>
                  <a:pt x="12692" y="12057"/>
                </a:cubicBezTo>
                <a:lnTo>
                  <a:pt x="12680" y="12066"/>
                </a:lnTo>
                <a:lnTo>
                  <a:pt x="11478" y="12730"/>
                </a:lnTo>
                <a:lnTo>
                  <a:pt x="11466" y="12735"/>
                </a:lnTo>
                <a:cubicBezTo>
                  <a:pt x="11396" y="12765"/>
                  <a:pt x="11320" y="12780"/>
                  <a:pt x="11243" y="12780"/>
                </a:cubicBezTo>
                <a:close/>
                <a:moveTo>
                  <a:pt x="14019" y="3963"/>
                </a:moveTo>
                <a:cubicBezTo>
                  <a:pt x="14019" y="4300"/>
                  <a:pt x="13746" y="4573"/>
                  <a:pt x="13410" y="4573"/>
                </a:cubicBezTo>
                <a:cubicBezTo>
                  <a:pt x="13073" y="4573"/>
                  <a:pt x="12800" y="4300"/>
                  <a:pt x="12800" y="3963"/>
                </a:cubicBezTo>
                <a:lnTo>
                  <a:pt x="12800" y="1526"/>
                </a:lnTo>
                <a:cubicBezTo>
                  <a:pt x="12800" y="1357"/>
                  <a:pt x="12664" y="1220"/>
                  <a:pt x="12496" y="1220"/>
                </a:cubicBezTo>
                <a:lnTo>
                  <a:pt x="1523" y="1220"/>
                </a:lnTo>
                <a:cubicBezTo>
                  <a:pt x="1357" y="1220"/>
                  <a:pt x="1219" y="1357"/>
                  <a:pt x="1219" y="1526"/>
                </a:cubicBezTo>
                <a:lnTo>
                  <a:pt x="1219" y="8838"/>
                </a:lnTo>
                <a:cubicBezTo>
                  <a:pt x="1219" y="9006"/>
                  <a:pt x="1355" y="9144"/>
                  <a:pt x="1523" y="9144"/>
                </a:cubicBezTo>
                <a:lnTo>
                  <a:pt x="4267" y="9144"/>
                </a:lnTo>
                <a:cubicBezTo>
                  <a:pt x="4603" y="9144"/>
                  <a:pt x="4876" y="9417"/>
                  <a:pt x="4876" y="9753"/>
                </a:cubicBezTo>
                <a:cubicBezTo>
                  <a:pt x="4876" y="10090"/>
                  <a:pt x="4603" y="10363"/>
                  <a:pt x="4267" y="10363"/>
                </a:cubicBezTo>
                <a:lnTo>
                  <a:pt x="611" y="10363"/>
                </a:lnTo>
                <a:cubicBezTo>
                  <a:pt x="274" y="10364"/>
                  <a:pt x="0" y="10091"/>
                  <a:pt x="0" y="9753"/>
                </a:cubicBezTo>
                <a:lnTo>
                  <a:pt x="0" y="611"/>
                </a:lnTo>
                <a:cubicBezTo>
                  <a:pt x="0" y="274"/>
                  <a:pt x="274" y="1"/>
                  <a:pt x="611" y="1"/>
                </a:cubicBezTo>
                <a:lnTo>
                  <a:pt x="13408" y="1"/>
                </a:lnTo>
                <a:cubicBezTo>
                  <a:pt x="13745" y="0"/>
                  <a:pt x="14019" y="273"/>
                  <a:pt x="14019" y="611"/>
                </a:cubicBezTo>
                <a:lnTo>
                  <a:pt x="14019" y="3963"/>
                </a:lnTo>
                <a:close/>
                <a:moveTo>
                  <a:pt x="2743" y="12191"/>
                </a:moveTo>
                <a:cubicBezTo>
                  <a:pt x="2743" y="11855"/>
                  <a:pt x="3018" y="11582"/>
                  <a:pt x="3355" y="11582"/>
                </a:cubicBezTo>
                <a:lnTo>
                  <a:pt x="5788" y="11582"/>
                </a:lnTo>
                <a:cubicBezTo>
                  <a:pt x="6124" y="11582"/>
                  <a:pt x="6397" y="11855"/>
                  <a:pt x="6397" y="12191"/>
                </a:cubicBezTo>
                <a:cubicBezTo>
                  <a:pt x="6397" y="12528"/>
                  <a:pt x="6124" y="12801"/>
                  <a:pt x="5788" y="12801"/>
                </a:cubicBezTo>
                <a:lnTo>
                  <a:pt x="3355" y="12801"/>
                </a:lnTo>
                <a:cubicBezTo>
                  <a:pt x="3018" y="12803"/>
                  <a:pt x="2743" y="12529"/>
                  <a:pt x="2743" y="121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651A9146-E8B8-C3C3-AF0F-E0CCA05EC3F2}"/>
              </a:ext>
            </a:extLst>
          </p:cNvPr>
          <p:cNvSpPr/>
          <p:nvPr/>
        </p:nvSpPr>
        <p:spPr>
          <a:xfrm>
            <a:off x="2163204" y="2524106"/>
            <a:ext cx="775179" cy="261392"/>
          </a:xfrm>
          <a:prstGeom prst="round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实例分割：</a:t>
            </a:r>
          </a:p>
        </p:txBody>
      </p:sp>
      <p:sp>
        <p:nvSpPr>
          <p:cNvPr id="31" name="圆: 空心 30">
            <a:extLst>
              <a:ext uri="{FF2B5EF4-FFF2-40B4-BE49-F238E27FC236}">
                <a16:creationId xmlns:a16="http://schemas.microsoft.com/office/drawing/2014/main" id="{1165622B-75E8-A556-2A90-77C02FCFCE33}"/>
              </a:ext>
            </a:extLst>
          </p:cNvPr>
          <p:cNvSpPr/>
          <p:nvPr/>
        </p:nvSpPr>
        <p:spPr>
          <a:xfrm>
            <a:off x="3316339" y="2567172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C8D89B7-9247-9AEB-C5A5-9DC4B9CDEC26}"/>
              </a:ext>
            </a:extLst>
          </p:cNvPr>
          <p:cNvSpPr txBox="1"/>
          <p:nvPr/>
        </p:nvSpPr>
        <p:spPr>
          <a:xfrm>
            <a:off x="3510651" y="2527844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M1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圆: 空心 32">
            <a:extLst>
              <a:ext uri="{FF2B5EF4-FFF2-40B4-BE49-F238E27FC236}">
                <a16:creationId xmlns:a16="http://schemas.microsoft.com/office/drawing/2014/main" id="{776C994E-5DD7-600B-6C6E-99343F9E9C23}"/>
              </a:ext>
            </a:extLst>
          </p:cNvPr>
          <p:cNvSpPr/>
          <p:nvPr/>
        </p:nvSpPr>
        <p:spPr>
          <a:xfrm>
            <a:off x="4415193" y="2567172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C97CD26-9272-1820-D433-6A659B571D9F}"/>
              </a:ext>
            </a:extLst>
          </p:cNvPr>
          <p:cNvSpPr txBox="1"/>
          <p:nvPr/>
        </p:nvSpPr>
        <p:spPr>
          <a:xfrm>
            <a:off x="4609505" y="2527844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M2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圆: 空心 34">
            <a:extLst>
              <a:ext uri="{FF2B5EF4-FFF2-40B4-BE49-F238E27FC236}">
                <a16:creationId xmlns:a16="http://schemas.microsoft.com/office/drawing/2014/main" id="{FCE63E1A-5FF6-D2D0-5C30-737B7D2391C4}"/>
              </a:ext>
            </a:extLst>
          </p:cNvPr>
          <p:cNvSpPr/>
          <p:nvPr/>
        </p:nvSpPr>
        <p:spPr>
          <a:xfrm>
            <a:off x="5550612" y="2567172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7D552A9-3D0F-7818-DA63-B6AF25FB4B06}"/>
              </a:ext>
            </a:extLst>
          </p:cNvPr>
          <p:cNvSpPr txBox="1"/>
          <p:nvPr/>
        </p:nvSpPr>
        <p:spPr>
          <a:xfrm>
            <a:off x="5744924" y="2527844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M3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FAE9C30-62C8-59D2-DC97-B2774ED4888F}"/>
              </a:ext>
            </a:extLst>
          </p:cNvPr>
          <p:cNvSpPr/>
          <p:nvPr/>
        </p:nvSpPr>
        <p:spPr>
          <a:xfrm>
            <a:off x="2163204" y="3143072"/>
            <a:ext cx="775179" cy="261392"/>
          </a:xfrm>
          <a:prstGeom prst="round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全景分割：</a:t>
            </a:r>
          </a:p>
        </p:txBody>
      </p:sp>
      <p:sp>
        <p:nvSpPr>
          <p:cNvPr id="39" name="圆: 空心 38">
            <a:extLst>
              <a:ext uri="{FF2B5EF4-FFF2-40B4-BE49-F238E27FC236}">
                <a16:creationId xmlns:a16="http://schemas.microsoft.com/office/drawing/2014/main" id="{3709B077-7004-F36E-2320-03EAE90E62FB}"/>
              </a:ext>
            </a:extLst>
          </p:cNvPr>
          <p:cNvSpPr/>
          <p:nvPr/>
        </p:nvSpPr>
        <p:spPr>
          <a:xfrm>
            <a:off x="3316339" y="3186138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C66F73B-7D85-9F0A-AF9B-7053BDD814F7}"/>
              </a:ext>
            </a:extLst>
          </p:cNvPr>
          <p:cNvSpPr txBox="1"/>
          <p:nvPr/>
        </p:nvSpPr>
        <p:spPr>
          <a:xfrm>
            <a:off x="3510651" y="3146810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FP3Seg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圆: 空心 46">
            <a:extLst>
              <a:ext uri="{FF2B5EF4-FFF2-40B4-BE49-F238E27FC236}">
                <a16:creationId xmlns:a16="http://schemas.microsoft.com/office/drawing/2014/main" id="{D0D27892-5DB3-A709-C5B4-8F4FBD0E80E6}"/>
              </a:ext>
            </a:extLst>
          </p:cNvPr>
          <p:cNvSpPr/>
          <p:nvPr/>
        </p:nvSpPr>
        <p:spPr>
          <a:xfrm>
            <a:off x="4415193" y="3186138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5F92655-BA79-1858-F80B-B0486E76DCCC}"/>
              </a:ext>
            </a:extLst>
          </p:cNvPr>
          <p:cNvSpPr txBox="1"/>
          <p:nvPr/>
        </p:nvSpPr>
        <p:spPr>
          <a:xfrm>
            <a:off x="4609505" y="3146810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MaskPLS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: 空心 49">
            <a:extLst>
              <a:ext uri="{FF2B5EF4-FFF2-40B4-BE49-F238E27FC236}">
                <a16:creationId xmlns:a16="http://schemas.microsoft.com/office/drawing/2014/main" id="{0019AB70-FA93-A243-5C17-E4CD2831663D}"/>
              </a:ext>
            </a:extLst>
          </p:cNvPr>
          <p:cNvSpPr/>
          <p:nvPr/>
        </p:nvSpPr>
        <p:spPr>
          <a:xfrm>
            <a:off x="5550612" y="3186138"/>
            <a:ext cx="175260" cy="175260"/>
          </a:xfrm>
          <a:prstGeom prst="don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29C364F-320B-504D-2F13-D3100DE042FC}"/>
              </a:ext>
            </a:extLst>
          </p:cNvPr>
          <p:cNvSpPr txBox="1"/>
          <p:nvPr/>
        </p:nvSpPr>
        <p:spPr>
          <a:xfrm>
            <a:off x="5744924" y="3146810"/>
            <a:ext cx="7751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CP-Seg</a:t>
            </a:r>
            <a:endParaRPr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CC0778E8-149D-84DC-2A77-1D493CF5471A}"/>
              </a:ext>
            </a:extLst>
          </p:cNvPr>
          <p:cNvCxnSpPr>
            <a:cxnSpLocks/>
          </p:cNvCxnSpPr>
          <p:nvPr/>
        </p:nvCxnSpPr>
        <p:spPr>
          <a:xfrm flipV="1">
            <a:off x="7056120" y="894924"/>
            <a:ext cx="0" cy="582529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6F518648-2D7A-B377-0443-E676AEC17EF0}"/>
              </a:ext>
            </a:extLst>
          </p:cNvPr>
          <p:cNvSpPr/>
          <p:nvPr/>
        </p:nvSpPr>
        <p:spPr>
          <a:xfrm>
            <a:off x="8462011" y="1924995"/>
            <a:ext cx="828382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35E3365B-1040-ECEA-3D13-6FD944DCF97D}"/>
              </a:ext>
            </a:extLst>
          </p:cNvPr>
          <p:cNvSpPr/>
          <p:nvPr/>
        </p:nvSpPr>
        <p:spPr>
          <a:xfrm>
            <a:off x="7437120" y="1927182"/>
            <a:ext cx="909435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Batch Size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E7127E51-43F2-27B5-EC23-D39B8D263381}"/>
              </a:ext>
            </a:extLst>
          </p:cNvPr>
          <p:cNvSpPr/>
          <p:nvPr/>
        </p:nvSpPr>
        <p:spPr>
          <a:xfrm>
            <a:off x="8460541" y="2524106"/>
            <a:ext cx="829852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F13616F-1A1E-9AEE-4203-585DBDDCA9D0}"/>
              </a:ext>
            </a:extLst>
          </p:cNvPr>
          <p:cNvSpPr/>
          <p:nvPr/>
        </p:nvSpPr>
        <p:spPr>
          <a:xfrm>
            <a:off x="7435650" y="2524106"/>
            <a:ext cx="909435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GPUs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FC207037-708C-7FD5-D97D-75B39F7E7A94}"/>
              </a:ext>
            </a:extLst>
          </p:cNvPr>
          <p:cNvSpPr/>
          <p:nvPr/>
        </p:nvSpPr>
        <p:spPr>
          <a:xfrm>
            <a:off x="2096075" y="1127526"/>
            <a:ext cx="4424024" cy="21989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CE87CF5-C1D9-101E-68BE-C1E0008BA032}"/>
              </a:ext>
            </a:extLst>
          </p:cNvPr>
          <p:cNvSpPr/>
          <p:nvPr/>
        </p:nvSpPr>
        <p:spPr>
          <a:xfrm>
            <a:off x="7435649" y="1127527"/>
            <a:ext cx="4276922" cy="219899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参数设置</a:t>
            </a: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1704E383-77FD-223D-E9EC-20A1E52CD781}"/>
              </a:ext>
            </a:extLst>
          </p:cNvPr>
          <p:cNvSpPr/>
          <p:nvPr/>
        </p:nvSpPr>
        <p:spPr>
          <a:xfrm>
            <a:off x="2096075" y="1382710"/>
            <a:ext cx="4424024" cy="219898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（选择全景分割时，优先调用全景分割模型）</a:t>
            </a:r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0B12E758-3B2A-651F-9243-0F778DCCCDB4}"/>
              </a:ext>
            </a:extLst>
          </p:cNvPr>
          <p:cNvSpPr/>
          <p:nvPr/>
        </p:nvSpPr>
        <p:spPr>
          <a:xfrm>
            <a:off x="10479278" y="1933151"/>
            <a:ext cx="828382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66A469C3-52DA-9251-4B26-762189B2DA46}"/>
              </a:ext>
            </a:extLst>
          </p:cNvPr>
          <p:cNvSpPr/>
          <p:nvPr/>
        </p:nvSpPr>
        <p:spPr>
          <a:xfrm>
            <a:off x="9454387" y="1935338"/>
            <a:ext cx="909435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内存限制：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7B9F170-E51A-3A86-8FAE-7898E8E30812}"/>
              </a:ext>
            </a:extLst>
          </p:cNvPr>
          <p:cNvSpPr/>
          <p:nvPr/>
        </p:nvSpPr>
        <p:spPr>
          <a:xfrm>
            <a:off x="10477808" y="2524106"/>
            <a:ext cx="828382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6A5FC42D-F712-DAAD-15AF-9904BC2EF760}"/>
              </a:ext>
            </a:extLst>
          </p:cNvPr>
          <p:cNvSpPr/>
          <p:nvPr/>
        </p:nvSpPr>
        <p:spPr>
          <a:xfrm>
            <a:off x="9452917" y="2524106"/>
            <a:ext cx="909435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显存限制：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5D03AA76-AEDB-6A73-E154-431962ECC97C}"/>
              </a:ext>
            </a:extLst>
          </p:cNvPr>
          <p:cNvSpPr/>
          <p:nvPr/>
        </p:nvSpPr>
        <p:spPr>
          <a:xfrm>
            <a:off x="8460541" y="3097342"/>
            <a:ext cx="829852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127.0.0.1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9916A5B0-BAB0-72BC-1B7B-6A92C42849D3}"/>
              </a:ext>
            </a:extLst>
          </p:cNvPr>
          <p:cNvSpPr/>
          <p:nvPr/>
        </p:nvSpPr>
        <p:spPr>
          <a:xfrm>
            <a:off x="7435650" y="3097342"/>
            <a:ext cx="909435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地址：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9C102DBC-9320-1E10-8509-1DD11EE31521}"/>
              </a:ext>
            </a:extLst>
          </p:cNvPr>
          <p:cNvSpPr/>
          <p:nvPr/>
        </p:nvSpPr>
        <p:spPr>
          <a:xfrm>
            <a:off x="10477808" y="3097304"/>
            <a:ext cx="828381" cy="261392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8008</a:t>
            </a:r>
            <a:endParaRPr lang="zh-CN" altLang="en-US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A8F35F84-E543-B0FA-8359-0E5E64EDCC71}"/>
              </a:ext>
            </a:extLst>
          </p:cNvPr>
          <p:cNvSpPr/>
          <p:nvPr/>
        </p:nvSpPr>
        <p:spPr>
          <a:xfrm>
            <a:off x="9448765" y="3097304"/>
            <a:ext cx="909435" cy="26139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端口号：</a:t>
            </a:r>
          </a:p>
        </p:txBody>
      </p:sp>
    </p:spTree>
    <p:extLst>
      <p:ext uri="{BB962C8B-B14F-4D97-AF65-F5344CB8AC3E}">
        <p14:creationId xmlns:p14="http://schemas.microsoft.com/office/powerpoint/2010/main" val="283562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0752F-26AC-0E66-72EA-2DE5A02D0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420F27ED-8DA1-EAEE-6FAD-1F3098F49847}"/>
              </a:ext>
            </a:extLst>
          </p:cNvPr>
          <p:cNvSpPr/>
          <p:nvPr/>
        </p:nvSpPr>
        <p:spPr>
          <a:xfrm>
            <a:off x="1529120" y="742524"/>
            <a:ext cx="10662878" cy="61154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B939B34-9AB3-6008-C400-770E4205FFD2}"/>
              </a:ext>
            </a:extLst>
          </p:cNvPr>
          <p:cNvSpPr/>
          <p:nvPr/>
        </p:nvSpPr>
        <p:spPr>
          <a:xfrm>
            <a:off x="1681520" y="894924"/>
            <a:ext cx="10358080" cy="58252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86EB6D-B54B-C9B5-1BB5-AE561F3C1851}"/>
              </a:ext>
            </a:extLst>
          </p:cNvPr>
          <p:cNvSpPr/>
          <p:nvPr/>
        </p:nvSpPr>
        <p:spPr>
          <a:xfrm>
            <a:off x="1529122" y="0"/>
            <a:ext cx="10662878" cy="7530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25400" dir="54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3887D5-3BD8-DC93-053C-C86D82C60CA8}"/>
              </a:ext>
            </a:extLst>
          </p:cNvPr>
          <p:cNvSpPr/>
          <p:nvPr/>
        </p:nvSpPr>
        <p:spPr>
          <a:xfrm>
            <a:off x="-2" y="0"/>
            <a:ext cx="1529123" cy="6858000"/>
          </a:xfrm>
          <a:prstGeom prst="rect">
            <a:avLst/>
          </a:prstGeom>
          <a:solidFill>
            <a:srgbClr val="2F3F57"/>
          </a:solidFill>
          <a:ln>
            <a:noFill/>
          </a:ln>
          <a:effectLst>
            <a:outerShdw blurRad="38100" dist="25400" algn="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7682717-02DA-389E-2415-947AAFC0D42F}"/>
              </a:ext>
            </a:extLst>
          </p:cNvPr>
          <p:cNvSpPr/>
          <p:nvPr/>
        </p:nvSpPr>
        <p:spPr>
          <a:xfrm>
            <a:off x="-3007" y="2196540"/>
            <a:ext cx="1529123" cy="340929"/>
          </a:xfrm>
          <a:prstGeom prst="rect">
            <a:avLst/>
          </a:prstGeom>
          <a:solidFill>
            <a:srgbClr val="1F2D3D"/>
          </a:solidFill>
          <a:ln>
            <a:noFill/>
          </a:ln>
          <a:effectLst>
            <a:innerShdw blurRad="63500" dist="38100" dir="162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3201C5D-1384-6C60-D68C-215964EAA14C}"/>
              </a:ext>
            </a:extLst>
          </p:cNvPr>
          <p:cNvCxnSpPr>
            <a:cxnSpLocks/>
          </p:cNvCxnSpPr>
          <p:nvPr/>
        </p:nvCxnSpPr>
        <p:spPr>
          <a:xfrm>
            <a:off x="1529122" y="478064"/>
            <a:ext cx="1066287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D987ADC-EDC4-2FBD-D6FF-950B5520A745}"/>
              </a:ext>
            </a:extLst>
          </p:cNvPr>
          <p:cNvSpPr txBox="1"/>
          <p:nvPr/>
        </p:nvSpPr>
        <p:spPr>
          <a:xfrm>
            <a:off x="409575" y="153681"/>
            <a:ext cx="1117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点云分割系统</a:t>
            </a:r>
          </a:p>
        </p:txBody>
      </p:sp>
      <p:sp>
        <p:nvSpPr>
          <p:cNvPr id="12" name="ar-camera_207853">
            <a:extLst>
              <a:ext uri="{FF2B5EF4-FFF2-40B4-BE49-F238E27FC236}">
                <a16:creationId xmlns:a16="http://schemas.microsoft.com/office/drawing/2014/main" id="{B2C727B2-C9A7-9B7D-D84A-79A3AC4B2EB5}"/>
              </a:ext>
            </a:extLst>
          </p:cNvPr>
          <p:cNvSpPr/>
          <p:nvPr/>
        </p:nvSpPr>
        <p:spPr>
          <a:xfrm>
            <a:off x="98423" y="136839"/>
            <a:ext cx="311151" cy="310681"/>
          </a:xfrm>
          <a:custGeom>
            <a:avLst/>
            <a:gdLst>
              <a:gd name="connsiteX0" fmla="*/ 602275 w 602487"/>
              <a:gd name="connsiteY0" fmla="*/ 602275 w 602487"/>
              <a:gd name="connsiteX1" fmla="*/ 602275 w 602487"/>
              <a:gd name="connsiteY1" fmla="*/ 602275 w 602487"/>
              <a:gd name="connsiteX2" fmla="*/ 602275 w 602487"/>
              <a:gd name="connsiteY2" fmla="*/ 602275 w 602487"/>
              <a:gd name="connsiteX3" fmla="*/ 602275 w 602487"/>
              <a:gd name="connsiteY3" fmla="*/ 602275 w 602487"/>
              <a:gd name="connsiteX4" fmla="*/ 602275 w 602487"/>
              <a:gd name="connsiteY4" fmla="*/ 602275 w 602487"/>
              <a:gd name="connsiteX5" fmla="*/ 602275 w 602487"/>
              <a:gd name="connsiteY5" fmla="*/ 602275 w 602487"/>
              <a:gd name="connsiteX6" fmla="*/ 602275 w 602487"/>
              <a:gd name="connsiteY6" fmla="*/ 602275 w 602487"/>
              <a:gd name="connsiteX7" fmla="*/ 602275 w 602487"/>
              <a:gd name="connsiteY7" fmla="*/ 602275 w 602487"/>
              <a:gd name="connsiteX8" fmla="*/ 602275 w 602487"/>
              <a:gd name="connsiteY8" fmla="*/ 602275 w 602487"/>
              <a:gd name="connsiteX9" fmla="*/ 602275 w 602487"/>
              <a:gd name="connsiteY9" fmla="*/ 602275 w 602487"/>
              <a:gd name="connsiteX10" fmla="*/ 602275 w 602487"/>
              <a:gd name="connsiteY10" fmla="*/ 602275 w 602487"/>
              <a:gd name="connsiteX11" fmla="*/ 602275 w 602487"/>
              <a:gd name="connsiteY11" fmla="*/ 602275 w 602487"/>
              <a:gd name="connsiteX12" fmla="*/ 602275 w 602487"/>
              <a:gd name="connsiteY12" fmla="*/ 602275 w 602487"/>
              <a:gd name="connsiteX13" fmla="*/ 602275 w 602487"/>
              <a:gd name="connsiteY13" fmla="*/ 602275 w 602487"/>
              <a:gd name="connsiteX14" fmla="*/ 602275 w 602487"/>
              <a:gd name="connsiteY14" fmla="*/ 602275 w 602487"/>
              <a:gd name="connsiteX15" fmla="*/ 602275 w 602487"/>
              <a:gd name="connsiteY15" fmla="*/ 602275 w 602487"/>
              <a:gd name="connsiteX16" fmla="*/ 602275 w 602487"/>
              <a:gd name="connsiteY16" fmla="*/ 602275 w 602487"/>
              <a:gd name="connsiteX17" fmla="*/ 602275 w 602487"/>
              <a:gd name="connsiteY17" fmla="*/ 602275 w 602487"/>
              <a:gd name="connsiteX18" fmla="*/ 602275 w 602487"/>
              <a:gd name="connsiteY18" fmla="*/ 602275 w 602487"/>
              <a:gd name="connsiteX19" fmla="*/ 602275 w 602487"/>
              <a:gd name="connsiteY19" fmla="*/ 602275 w 602487"/>
              <a:gd name="connsiteX20" fmla="*/ 602275 w 602487"/>
              <a:gd name="connsiteY20" fmla="*/ 602275 w 602487"/>
              <a:gd name="connsiteX21" fmla="*/ 602275 w 602487"/>
              <a:gd name="connsiteY21" fmla="*/ 602275 w 602487"/>
              <a:gd name="connsiteX22" fmla="*/ 602275 w 602487"/>
              <a:gd name="connsiteY22" fmla="*/ 602275 w 602487"/>
              <a:gd name="connsiteX23" fmla="*/ 602275 w 602487"/>
              <a:gd name="connsiteY23" fmla="*/ 602275 w 602487"/>
              <a:gd name="connsiteX24" fmla="*/ 602275 w 602487"/>
              <a:gd name="connsiteY24" fmla="*/ 602275 w 602487"/>
              <a:gd name="connsiteX25" fmla="*/ 602275 w 602487"/>
              <a:gd name="connsiteY25" fmla="*/ 602275 w 602487"/>
              <a:gd name="connsiteX26" fmla="*/ 602275 w 602487"/>
              <a:gd name="connsiteY26" fmla="*/ 602275 w 602487"/>
              <a:gd name="connsiteX27" fmla="*/ 602275 w 602487"/>
              <a:gd name="connsiteY27" fmla="*/ 602275 w 602487"/>
              <a:gd name="connsiteX28" fmla="*/ 602275 w 602487"/>
              <a:gd name="connsiteY28" fmla="*/ 602275 w 602487"/>
              <a:gd name="connsiteX29" fmla="*/ 602275 w 602487"/>
              <a:gd name="connsiteY29" fmla="*/ 602275 w 602487"/>
              <a:gd name="connsiteX30" fmla="*/ 602275 w 602487"/>
              <a:gd name="connsiteY30" fmla="*/ 602275 w 602487"/>
              <a:gd name="connsiteX31" fmla="*/ 602275 w 602487"/>
              <a:gd name="connsiteY31" fmla="*/ 602275 w 602487"/>
              <a:gd name="connsiteX32" fmla="*/ 602275 w 602487"/>
              <a:gd name="connsiteY32" fmla="*/ 602275 w 602487"/>
              <a:gd name="connsiteX33" fmla="*/ 602275 w 602487"/>
              <a:gd name="connsiteY33" fmla="*/ 602275 w 602487"/>
              <a:gd name="connsiteX34" fmla="*/ 602275 w 602487"/>
              <a:gd name="connsiteY34" fmla="*/ 602275 w 602487"/>
              <a:gd name="connsiteX35" fmla="*/ 602275 w 602487"/>
              <a:gd name="connsiteY35" fmla="*/ 602275 w 602487"/>
              <a:gd name="connsiteX36" fmla="*/ 602275 w 602487"/>
              <a:gd name="connsiteY36" fmla="*/ 602275 w 602487"/>
              <a:gd name="connsiteX37" fmla="*/ 602275 w 602487"/>
              <a:gd name="connsiteY37" fmla="*/ 602275 w 602487"/>
              <a:gd name="connsiteX38" fmla="*/ 602275 w 602487"/>
              <a:gd name="connsiteY38" fmla="*/ 602275 w 602487"/>
              <a:gd name="connsiteX39" fmla="*/ 602275 w 602487"/>
              <a:gd name="connsiteY39" fmla="*/ 602275 w 602487"/>
              <a:gd name="connsiteX40" fmla="*/ 602275 w 602487"/>
              <a:gd name="connsiteY40" fmla="*/ 602275 w 602487"/>
              <a:gd name="connsiteX41" fmla="*/ 602275 w 602487"/>
              <a:gd name="connsiteY41" fmla="*/ 602275 w 602487"/>
              <a:gd name="connsiteX42" fmla="*/ 602275 w 602487"/>
              <a:gd name="connsiteY42" fmla="*/ 602275 w 602487"/>
              <a:gd name="connsiteX43" fmla="*/ 602275 w 602487"/>
              <a:gd name="connsiteY43" fmla="*/ 602275 w 602487"/>
              <a:gd name="connsiteX44" fmla="*/ 602275 w 602487"/>
              <a:gd name="connsiteY44" fmla="*/ 602275 w 602487"/>
              <a:gd name="connsiteX45" fmla="*/ 602275 w 602487"/>
              <a:gd name="connsiteY45" fmla="*/ 602275 w 602487"/>
              <a:gd name="connsiteX46" fmla="*/ 602275 w 602487"/>
              <a:gd name="connsiteY46" fmla="*/ 602275 w 602487"/>
              <a:gd name="connsiteX47" fmla="*/ 602275 w 602487"/>
              <a:gd name="connsiteY47" fmla="*/ 602275 w 602487"/>
              <a:gd name="connsiteX48" fmla="*/ 602275 w 602487"/>
              <a:gd name="connsiteY48" fmla="*/ 602275 w 602487"/>
              <a:gd name="connsiteX49" fmla="*/ 602275 w 602487"/>
              <a:gd name="connsiteY49" fmla="*/ 602275 w 602487"/>
              <a:gd name="connsiteX50" fmla="*/ 602275 w 602487"/>
              <a:gd name="connsiteY50" fmla="*/ 602275 w 602487"/>
              <a:gd name="connsiteX51" fmla="*/ 602275 w 602487"/>
              <a:gd name="connsiteY51" fmla="*/ 602275 w 602487"/>
              <a:gd name="connsiteX52" fmla="*/ 602275 w 602487"/>
              <a:gd name="connsiteY52" fmla="*/ 602275 w 602487"/>
              <a:gd name="connsiteX53" fmla="*/ 602275 w 602487"/>
              <a:gd name="connsiteY53" fmla="*/ 602275 w 602487"/>
              <a:gd name="connsiteX54" fmla="*/ 602275 w 602487"/>
              <a:gd name="connsiteY54" fmla="*/ 602275 w 602487"/>
              <a:gd name="connsiteX55" fmla="*/ 602275 w 602487"/>
              <a:gd name="connsiteY55" fmla="*/ 602275 w 602487"/>
              <a:gd name="connsiteX56" fmla="*/ 602275 w 602487"/>
              <a:gd name="connsiteY56" fmla="*/ 602275 w 602487"/>
              <a:gd name="connsiteX57" fmla="*/ 602275 w 602487"/>
              <a:gd name="connsiteY57" fmla="*/ 602275 w 602487"/>
              <a:gd name="connsiteX58" fmla="*/ 602275 w 602487"/>
              <a:gd name="connsiteY58" fmla="*/ 602275 w 602487"/>
              <a:gd name="connsiteX59" fmla="*/ 602275 w 602487"/>
              <a:gd name="connsiteY59" fmla="*/ 602275 w 602487"/>
              <a:gd name="connsiteX60" fmla="*/ 602275 w 602487"/>
              <a:gd name="connsiteY60" fmla="*/ 602275 w 602487"/>
              <a:gd name="connsiteX61" fmla="*/ 602275 w 602487"/>
              <a:gd name="connsiteY61" fmla="*/ 602275 w 602487"/>
              <a:gd name="connsiteX62" fmla="*/ 602275 w 602487"/>
              <a:gd name="connsiteY62" fmla="*/ 602275 w 602487"/>
              <a:gd name="connsiteX63" fmla="*/ 602275 w 602487"/>
              <a:gd name="connsiteY63" fmla="*/ 602275 w 602487"/>
              <a:gd name="connsiteX64" fmla="*/ 602275 w 602487"/>
              <a:gd name="connsiteY64" fmla="*/ 602275 w 602487"/>
              <a:gd name="connsiteX65" fmla="*/ 602275 w 602487"/>
              <a:gd name="connsiteY65" fmla="*/ 602275 w 602487"/>
              <a:gd name="connsiteX66" fmla="*/ 602275 w 602487"/>
              <a:gd name="connsiteY66" fmla="*/ 602275 w 602487"/>
              <a:gd name="connsiteX67" fmla="*/ 602275 w 602487"/>
              <a:gd name="connsiteY67" fmla="*/ 602275 w 602487"/>
              <a:gd name="connsiteX68" fmla="*/ 602275 w 602487"/>
              <a:gd name="connsiteY68" fmla="*/ 602275 w 602487"/>
              <a:gd name="connsiteX69" fmla="*/ 602275 w 602487"/>
              <a:gd name="connsiteY69" fmla="*/ 602275 w 602487"/>
              <a:gd name="connsiteX70" fmla="*/ 602275 w 602487"/>
              <a:gd name="connsiteY70" fmla="*/ 602275 w 602487"/>
              <a:gd name="connsiteX71" fmla="*/ 602275 w 602487"/>
              <a:gd name="connsiteY71" fmla="*/ 602275 w 60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7639" h="606722">
                <a:moveTo>
                  <a:pt x="484100" y="427647"/>
                </a:moveTo>
                <a:cubicBezTo>
                  <a:pt x="452503" y="427647"/>
                  <a:pt x="426869" y="453242"/>
                  <a:pt x="426869" y="484791"/>
                </a:cubicBezTo>
                <a:cubicBezTo>
                  <a:pt x="426869" y="516429"/>
                  <a:pt x="452592" y="542024"/>
                  <a:pt x="484100" y="542024"/>
                </a:cubicBezTo>
                <a:cubicBezTo>
                  <a:pt x="515697" y="542024"/>
                  <a:pt x="541419" y="516340"/>
                  <a:pt x="541419" y="484791"/>
                </a:cubicBezTo>
                <a:cubicBezTo>
                  <a:pt x="541419" y="453153"/>
                  <a:pt x="515608" y="427647"/>
                  <a:pt x="484100" y="427647"/>
                </a:cubicBezTo>
                <a:close/>
                <a:moveTo>
                  <a:pt x="129325" y="427647"/>
                </a:moveTo>
                <a:cubicBezTo>
                  <a:pt x="97639" y="427647"/>
                  <a:pt x="72094" y="453420"/>
                  <a:pt x="72094" y="484791"/>
                </a:cubicBezTo>
                <a:cubicBezTo>
                  <a:pt x="72094" y="516340"/>
                  <a:pt x="97728" y="542024"/>
                  <a:pt x="129325" y="542024"/>
                </a:cubicBezTo>
                <a:cubicBezTo>
                  <a:pt x="161100" y="542024"/>
                  <a:pt x="186644" y="516074"/>
                  <a:pt x="186644" y="484791"/>
                </a:cubicBezTo>
                <a:cubicBezTo>
                  <a:pt x="186644" y="453153"/>
                  <a:pt x="160833" y="427647"/>
                  <a:pt x="129325" y="427647"/>
                </a:cubicBezTo>
                <a:close/>
                <a:moveTo>
                  <a:pt x="303775" y="246158"/>
                </a:moveTo>
                <a:cubicBezTo>
                  <a:pt x="272183" y="246158"/>
                  <a:pt x="246554" y="271759"/>
                  <a:pt x="246554" y="303316"/>
                </a:cubicBezTo>
                <a:cubicBezTo>
                  <a:pt x="246554" y="334874"/>
                  <a:pt x="272183" y="360564"/>
                  <a:pt x="303775" y="360564"/>
                </a:cubicBezTo>
                <a:cubicBezTo>
                  <a:pt x="335367" y="360564"/>
                  <a:pt x="361085" y="334874"/>
                  <a:pt x="361085" y="303316"/>
                </a:cubicBezTo>
                <a:cubicBezTo>
                  <a:pt x="361085" y="271759"/>
                  <a:pt x="335367" y="246158"/>
                  <a:pt x="303775" y="246158"/>
                </a:cubicBezTo>
                <a:close/>
                <a:moveTo>
                  <a:pt x="303775" y="206333"/>
                </a:moveTo>
                <a:cubicBezTo>
                  <a:pt x="357347" y="206333"/>
                  <a:pt x="400953" y="249891"/>
                  <a:pt x="400953" y="303316"/>
                </a:cubicBezTo>
                <a:cubicBezTo>
                  <a:pt x="400953" y="356830"/>
                  <a:pt x="357347" y="400388"/>
                  <a:pt x="303775" y="400388"/>
                </a:cubicBezTo>
                <a:cubicBezTo>
                  <a:pt x="250292" y="400388"/>
                  <a:pt x="206686" y="356830"/>
                  <a:pt x="206686" y="303316"/>
                </a:cubicBezTo>
                <a:cubicBezTo>
                  <a:pt x="206686" y="249891"/>
                  <a:pt x="250292" y="206333"/>
                  <a:pt x="303775" y="206333"/>
                </a:cubicBezTo>
                <a:close/>
                <a:moveTo>
                  <a:pt x="484100" y="64698"/>
                </a:moveTo>
                <a:cubicBezTo>
                  <a:pt x="452592" y="64698"/>
                  <a:pt x="426869" y="90293"/>
                  <a:pt x="426869" y="121931"/>
                </a:cubicBezTo>
                <a:cubicBezTo>
                  <a:pt x="426869" y="153392"/>
                  <a:pt x="452503" y="179075"/>
                  <a:pt x="484100" y="179075"/>
                </a:cubicBezTo>
                <a:cubicBezTo>
                  <a:pt x="515964" y="179075"/>
                  <a:pt x="541419" y="153214"/>
                  <a:pt x="541419" y="121931"/>
                </a:cubicBezTo>
                <a:cubicBezTo>
                  <a:pt x="541419" y="90382"/>
                  <a:pt x="515697" y="64698"/>
                  <a:pt x="484100" y="64698"/>
                </a:cubicBezTo>
                <a:close/>
                <a:moveTo>
                  <a:pt x="129325" y="64698"/>
                </a:moveTo>
                <a:cubicBezTo>
                  <a:pt x="97728" y="64698"/>
                  <a:pt x="72094" y="90382"/>
                  <a:pt x="72094" y="121931"/>
                </a:cubicBezTo>
                <a:cubicBezTo>
                  <a:pt x="72094" y="153214"/>
                  <a:pt x="97639" y="179075"/>
                  <a:pt x="129325" y="179075"/>
                </a:cubicBezTo>
                <a:cubicBezTo>
                  <a:pt x="161100" y="179075"/>
                  <a:pt x="186644" y="153303"/>
                  <a:pt x="186644" y="121931"/>
                </a:cubicBezTo>
                <a:cubicBezTo>
                  <a:pt x="186644" y="90560"/>
                  <a:pt x="161100" y="64698"/>
                  <a:pt x="129325" y="64698"/>
                </a:cubicBezTo>
                <a:close/>
                <a:moveTo>
                  <a:pt x="303775" y="39814"/>
                </a:moveTo>
                <a:cubicBezTo>
                  <a:pt x="269419" y="39814"/>
                  <a:pt x="235241" y="46569"/>
                  <a:pt x="203644" y="59455"/>
                </a:cubicBezTo>
                <a:cubicBezTo>
                  <a:pt x="218508" y="77140"/>
                  <a:pt x="226518" y="99447"/>
                  <a:pt x="226518" y="121931"/>
                </a:cubicBezTo>
                <a:cubicBezTo>
                  <a:pt x="226518" y="175343"/>
                  <a:pt x="182906" y="218889"/>
                  <a:pt x="129325" y="218889"/>
                </a:cubicBezTo>
                <a:cubicBezTo>
                  <a:pt x="105560" y="218889"/>
                  <a:pt x="81974" y="210180"/>
                  <a:pt x="63817" y="193472"/>
                </a:cubicBezTo>
                <a:cubicBezTo>
                  <a:pt x="48063" y="227776"/>
                  <a:pt x="39874" y="265280"/>
                  <a:pt x="39874" y="303317"/>
                </a:cubicBezTo>
                <a:cubicBezTo>
                  <a:pt x="39874" y="341442"/>
                  <a:pt x="48063" y="378946"/>
                  <a:pt x="63817" y="413161"/>
                </a:cubicBezTo>
                <a:cubicBezTo>
                  <a:pt x="81974" y="396542"/>
                  <a:pt x="105560" y="387833"/>
                  <a:pt x="129325" y="387833"/>
                </a:cubicBezTo>
                <a:cubicBezTo>
                  <a:pt x="182906" y="387833"/>
                  <a:pt x="226518" y="431291"/>
                  <a:pt x="226518" y="484791"/>
                </a:cubicBezTo>
                <a:cubicBezTo>
                  <a:pt x="226518" y="508075"/>
                  <a:pt x="218063" y="530115"/>
                  <a:pt x="203644" y="547268"/>
                </a:cubicBezTo>
                <a:cubicBezTo>
                  <a:pt x="235241" y="560154"/>
                  <a:pt x="269419" y="566908"/>
                  <a:pt x="303775" y="566908"/>
                </a:cubicBezTo>
                <a:cubicBezTo>
                  <a:pt x="339822" y="566908"/>
                  <a:pt x="375424" y="559532"/>
                  <a:pt x="408267" y="545401"/>
                </a:cubicBezTo>
                <a:cubicBezTo>
                  <a:pt x="393848" y="527538"/>
                  <a:pt x="386995" y="505854"/>
                  <a:pt x="386995" y="484791"/>
                </a:cubicBezTo>
                <a:cubicBezTo>
                  <a:pt x="386995" y="431291"/>
                  <a:pt x="430608" y="387833"/>
                  <a:pt x="484100" y="387833"/>
                </a:cubicBezTo>
                <a:cubicBezTo>
                  <a:pt x="506440" y="387833"/>
                  <a:pt x="528157" y="395387"/>
                  <a:pt x="545424" y="409518"/>
                </a:cubicBezTo>
                <a:cubicBezTo>
                  <a:pt x="560110" y="376280"/>
                  <a:pt x="567765" y="340021"/>
                  <a:pt x="567765" y="303317"/>
                </a:cubicBezTo>
                <a:cubicBezTo>
                  <a:pt x="567765" y="266702"/>
                  <a:pt x="560110" y="230443"/>
                  <a:pt x="545424" y="197205"/>
                </a:cubicBezTo>
                <a:cubicBezTo>
                  <a:pt x="527445" y="211869"/>
                  <a:pt x="505461" y="218889"/>
                  <a:pt x="484100" y="218889"/>
                </a:cubicBezTo>
                <a:cubicBezTo>
                  <a:pt x="430518" y="218889"/>
                  <a:pt x="386995" y="175343"/>
                  <a:pt x="386995" y="121931"/>
                </a:cubicBezTo>
                <a:cubicBezTo>
                  <a:pt x="386995" y="100247"/>
                  <a:pt x="394204" y="78740"/>
                  <a:pt x="408267" y="61232"/>
                </a:cubicBezTo>
                <a:cubicBezTo>
                  <a:pt x="375424" y="47191"/>
                  <a:pt x="339822" y="39814"/>
                  <a:pt x="303775" y="39814"/>
                </a:cubicBezTo>
                <a:close/>
                <a:moveTo>
                  <a:pt x="303775" y="0"/>
                </a:moveTo>
                <a:cubicBezTo>
                  <a:pt x="352461" y="0"/>
                  <a:pt x="400435" y="11731"/>
                  <a:pt x="443424" y="33860"/>
                </a:cubicBezTo>
                <a:cubicBezTo>
                  <a:pt x="455796" y="28172"/>
                  <a:pt x="469592" y="24884"/>
                  <a:pt x="484100" y="24884"/>
                </a:cubicBezTo>
                <a:cubicBezTo>
                  <a:pt x="537681" y="24884"/>
                  <a:pt x="581293" y="68431"/>
                  <a:pt x="581293" y="121931"/>
                </a:cubicBezTo>
                <a:cubicBezTo>
                  <a:pt x="581293" y="136151"/>
                  <a:pt x="578178" y="149659"/>
                  <a:pt x="572571" y="161834"/>
                </a:cubicBezTo>
                <a:cubicBezTo>
                  <a:pt x="595534" y="205292"/>
                  <a:pt x="607639" y="253905"/>
                  <a:pt x="607639" y="303317"/>
                </a:cubicBezTo>
                <a:cubicBezTo>
                  <a:pt x="607639" y="352729"/>
                  <a:pt x="595534" y="401430"/>
                  <a:pt x="572571" y="444799"/>
                </a:cubicBezTo>
                <a:cubicBezTo>
                  <a:pt x="578178" y="457064"/>
                  <a:pt x="581293" y="470572"/>
                  <a:pt x="581293" y="484791"/>
                </a:cubicBezTo>
                <a:cubicBezTo>
                  <a:pt x="581293" y="538292"/>
                  <a:pt x="537681" y="581749"/>
                  <a:pt x="484100" y="581749"/>
                </a:cubicBezTo>
                <a:cubicBezTo>
                  <a:pt x="469592" y="581749"/>
                  <a:pt x="455796" y="578550"/>
                  <a:pt x="443424" y="572774"/>
                </a:cubicBezTo>
                <a:cubicBezTo>
                  <a:pt x="400435" y="594991"/>
                  <a:pt x="352461" y="606722"/>
                  <a:pt x="303775" y="606722"/>
                </a:cubicBezTo>
                <a:cubicBezTo>
                  <a:pt x="256246" y="606722"/>
                  <a:pt x="209162" y="595524"/>
                  <a:pt x="166974" y="574195"/>
                </a:cubicBezTo>
                <a:cubicBezTo>
                  <a:pt x="155403" y="579083"/>
                  <a:pt x="142675" y="581749"/>
                  <a:pt x="129325" y="581749"/>
                </a:cubicBezTo>
                <a:cubicBezTo>
                  <a:pt x="75832" y="581749"/>
                  <a:pt x="32220" y="538292"/>
                  <a:pt x="32220" y="484791"/>
                </a:cubicBezTo>
                <a:cubicBezTo>
                  <a:pt x="32220" y="472883"/>
                  <a:pt x="34356" y="461507"/>
                  <a:pt x="38361" y="450931"/>
                </a:cubicBezTo>
                <a:cubicBezTo>
                  <a:pt x="13262" y="405963"/>
                  <a:pt x="0" y="355217"/>
                  <a:pt x="0" y="303317"/>
                </a:cubicBezTo>
                <a:cubicBezTo>
                  <a:pt x="0" y="251505"/>
                  <a:pt x="13262" y="200671"/>
                  <a:pt x="38361" y="155702"/>
                </a:cubicBezTo>
                <a:cubicBezTo>
                  <a:pt x="34356" y="145215"/>
                  <a:pt x="32220" y="133751"/>
                  <a:pt x="32220" y="121931"/>
                </a:cubicBezTo>
                <a:cubicBezTo>
                  <a:pt x="32220" y="68431"/>
                  <a:pt x="75832" y="24884"/>
                  <a:pt x="129325" y="24884"/>
                </a:cubicBezTo>
                <a:cubicBezTo>
                  <a:pt x="142675" y="24884"/>
                  <a:pt x="155403" y="27639"/>
                  <a:pt x="166974" y="32438"/>
                </a:cubicBezTo>
                <a:cubicBezTo>
                  <a:pt x="209162" y="11198"/>
                  <a:pt x="256246" y="0"/>
                  <a:pt x="303775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8AA706-E04C-407F-76CE-B566FA4E03BD}"/>
              </a:ext>
            </a:extLst>
          </p:cNvPr>
          <p:cNvSpPr txBox="1"/>
          <p:nvPr/>
        </p:nvSpPr>
        <p:spPr>
          <a:xfrm>
            <a:off x="479424" y="693035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6C46F47-435B-975D-FCA4-E03A62D6A9BE}"/>
              </a:ext>
            </a:extLst>
          </p:cNvPr>
          <p:cNvSpPr txBox="1"/>
          <p:nvPr/>
        </p:nvSpPr>
        <p:spPr>
          <a:xfrm>
            <a:off x="479424" y="1077049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离线检测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5278EEA-D9F8-FC4F-DE34-19A7A13BC285}"/>
              </a:ext>
            </a:extLst>
          </p:cNvPr>
          <p:cNvSpPr txBox="1"/>
          <p:nvPr/>
        </p:nvSpPr>
        <p:spPr>
          <a:xfrm>
            <a:off x="479423" y="1461063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实时检测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F50974-2D74-A222-99D8-3136F5ACE727}"/>
              </a:ext>
            </a:extLst>
          </p:cNvPr>
          <p:cNvSpPr txBox="1"/>
          <p:nvPr/>
        </p:nvSpPr>
        <p:spPr>
          <a:xfrm>
            <a:off x="479423" y="1845077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模型管理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E9F484C-4792-4B6F-A6BD-C24D517E1E03}"/>
              </a:ext>
            </a:extLst>
          </p:cNvPr>
          <p:cNvSpPr txBox="1"/>
          <p:nvPr/>
        </p:nvSpPr>
        <p:spPr>
          <a:xfrm>
            <a:off x="479423" y="2229091"/>
            <a:ext cx="84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1D7840-31D3-EFCC-DB33-39BA0F44E74C}"/>
              </a:ext>
            </a:extLst>
          </p:cNvPr>
          <p:cNvSpPr txBox="1"/>
          <p:nvPr/>
        </p:nvSpPr>
        <p:spPr>
          <a:xfrm>
            <a:off x="-3" y="6574144"/>
            <a:ext cx="1529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 1.0.0</a:t>
            </a:r>
            <a:endParaRPr lang="zh-CN" altLang="en-US" sz="105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ist-of-three-items-with-squares-and-lines_57007">
            <a:extLst>
              <a:ext uri="{FF2B5EF4-FFF2-40B4-BE49-F238E27FC236}">
                <a16:creationId xmlns:a16="http://schemas.microsoft.com/office/drawing/2014/main" id="{30ADD649-11C3-2F79-F70F-E54AC575233A}"/>
              </a:ext>
            </a:extLst>
          </p:cNvPr>
          <p:cNvSpPr/>
          <p:nvPr/>
        </p:nvSpPr>
        <p:spPr>
          <a:xfrm>
            <a:off x="9746663" y="137785"/>
            <a:ext cx="179820" cy="179570"/>
          </a:xfrm>
          <a:custGeom>
            <a:avLst/>
            <a:gdLst>
              <a:gd name="connsiteX0" fmla="*/ 217512 w 607427"/>
              <a:gd name="connsiteY0" fmla="*/ 485278 h 606580"/>
              <a:gd name="connsiteX1" fmla="*/ 577054 w 607427"/>
              <a:gd name="connsiteY1" fmla="*/ 485278 h 606580"/>
              <a:gd name="connsiteX2" fmla="*/ 607427 w 607427"/>
              <a:gd name="connsiteY2" fmla="*/ 515604 h 606580"/>
              <a:gd name="connsiteX3" fmla="*/ 607427 w 607427"/>
              <a:gd name="connsiteY3" fmla="*/ 576255 h 606580"/>
              <a:gd name="connsiteX4" fmla="*/ 577054 w 607427"/>
              <a:gd name="connsiteY4" fmla="*/ 606580 h 606580"/>
              <a:gd name="connsiteX5" fmla="*/ 217512 w 607427"/>
              <a:gd name="connsiteY5" fmla="*/ 606580 h 606580"/>
              <a:gd name="connsiteX6" fmla="*/ 187139 w 607427"/>
              <a:gd name="connsiteY6" fmla="*/ 576255 h 606580"/>
              <a:gd name="connsiteX7" fmla="*/ 187139 w 607427"/>
              <a:gd name="connsiteY7" fmla="*/ 515604 h 606580"/>
              <a:gd name="connsiteX8" fmla="*/ 217512 w 607427"/>
              <a:gd name="connsiteY8" fmla="*/ 485278 h 606580"/>
              <a:gd name="connsiteX9" fmla="*/ 30379 w 607427"/>
              <a:gd name="connsiteY9" fmla="*/ 485278 h 606580"/>
              <a:gd name="connsiteX10" fmla="*/ 91136 w 607427"/>
              <a:gd name="connsiteY10" fmla="*/ 485278 h 606580"/>
              <a:gd name="connsiteX11" fmla="*/ 121514 w 607427"/>
              <a:gd name="connsiteY11" fmla="*/ 515604 h 606580"/>
              <a:gd name="connsiteX12" fmla="*/ 121514 w 607427"/>
              <a:gd name="connsiteY12" fmla="*/ 576255 h 606580"/>
              <a:gd name="connsiteX13" fmla="*/ 91136 w 607427"/>
              <a:gd name="connsiteY13" fmla="*/ 606580 h 606580"/>
              <a:gd name="connsiteX14" fmla="*/ 30379 w 607427"/>
              <a:gd name="connsiteY14" fmla="*/ 606580 h 606580"/>
              <a:gd name="connsiteX15" fmla="*/ 0 w 607427"/>
              <a:gd name="connsiteY15" fmla="*/ 576255 h 606580"/>
              <a:gd name="connsiteX16" fmla="*/ 0 w 607427"/>
              <a:gd name="connsiteY16" fmla="*/ 515604 h 606580"/>
              <a:gd name="connsiteX17" fmla="*/ 30379 w 607427"/>
              <a:gd name="connsiteY17" fmla="*/ 485278 h 606580"/>
              <a:gd name="connsiteX18" fmla="*/ 217512 w 607427"/>
              <a:gd name="connsiteY18" fmla="*/ 242604 h 606580"/>
              <a:gd name="connsiteX19" fmla="*/ 577054 w 607427"/>
              <a:gd name="connsiteY19" fmla="*/ 242604 h 606580"/>
              <a:gd name="connsiteX20" fmla="*/ 607427 w 607427"/>
              <a:gd name="connsiteY20" fmla="*/ 272929 h 606580"/>
              <a:gd name="connsiteX21" fmla="*/ 607427 w 607427"/>
              <a:gd name="connsiteY21" fmla="*/ 333580 h 606580"/>
              <a:gd name="connsiteX22" fmla="*/ 577054 w 607427"/>
              <a:gd name="connsiteY22" fmla="*/ 363906 h 606580"/>
              <a:gd name="connsiteX23" fmla="*/ 217512 w 607427"/>
              <a:gd name="connsiteY23" fmla="*/ 363906 h 606580"/>
              <a:gd name="connsiteX24" fmla="*/ 187139 w 607427"/>
              <a:gd name="connsiteY24" fmla="*/ 333580 h 606580"/>
              <a:gd name="connsiteX25" fmla="*/ 187139 w 607427"/>
              <a:gd name="connsiteY25" fmla="*/ 272929 h 606580"/>
              <a:gd name="connsiteX26" fmla="*/ 217512 w 607427"/>
              <a:gd name="connsiteY26" fmla="*/ 242604 h 606580"/>
              <a:gd name="connsiteX27" fmla="*/ 30379 w 607427"/>
              <a:gd name="connsiteY27" fmla="*/ 242604 h 606580"/>
              <a:gd name="connsiteX28" fmla="*/ 91136 w 607427"/>
              <a:gd name="connsiteY28" fmla="*/ 242604 h 606580"/>
              <a:gd name="connsiteX29" fmla="*/ 121514 w 607427"/>
              <a:gd name="connsiteY29" fmla="*/ 272929 h 606580"/>
              <a:gd name="connsiteX30" fmla="*/ 121514 w 607427"/>
              <a:gd name="connsiteY30" fmla="*/ 333580 h 606580"/>
              <a:gd name="connsiteX31" fmla="*/ 91136 w 607427"/>
              <a:gd name="connsiteY31" fmla="*/ 363906 h 606580"/>
              <a:gd name="connsiteX32" fmla="*/ 30379 w 607427"/>
              <a:gd name="connsiteY32" fmla="*/ 363906 h 606580"/>
              <a:gd name="connsiteX33" fmla="*/ 0 w 607427"/>
              <a:gd name="connsiteY33" fmla="*/ 333580 h 606580"/>
              <a:gd name="connsiteX34" fmla="*/ 0 w 607427"/>
              <a:gd name="connsiteY34" fmla="*/ 272929 h 606580"/>
              <a:gd name="connsiteX35" fmla="*/ 30379 w 607427"/>
              <a:gd name="connsiteY35" fmla="*/ 242604 h 606580"/>
              <a:gd name="connsiteX36" fmla="*/ 217512 w 607427"/>
              <a:gd name="connsiteY36" fmla="*/ 0 h 606580"/>
              <a:gd name="connsiteX37" fmla="*/ 577054 w 607427"/>
              <a:gd name="connsiteY37" fmla="*/ 0 h 606580"/>
              <a:gd name="connsiteX38" fmla="*/ 607427 w 607427"/>
              <a:gd name="connsiteY38" fmla="*/ 30325 h 606580"/>
              <a:gd name="connsiteX39" fmla="*/ 607427 w 607427"/>
              <a:gd name="connsiteY39" fmla="*/ 90976 h 606580"/>
              <a:gd name="connsiteX40" fmla="*/ 577054 w 607427"/>
              <a:gd name="connsiteY40" fmla="*/ 121302 h 606580"/>
              <a:gd name="connsiteX41" fmla="*/ 217512 w 607427"/>
              <a:gd name="connsiteY41" fmla="*/ 121302 h 606580"/>
              <a:gd name="connsiteX42" fmla="*/ 187139 w 607427"/>
              <a:gd name="connsiteY42" fmla="*/ 90976 h 606580"/>
              <a:gd name="connsiteX43" fmla="*/ 187139 w 607427"/>
              <a:gd name="connsiteY43" fmla="*/ 30325 h 606580"/>
              <a:gd name="connsiteX44" fmla="*/ 217512 w 607427"/>
              <a:gd name="connsiteY44" fmla="*/ 0 h 606580"/>
              <a:gd name="connsiteX45" fmla="*/ 30379 w 607427"/>
              <a:gd name="connsiteY45" fmla="*/ 0 h 606580"/>
              <a:gd name="connsiteX46" fmla="*/ 91136 w 607427"/>
              <a:gd name="connsiteY46" fmla="*/ 0 h 606580"/>
              <a:gd name="connsiteX47" fmla="*/ 121514 w 607427"/>
              <a:gd name="connsiteY47" fmla="*/ 30325 h 606580"/>
              <a:gd name="connsiteX48" fmla="*/ 121514 w 607427"/>
              <a:gd name="connsiteY48" fmla="*/ 90976 h 606580"/>
              <a:gd name="connsiteX49" fmla="*/ 91136 w 607427"/>
              <a:gd name="connsiteY49" fmla="*/ 121302 h 606580"/>
              <a:gd name="connsiteX50" fmla="*/ 30379 w 607427"/>
              <a:gd name="connsiteY50" fmla="*/ 121302 h 606580"/>
              <a:gd name="connsiteX51" fmla="*/ 0 w 607427"/>
              <a:gd name="connsiteY51" fmla="*/ 90976 h 606580"/>
              <a:gd name="connsiteX52" fmla="*/ 0 w 607427"/>
              <a:gd name="connsiteY52" fmla="*/ 30325 h 606580"/>
              <a:gd name="connsiteX53" fmla="*/ 30379 w 607427"/>
              <a:gd name="connsiteY53" fmla="*/ 0 h 6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7427" h="606580">
                <a:moveTo>
                  <a:pt x="217512" y="485278"/>
                </a:moveTo>
                <a:lnTo>
                  <a:pt x="577054" y="485278"/>
                </a:lnTo>
                <a:cubicBezTo>
                  <a:pt x="593759" y="485278"/>
                  <a:pt x="607427" y="498925"/>
                  <a:pt x="607427" y="515604"/>
                </a:cubicBezTo>
                <a:lnTo>
                  <a:pt x="607427" y="576255"/>
                </a:lnTo>
                <a:cubicBezTo>
                  <a:pt x="607427" y="592934"/>
                  <a:pt x="593759" y="606580"/>
                  <a:pt x="577054" y="606580"/>
                </a:cubicBezTo>
                <a:lnTo>
                  <a:pt x="217512" y="606580"/>
                </a:lnTo>
                <a:cubicBezTo>
                  <a:pt x="200807" y="606580"/>
                  <a:pt x="187139" y="592934"/>
                  <a:pt x="187139" y="576255"/>
                </a:cubicBezTo>
                <a:lnTo>
                  <a:pt x="187139" y="515604"/>
                </a:lnTo>
                <a:cubicBezTo>
                  <a:pt x="187139" y="498925"/>
                  <a:pt x="200807" y="485278"/>
                  <a:pt x="217512" y="485278"/>
                </a:cubicBezTo>
                <a:close/>
                <a:moveTo>
                  <a:pt x="30379" y="485278"/>
                </a:moveTo>
                <a:lnTo>
                  <a:pt x="91136" y="485278"/>
                </a:lnTo>
                <a:cubicBezTo>
                  <a:pt x="107844" y="485278"/>
                  <a:pt x="121514" y="498925"/>
                  <a:pt x="121514" y="515604"/>
                </a:cubicBezTo>
                <a:lnTo>
                  <a:pt x="121514" y="576255"/>
                </a:lnTo>
                <a:cubicBezTo>
                  <a:pt x="121514" y="592934"/>
                  <a:pt x="107844" y="606580"/>
                  <a:pt x="91136" y="606580"/>
                </a:cubicBezTo>
                <a:lnTo>
                  <a:pt x="30379" y="606580"/>
                </a:lnTo>
                <a:cubicBezTo>
                  <a:pt x="13670" y="606580"/>
                  <a:pt x="0" y="592934"/>
                  <a:pt x="0" y="576255"/>
                </a:cubicBezTo>
                <a:lnTo>
                  <a:pt x="0" y="515604"/>
                </a:lnTo>
                <a:cubicBezTo>
                  <a:pt x="0" y="498925"/>
                  <a:pt x="13670" y="485278"/>
                  <a:pt x="30379" y="485278"/>
                </a:cubicBezTo>
                <a:close/>
                <a:moveTo>
                  <a:pt x="217512" y="242604"/>
                </a:moveTo>
                <a:lnTo>
                  <a:pt x="577054" y="242604"/>
                </a:lnTo>
                <a:cubicBezTo>
                  <a:pt x="593759" y="242604"/>
                  <a:pt x="607427" y="256250"/>
                  <a:pt x="607427" y="272929"/>
                </a:cubicBezTo>
                <a:lnTo>
                  <a:pt x="607427" y="333580"/>
                </a:lnTo>
                <a:cubicBezTo>
                  <a:pt x="607427" y="350259"/>
                  <a:pt x="593759" y="363906"/>
                  <a:pt x="577054" y="363906"/>
                </a:cubicBezTo>
                <a:lnTo>
                  <a:pt x="217512" y="363906"/>
                </a:lnTo>
                <a:cubicBezTo>
                  <a:pt x="200807" y="363906"/>
                  <a:pt x="187139" y="350259"/>
                  <a:pt x="187139" y="333580"/>
                </a:cubicBezTo>
                <a:lnTo>
                  <a:pt x="187139" y="272929"/>
                </a:lnTo>
                <a:cubicBezTo>
                  <a:pt x="187139" y="256250"/>
                  <a:pt x="200807" y="242604"/>
                  <a:pt x="217512" y="242604"/>
                </a:cubicBezTo>
                <a:close/>
                <a:moveTo>
                  <a:pt x="30379" y="242604"/>
                </a:moveTo>
                <a:lnTo>
                  <a:pt x="91136" y="242604"/>
                </a:lnTo>
                <a:cubicBezTo>
                  <a:pt x="107844" y="242604"/>
                  <a:pt x="121514" y="256250"/>
                  <a:pt x="121514" y="272929"/>
                </a:cubicBezTo>
                <a:lnTo>
                  <a:pt x="121514" y="333580"/>
                </a:lnTo>
                <a:cubicBezTo>
                  <a:pt x="121514" y="350259"/>
                  <a:pt x="107844" y="363906"/>
                  <a:pt x="91136" y="363906"/>
                </a:cubicBezTo>
                <a:lnTo>
                  <a:pt x="30379" y="363906"/>
                </a:lnTo>
                <a:cubicBezTo>
                  <a:pt x="13670" y="363906"/>
                  <a:pt x="0" y="350259"/>
                  <a:pt x="0" y="333580"/>
                </a:cubicBezTo>
                <a:lnTo>
                  <a:pt x="0" y="272929"/>
                </a:lnTo>
                <a:cubicBezTo>
                  <a:pt x="0" y="256250"/>
                  <a:pt x="13670" y="242604"/>
                  <a:pt x="30379" y="242604"/>
                </a:cubicBezTo>
                <a:close/>
                <a:moveTo>
                  <a:pt x="217512" y="0"/>
                </a:moveTo>
                <a:lnTo>
                  <a:pt x="577054" y="0"/>
                </a:lnTo>
                <a:cubicBezTo>
                  <a:pt x="593759" y="0"/>
                  <a:pt x="607427" y="13646"/>
                  <a:pt x="607427" y="30325"/>
                </a:cubicBezTo>
                <a:lnTo>
                  <a:pt x="607427" y="90976"/>
                </a:lnTo>
                <a:cubicBezTo>
                  <a:pt x="607427" y="107655"/>
                  <a:pt x="593759" y="121302"/>
                  <a:pt x="577054" y="121302"/>
                </a:cubicBezTo>
                <a:lnTo>
                  <a:pt x="217512" y="121302"/>
                </a:lnTo>
                <a:cubicBezTo>
                  <a:pt x="200807" y="121302"/>
                  <a:pt x="187139" y="107655"/>
                  <a:pt x="187139" y="90976"/>
                </a:cubicBezTo>
                <a:lnTo>
                  <a:pt x="187139" y="30325"/>
                </a:lnTo>
                <a:cubicBezTo>
                  <a:pt x="187139" y="13646"/>
                  <a:pt x="200807" y="0"/>
                  <a:pt x="217512" y="0"/>
                </a:cubicBezTo>
                <a:close/>
                <a:moveTo>
                  <a:pt x="30379" y="0"/>
                </a:moveTo>
                <a:lnTo>
                  <a:pt x="91136" y="0"/>
                </a:lnTo>
                <a:cubicBezTo>
                  <a:pt x="107844" y="0"/>
                  <a:pt x="121514" y="13646"/>
                  <a:pt x="121514" y="30325"/>
                </a:cubicBezTo>
                <a:lnTo>
                  <a:pt x="121514" y="90976"/>
                </a:lnTo>
                <a:cubicBezTo>
                  <a:pt x="121514" y="107655"/>
                  <a:pt x="107844" y="121302"/>
                  <a:pt x="91136" y="121302"/>
                </a:cubicBezTo>
                <a:lnTo>
                  <a:pt x="30379" y="121302"/>
                </a:lnTo>
                <a:cubicBezTo>
                  <a:pt x="13670" y="121302"/>
                  <a:pt x="0" y="107655"/>
                  <a:pt x="0" y="90976"/>
                </a:cubicBezTo>
                <a:lnTo>
                  <a:pt x="0" y="30325"/>
                </a:lnTo>
                <a:cubicBezTo>
                  <a:pt x="0" y="13646"/>
                  <a:pt x="13670" y="0"/>
                  <a:pt x="30379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2F5A48B-EF7F-7406-441C-6FCCFB3F4251}"/>
              </a:ext>
            </a:extLst>
          </p:cNvPr>
          <p:cNvSpPr txBox="1"/>
          <p:nvPr/>
        </p:nvSpPr>
        <p:spPr>
          <a:xfrm>
            <a:off x="1727991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系统监控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4553B8A-D6FE-628C-6804-28DE377B8843}"/>
              </a:ext>
            </a:extLst>
          </p:cNvPr>
          <p:cNvSpPr txBox="1"/>
          <p:nvPr/>
        </p:nvSpPr>
        <p:spPr>
          <a:xfrm>
            <a:off x="11169171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个人中心</a:t>
            </a:r>
          </a:p>
        </p:txBody>
      </p:sp>
      <p:sp>
        <p:nvSpPr>
          <p:cNvPr id="23" name="camera-portrait-mode_61467">
            <a:extLst>
              <a:ext uri="{FF2B5EF4-FFF2-40B4-BE49-F238E27FC236}">
                <a16:creationId xmlns:a16="http://schemas.microsoft.com/office/drawing/2014/main" id="{2D824423-3F11-3E3C-8236-21A7A5F9AF2C}"/>
              </a:ext>
            </a:extLst>
          </p:cNvPr>
          <p:cNvSpPr/>
          <p:nvPr/>
        </p:nvSpPr>
        <p:spPr>
          <a:xfrm>
            <a:off x="10989351" y="137786"/>
            <a:ext cx="179820" cy="179569"/>
          </a:xfrm>
          <a:custGeom>
            <a:avLst/>
            <a:gdLst>
              <a:gd name="connsiteX0" fmla="*/ 569879 w 607709"/>
              <a:gd name="connsiteY0" fmla="*/ 377172 h 606863"/>
              <a:gd name="connsiteX1" fmla="*/ 593981 w 607709"/>
              <a:gd name="connsiteY1" fmla="*/ 377172 h 606863"/>
              <a:gd name="connsiteX2" fmla="*/ 607709 w 607709"/>
              <a:gd name="connsiteY2" fmla="*/ 390935 h 606863"/>
              <a:gd name="connsiteX3" fmla="*/ 607709 w 607709"/>
              <a:gd name="connsiteY3" fmla="*/ 593152 h 606863"/>
              <a:gd name="connsiteX4" fmla="*/ 593981 w 607709"/>
              <a:gd name="connsiteY4" fmla="*/ 606863 h 606863"/>
              <a:gd name="connsiteX5" fmla="*/ 391516 w 607709"/>
              <a:gd name="connsiteY5" fmla="*/ 606863 h 606863"/>
              <a:gd name="connsiteX6" fmla="*/ 377736 w 607709"/>
              <a:gd name="connsiteY6" fmla="*/ 593152 h 606863"/>
              <a:gd name="connsiteX7" fmla="*/ 377736 w 607709"/>
              <a:gd name="connsiteY7" fmla="*/ 569080 h 606863"/>
              <a:gd name="connsiteX8" fmla="*/ 391516 w 607709"/>
              <a:gd name="connsiteY8" fmla="*/ 555317 h 606863"/>
              <a:gd name="connsiteX9" fmla="*/ 542371 w 607709"/>
              <a:gd name="connsiteY9" fmla="*/ 555317 h 606863"/>
              <a:gd name="connsiteX10" fmla="*/ 556100 w 607709"/>
              <a:gd name="connsiteY10" fmla="*/ 541605 h 606863"/>
              <a:gd name="connsiteX11" fmla="*/ 556100 w 607709"/>
              <a:gd name="connsiteY11" fmla="*/ 390935 h 606863"/>
              <a:gd name="connsiteX12" fmla="*/ 569879 w 607709"/>
              <a:gd name="connsiteY12" fmla="*/ 377172 h 606863"/>
              <a:gd name="connsiteX13" fmla="*/ 13784 w 607709"/>
              <a:gd name="connsiteY13" fmla="*/ 377172 h 606863"/>
              <a:gd name="connsiteX14" fmla="*/ 37841 w 607709"/>
              <a:gd name="connsiteY14" fmla="*/ 377172 h 606863"/>
              <a:gd name="connsiteX15" fmla="*/ 51625 w 607709"/>
              <a:gd name="connsiteY15" fmla="*/ 390935 h 606863"/>
              <a:gd name="connsiteX16" fmla="*/ 51625 w 607709"/>
              <a:gd name="connsiteY16" fmla="*/ 541605 h 606863"/>
              <a:gd name="connsiteX17" fmla="*/ 65409 w 607709"/>
              <a:gd name="connsiteY17" fmla="*/ 555317 h 606863"/>
              <a:gd name="connsiteX18" fmla="*/ 216259 w 607709"/>
              <a:gd name="connsiteY18" fmla="*/ 555317 h 606863"/>
              <a:gd name="connsiteX19" fmla="*/ 230043 w 607709"/>
              <a:gd name="connsiteY19" fmla="*/ 569080 h 606863"/>
              <a:gd name="connsiteX20" fmla="*/ 230043 w 607709"/>
              <a:gd name="connsiteY20" fmla="*/ 593152 h 606863"/>
              <a:gd name="connsiteX21" fmla="*/ 216259 w 607709"/>
              <a:gd name="connsiteY21" fmla="*/ 606863 h 606863"/>
              <a:gd name="connsiteX22" fmla="*/ 13784 w 607709"/>
              <a:gd name="connsiteY22" fmla="*/ 606863 h 606863"/>
              <a:gd name="connsiteX23" fmla="*/ 0 w 607709"/>
              <a:gd name="connsiteY23" fmla="*/ 593152 h 606863"/>
              <a:gd name="connsiteX24" fmla="*/ 0 w 607709"/>
              <a:gd name="connsiteY24" fmla="*/ 390935 h 606863"/>
              <a:gd name="connsiteX25" fmla="*/ 13784 w 607709"/>
              <a:gd name="connsiteY25" fmla="*/ 377172 h 606863"/>
              <a:gd name="connsiteX26" fmla="*/ 303916 w 607709"/>
              <a:gd name="connsiteY26" fmla="*/ 81150 h 606863"/>
              <a:gd name="connsiteX27" fmla="*/ 428217 w 607709"/>
              <a:gd name="connsiteY27" fmla="*/ 205273 h 606863"/>
              <a:gd name="connsiteX28" fmla="*/ 357240 w 607709"/>
              <a:gd name="connsiteY28" fmla="*/ 317489 h 606863"/>
              <a:gd name="connsiteX29" fmla="*/ 391980 w 607709"/>
              <a:gd name="connsiteY29" fmla="*/ 351561 h 606863"/>
              <a:gd name="connsiteX30" fmla="*/ 450569 w 607709"/>
              <a:gd name="connsiteY30" fmla="*/ 396819 h 606863"/>
              <a:gd name="connsiteX31" fmla="*/ 471165 w 607709"/>
              <a:gd name="connsiteY31" fmla="*/ 463622 h 606863"/>
              <a:gd name="connsiteX32" fmla="*/ 471165 w 607709"/>
              <a:gd name="connsiteY32" fmla="*/ 506869 h 606863"/>
              <a:gd name="connsiteX33" fmla="*/ 457434 w 607709"/>
              <a:gd name="connsiteY33" fmla="*/ 520632 h 606863"/>
              <a:gd name="connsiteX34" fmla="*/ 303916 w 607709"/>
              <a:gd name="connsiteY34" fmla="*/ 520632 h 606863"/>
              <a:gd name="connsiteX35" fmla="*/ 150398 w 607709"/>
              <a:gd name="connsiteY35" fmla="*/ 520632 h 606863"/>
              <a:gd name="connsiteX36" fmla="*/ 136615 w 607709"/>
              <a:gd name="connsiteY36" fmla="*/ 506869 h 606863"/>
              <a:gd name="connsiteX37" fmla="*/ 136615 w 607709"/>
              <a:gd name="connsiteY37" fmla="*/ 463622 h 606863"/>
              <a:gd name="connsiteX38" fmla="*/ 157263 w 607709"/>
              <a:gd name="connsiteY38" fmla="*/ 396819 h 606863"/>
              <a:gd name="connsiteX39" fmla="*/ 215801 w 607709"/>
              <a:gd name="connsiteY39" fmla="*/ 351561 h 606863"/>
              <a:gd name="connsiteX40" fmla="*/ 250541 w 607709"/>
              <a:gd name="connsiteY40" fmla="*/ 317489 h 606863"/>
              <a:gd name="connsiteX41" fmla="*/ 179563 w 607709"/>
              <a:gd name="connsiteY41" fmla="*/ 205273 h 606863"/>
              <a:gd name="connsiteX42" fmla="*/ 303916 w 607709"/>
              <a:gd name="connsiteY42" fmla="*/ 81150 h 606863"/>
              <a:gd name="connsiteX43" fmla="*/ 391516 w 607709"/>
              <a:gd name="connsiteY43" fmla="*/ 0 h 606863"/>
              <a:gd name="connsiteX44" fmla="*/ 513109 w 607709"/>
              <a:gd name="connsiteY44" fmla="*/ 0 h 606863"/>
              <a:gd name="connsiteX45" fmla="*/ 525495 w 607709"/>
              <a:gd name="connsiteY45" fmla="*/ 0 h 606863"/>
              <a:gd name="connsiteX46" fmla="*/ 593981 w 607709"/>
              <a:gd name="connsiteY46" fmla="*/ 0 h 606863"/>
              <a:gd name="connsiteX47" fmla="*/ 607709 w 607709"/>
              <a:gd name="connsiteY47" fmla="*/ 13763 h 606863"/>
              <a:gd name="connsiteX48" fmla="*/ 607709 w 607709"/>
              <a:gd name="connsiteY48" fmla="*/ 106804 h 606863"/>
              <a:gd name="connsiteX49" fmla="*/ 607709 w 607709"/>
              <a:gd name="connsiteY49" fmla="*/ 132011 h 606863"/>
              <a:gd name="connsiteX50" fmla="*/ 607709 w 607709"/>
              <a:gd name="connsiteY50" fmla="*/ 215928 h 606863"/>
              <a:gd name="connsiteX51" fmla="*/ 593981 w 607709"/>
              <a:gd name="connsiteY51" fmla="*/ 229691 h 606863"/>
              <a:gd name="connsiteX52" fmla="*/ 569879 w 607709"/>
              <a:gd name="connsiteY52" fmla="*/ 229691 h 606863"/>
              <a:gd name="connsiteX53" fmla="*/ 556100 w 607709"/>
              <a:gd name="connsiteY53" fmla="*/ 215928 h 606863"/>
              <a:gd name="connsiteX54" fmla="*/ 556100 w 607709"/>
              <a:gd name="connsiteY54" fmla="*/ 132011 h 606863"/>
              <a:gd name="connsiteX55" fmla="*/ 556100 w 607709"/>
              <a:gd name="connsiteY55" fmla="*/ 106804 h 606863"/>
              <a:gd name="connsiteX56" fmla="*/ 556100 w 607709"/>
              <a:gd name="connsiteY56" fmla="*/ 65309 h 606863"/>
              <a:gd name="connsiteX57" fmla="*/ 542371 w 607709"/>
              <a:gd name="connsiteY57" fmla="*/ 51546 h 606863"/>
              <a:gd name="connsiteX58" fmla="*/ 525495 w 607709"/>
              <a:gd name="connsiteY58" fmla="*/ 51546 h 606863"/>
              <a:gd name="connsiteX59" fmla="*/ 513109 w 607709"/>
              <a:gd name="connsiteY59" fmla="*/ 51546 h 606863"/>
              <a:gd name="connsiteX60" fmla="*/ 391516 w 607709"/>
              <a:gd name="connsiteY60" fmla="*/ 51546 h 606863"/>
              <a:gd name="connsiteX61" fmla="*/ 377736 w 607709"/>
              <a:gd name="connsiteY61" fmla="*/ 37783 h 606863"/>
              <a:gd name="connsiteX62" fmla="*/ 377736 w 607709"/>
              <a:gd name="connsiteY62" fmla="*/ 13763 h 606863"/>
              <a:gd name="connsiteX63" fmla="*/ 391516 w 607709"/>
              <a:gd name="connsiteY63" fmla="*/ 0 h 606863"/>
              <a:gd name="connsiteX64" fmla="*/ 13784 w 607709"/>
              <a:gd name="connsiteY64" fmla="*/ 0 h 606863"/>
              <a:gd name="connsiteX65" fmla="*/ 216259 w 607709"/>
              <a:gd name="connsiteY65" fmla="*/ 0 h 606863"/>
              <a:gd name="connsiteX66" fmla="*/ 230043 w 607709"/>
              <a:gd name="connsiteY66" fmla="*/ 13763 h 606863"/>
              <a:gd name="connsiteX67" fmla="*/ 230043 w 607709"/>
              <a:gd name="connsiteY67" fmla="*/ 37783 h 606863"/>
              <a:gd name="connsiteX68" fmla="*/ 216259 w 607709"/>
              <a:gd name="connsiteY68" fmla="*/ 51546 h 606863"/>
              <a:gd name="connsiteX69" fmla="*/ 65409 w 607709"/>
              <a:gd name="connsiteY69" fmla="*/ 51546 h 606863"/>
              <a:gd name="connsiteX70" fmla="*/ 51625 w 607709"/>
              <a:gd name="connsiteY70" fmla="*/ 65309 h 606863"/>
              <a:gd name="connsiteX71" fmla="*/ 51625 w 607709"/>
              <a:gd name="connsiteY71" fmla="*/ 215928 h 606863"/>
              <a:gd name="connsiteX72" fmla="*/ 37841 w 607709"/>
              <a:gd name="connsiteY72" fmla="*/ 229691 h 606863"/>
              <a:gd name="connsiteX73" fmla="*/ 13784 w 607709"/>
              <a:gd name="connsiteY73" fmla="*/ 229691 h 606863"/>
              <a:gd name="connsiteX74" fmla="*/ 0 w 607709"/>
              <a:gd name="connsiteY74" fmla="*/ 215928 h 606863"/>
              <a:gd name="connsiteX75" fmla="*/ 0 w 607709"/>
              <a:gd name="connsiteY75" fmla="*/ 13763 h 606863"/>
              <a:gd name="connsiteX76" fmla="*/ 13784 w 607709"/>
              <a:gd name="connsiteY76" fmla="*/ 0 h 60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607709" h="606863">
                <a:moveTo>
                  <a:pt x="569879" y="377172"/>
                </a:moveTo>
                <a:lnTo>
                  <a:pt x="593981" y="377172"/>
                </a:lnTo>
                <a:cubicBezTo>
                  <a:pt x="601568" y="377172"/>
                  <a:pt x="607709" y="383358"/>
                  <a:pt x="607709" y="390935"/>
                </a:cubicBezTo>
                <a:lnTo>
                  <a:pt x="607709" y="593152"/>
                </a:lnTo>
                <a:cubicBezTo>
                  <a:pt x="607709" y="600729"/>
                  <a:pt x="601568" y="606863"/>
                  <a:pt x="593981" y="606863"/>
                </a:cubicBezTo>
                <a:lnTo>
                  <a:pt x="391516" y="606863"/>
                </a:lnTo>
                <a:cubicBezTo>
                  <a:pt x="383929" y="606863"/>
                  <a:pt x="377736" y="600729"/>
                  <a:pt x="377736" y="593152"/>
                </a:cubicBezTo>
                <a:lnTo>
                  <a:pt x="377736" y="569080"/>
                </a:lnTo>
                <a:cubicBezTo>
                  <a:pt x="377736" y="561502"/>
                  <a:pt x="383929" y="555317"/>
                  <a:pt x="391516" y="555317"/>
                </a:cubicBezTo>
                <a:lnTo>
                  <a:pt x="542371" y="555317"/>
                </a:lnTo>
                <a:cubicBezTo>
                  <a:pt x="549958" y="555317"/>
                  <a:pt x="556100" y="549183"/>
                  <a:pt x="556100" y="541605"/>
                </a:cubicBezTo>
                <a:lnTo>
                  <a:pt x="556100" y="390935"/>
                </a:lnTo>
                <a:cubicBezTo>
                  <a:pt x="556100" y="383358"/>
                  <a:pt x="562293" y="377172"/>
                  <a:pt x="569879" y="377172"/>
                </a:cubicBezTo>
                <a:close/>
                <a:moveTo>
                  <a:pt x="13784" y="377172"/>
                </a:moveTo>
                <a:lnTo>
                  <a:pt x="37841" y="377172"/>
                </a:lnTo>
                <a:cubicBezTo>
                  <a:pt x="45482" y="377172"/>
                  <a:pt x="51625" y="383358"/>
                  <a:pt x="51625" y="390935"/>
                </a:cubicBezTo>
                <a:lnTo>
                  <a:pt x="51625" y="541605"/>
                </a:lnTo>
                <a:cubicBezTo>
                  <a:pt x="51625" y="549183"/>
                  <a:pt x="57769" y="555317"/>
                  <a:pt x="65409" y="555317"/>
                </a:cubicBezTo>
                <a:lnTo>
                  <a:pt x="216259" y="555317"/>
                </a:lnTo>
                <a:cubicBezTo>
                  <a:pt x="223900" y="555317"/>
                  <a:pt x="230043" y="561502"/>
                  <a:pt x="230043" y="569080"/>
                </a:cubicBezTo>
                <a:lnTo>
                  <a:pt x="230043" y="593152"/>
                </a:lnTo>
                <a:cubicBezTo>
                  <a:pt x="230043" y="600729"/>
                  <a:pt x="223900" y="606863"/>
                  <a:pt x="216259" y="606863"/>
                </a:cubicBezTo>
                <a:lnTo>
                  <a:pt x="13784" y="606863"/>
                </a:lnTo>
                <a:cubicBezTo>
                  <a:pt x="6143" y="606863"/>
                  <a:pt x="0" y="600729"/>
                  <a:pt x="0" y="593152"/>
                </a:cubicBezTo>
                <a:lnTo>
                  <a:pt x="0" y="390935"/>
                </a:lnTo>
                <a:cubicBezTo>
                  <a:pt x="0" y="383358"/>
                  <a:pt x="6143" y="377172"/>
                  <a:pt x="13784" y="377172"/>
                </a:cubicBezTo>
                <a:close/>
                <a:moveTo>
                  <a:pt x="303916" y="81150"/>
                </a:moveTo>
                <a:cubicBezTo>
                  <a:pt x="372571" y="81150"/>
                  <a:pt x="428217" y="136717"/>
                  <a:pt x="428217" y="205273"/>
                </a:cubicBezTo>
                <a:cubicBezTo>
                  <a:pt x="428217" y="254809"/>
                  <a:pt x="399207" y="297541"/>
                  <a:pt x="357240" y="317489"/>
                </a:cubicBezTo>
                <a:cubicBezTo>
                  <a:pt x="363795" y="332334"/>
                  <a:pt x="377371" y="343726"/>
                  <a:pt x="391980" y="351561"/>
                </a:cubicBezTo>
                <a:cubicBezTo>
                  <a:pt x="414641" y="363674"/>
                  <a:pt x="435599" y="374757"/>
                  <a:pt x="450569" y="396819"/>
                </a:cubicBezTo>
                <a:cubicBezTo>
                  <a:pt x="463887" y="416458"/>
                  <a:pt x="471165" y="439860"/>
                  <a:pt x="471165" y="463622"/>
                </a:cubicBezTo>
                <a:lnTo>
                  <a:pt x="471165" y="506869"/>
                </a:lnTo>
                <a:cubicBezTo>
                  <a:pt x="471165" y="514447"/>
                  <a:pt x="465022" y="520632"/>
                  <a:pt x="457434" y="520632"/>
                </a:cubicBezTo>
                <a:lnTo>
                  <a:pt x="303916" y="520632"/>
                </a:lnTo>
                <a:lnTo>
                  <a:pt x="150398" y="520632"/>
                </a:lnTo>
                <a:cubicBezTo>
                  <a:pt x="142758" y="520632"/>
                  <a:pt x="136615" y="514447"/>
                  <a:pt x="136615" y="506869"/>
                </a:cubicBezTo>
                <a:lnTo>
                  <a:pt x="136615" y="463622"/>
                </a:lnTo>
                <a:cubicBezTo>
                  <a:pt x="136615" y="439860"/>
                  <a:pt x="143894" y="416458"/>
                  <a:pt x="157263" y="396819"/>
                </a:cubicBezTo>
                <a:cubicBezTo>
                  <a:pt x="172233" y="374757"/>
                  <a:pt x="193139" y="363674"/>
                  <a:pt x="215801" y="351561"/>
                </a:cubicBezTo>
                <a:cubicBezTo>
                  <a:pt x="230409" y="343726"/>
                  <a:pt x="243985" y="332334"/>
                  <a:pt x="250541" y="317489"/>
                </a:cubicBezTo>
                <a:cubicBezTo>
                  <a:pt x="208574" y="297541"/>
                  <a:pt x="179563" y="254809"/>
                  <a:pt x="179563" y="205273"/>
                </a:cubicBezTo>
                <a:cubicBezTo>
                  <a:pt x="179563" y="136717"/>
                  <a:pt x="235210" y="81150"/>
                  <a:pt x="303916" y="81150"/>
                </a:cubicBezTo>
                <a:close/>
                <a:moveTo>
                  <a:pt x="391516" y="0"/>
                </a:moveTo>
                <a:lnTo>
                  <a:pt x="513109" y="0"/>
                </a:lnTo>
                <a:lnTo>
                  <a:pt x="525495" y="0"/>
                </a:lnTo>
                <a:lnTo>
                  <a:pt x="593981" y="0"/>
                </a:lnTo>
                <a:cubicBezTo>
                  <a:pt x="601568" y="0"/>
                  <a:pt x="607709" y="6134"/>
                  <a:pt x="607709" y="13763"/>
                </a:cubicBezTo>
                <a:lnTo>
                  <a:pt x="607709" y="106804"/>
                </a:lnTo>
                <a:lnTo>
                  <a:pt x="607709" y="132011"/>
                </a:lnTo>
                <a:lnTo>
                  <a:pt x="607709" y="215928"/>
                </a:lnTo>
                <a:cubicBezTo>
                  <a:pt x="607709" y="223557"/>
                  <a:pt x="601568" y="229691"/>
                  <a:pt x="593981" y="229691"/>
                </a:cubicBezTo>
                <a:lnTo>
                  <a:pt x="569879" y="229691"/>
                </a:lnTo>
                <a:cubicBezTo>
                  <a:pt x="562293" y="229691"/>
                  <a:pt x="556100" y="223557"/>
                  <a:pt x="556100" y="215928"/>
                </a:cubicBezTo>
                <a:lnTo>
                  <a:pt x="556100" y="132011"/>
                </a:lnTo>
                <a:lnTo>
                  <a:pt x="556100" y="106804"/>
                </a:lnTo>
                <a:lnTo>
                  <a:pt x="556100" y="65309"/>
                </a:lnTo>
                <a:cubicBezTo>
                  <a:pt x="556100" y="57680"/>
                  <a:pt x="549958" y="51546"/>
                  <a:pt x="542371" y="51546"/>
                </a:cubicBezTo>
                <a:lnTo>
                  <a:pt x="525495" y="51546"/>
                </a:lnTo>
                <a:lnTo>
                  <a:pt x="513109" y="51546"/>
                </a:lnTo>
                <a:lnTo>
                  <a:pt x="391516" y="51546"/>
                </a:lnTo>
                <a:cubicBezTo>
                  <a:pt x="383929" y="51546"/>
                  <a:pt x="377736" y="45412"/>
                  <a:pt x="377736" y="37783"/>
                </a:cubicBezTo>
                <a:lnTo>
                  <a:pt x="377736" y="13763"/>
                </a:lnTo>
                <a:cubicBezTo>
                  <a:pt x="377736" y="6134"/>
                  <a:pt x="383929" y="0"/>
                  <a:pt x="391516" y="0"/>
                </a:cubicBezTo>
                <a:close/>
                <a:moveTo>
                  <a:pt x="13784" y="0"/>
                </a:moveTo>
                <a:lnTo>
                  <a:pt x="216259" y="0"/>
                </a:lnTo>
                <a:cubicBezTo>
                  <a:pt x="223900" y="0"/>
                  <a:pt x="230043" y="6134"/>
                  <a:pt x="230043" y="13763"/>
                </a:cubicBezTo>
                <a:lnTo>
                  <a:pt x="230043" y="37783"/>
                </a:lnTo>
                <a:cubicBezTo>
                  <a:pt x="230043" y="45412"/>
                  <a:pt x="223900" y="51546"/>
                  <a:pt x="216259" y="51546"/>
                </a:cubicBezTo>
                <a:lnTo>
                  <a:pt x="65409" y="51546"/>
                </a:lnTo>
                <a:cubicBezTo>
                  <a:pt x="57769" y="51546"/>
                  <a:pt x="51625" y="57680"/>
                  <a:pt x="51625" y="65309"/>
                </a:cubicBezTo>
                <a:lnTo>
                  <a:pt x="51625" y="215928"/>
                </a:lnTo>
                <a:cubicBezTo>
                  <a:pt x="51625" y="223557"/>
                  <a:pt x="45482" y="229691"/>
                  <a:pt x="37841" y="229691"/>
                </a:cubicBezTo>
                <a:lnTo>
                  <a:pt x="13784" y="229691"/>
                </a:lnTo>
                <a:cubicBezTo>
                  <a:pt x="6143" y="229691"/>
                  <a:pt x="0" y="223557"/>
                  <a:pt x="0" y="215928"/>
                </a:cubicBezTo>
                <a:lnTo>
                  <a:pt x="0" y="13763"/>
                </a:lnTo>
                <a:cubicBezTo>
                  <a:pt x="0" y="6134"/>
                  <a:pt x="6143" y="0"/>
                  <a:pt x="13784" y="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confont-1106-831707">
            <a:extLst>
              <a:ext uri="{FF2B5EF4-FFF2-40B4-BE49-F238E27FC236}">
                <a16:creationId xmlns:a16="http://schemas.microsoft.com/office/drawing/2014/main" id="{3E0FAE12-F059-883A-95EB-A9E386145DAF}"/>
              </a:ext>
            </a:extLst>
          </p:cNvPr>
          <p:cNvSpPr/>
          <p:nvPr/>
        </p:nvSpPr>
        <p:spPr>
          <a:xfrm>
            <a:off x="11927721" y="193983"/>
            <a:ext cx="114343" cy="67175"/>
          </a:xfrm>
          <a:custGeom>
            <a:avLst/>
            <a:gdLst>
              <a:gd name="T0" fmla="*/ 11172 w 11286"/>
              <a:gd name="T1" fmla="*/ 1047 h 6629"/>
              <a:gd name="T2" fmla="*/ 10405 w 11286"/>
              <a:gd name="T3" fmla="*/ 287 h 6629"/>
              <a:gd name="T4" fmla="*/ 10007 w 11286"/>
              <a:gd name="T5" fmla="*/ 281 h 6629"/>
              <a:gd name="T6" fmla="*/ 5693 w 11286"/>
              <a:gd name="T7" fmla="*/ 4390 h 6629"/>
              <a:gd name="T8" fmla="*/ 1292 w 11286"/>
              <a:gd name="T9" fmla="*/ 108 h 6629"/>
              <a:gd name="T10" fmla="*/ 891 w 11286"/>
              <a:gd name="T11" fmla="*/ 114 h 6629"/>
              <a:gd name="T12" fmla="*/ 116 w 11286"/>
              <a:gd name="T13" fmla="*/ 881 h 6629"/>
              <a:gd name="T14" fmla="*/ 109 w 11286"/>
              <a:gd name="T15" fmla="*/ 1279 h 6629"/>
              <a:gd name="T16" fmla="*/ 5497 w 11286"/>
              <a:gd name="T17" fmla="*/ 6520 h 6629"/>
              <a:gd name="T18" fmla="*/ 5898 w 11286"/>
              <a:gd name="T19" fmla="*/ 6514 h 6629"/>
              <a:gd name="T20" fmla="*/ 6673 w 11286"/>
              <a:gd name="T21" fmla="*/ 5747 h 6629"/>
              <a:gd name="T22" fmla="*/ 6718 w 11286"/>
              <a:gd name="T23" fmla="*/ 5690 h 6629"/>
              <a:gd name="T24" fmla="*/ 11178 w 11286"/>
              <a:gd name="T25" fmla="*/ 1441 h 6629"/>
              <a:gd name="T26" fmla="*/ 11172 w 11286"/>
              <a:gd name="T27" fmla="*/ 1047 h 6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6" h="6629">
                <a:moveTo>
                  <a:pt x="11172" y="1047"/>
                </a:moveTo>
                <a:lnTo>
                  <a:pt x="10405" y="287"/>
                </a:lnTo>
                <a:cubicBezTo>
                  <a:pt x="10293" y="177"/>
                  <a:pt x="10115" y="174"/>
                  <a:pt x="10007" y="281"/>
                </a:cubicBezTo>
                <a:lnTo>
                  <a:pt x="5693" y="4390"/>
                </a:lnTo>
                <a:lnTo>
                  <a:pt x="1292" y="108"/>
                </a:lnTo>
                <a:cubicBezTo>
                  <a:pt x="1183" y="0"/>
                  <a:pt x="1003" y="3"/>
                  <a:pt x="891" y="114"/>
                </a:cubicBezTo>
                <a:lnTo>
                  <a:pt x="116" y="881"/>
                </a:lnTo>
                <a:cubicBezTo>
                  <a:pt x="3" y="993"/>
                  <a:pt x="0" y="1171"/>
                  <a:pt x="109" y="1279"/>
                </a:cubicBezTo>
                <a:lnTo>
                  <a:pt x="5497" y="6520"/>
                </a:lnTo>
                <a:cubicBezTo>
                  <a:pt x="5605" y="6629"/>
                  <a:pt x="5785" y="6626"/>
                  <a:pt x="5898" y="6514"/>
                </a:cubicBezTo>
                <a:lnTo>
                  <a:pt x="6673" y="5747"/>
                </a:lnTo>
                <a:cubicBezTo>
                  <a:pt x="6691" y="5729"/>
                  <a:pt x="6705" y="5710"/>
                  <a:pt x="6718" y="5690"/>
                </a:cubicBezTo>
                <a:lnTo>
                  <a:pt x="11178" y="1441"/>
                </a:lnTo>
                <a:cubicBezTo>
                  <a:pt x="11286" y="1334"/>
                  <a:pt x="11284" y="1157"/>
                  <a:pt x="11172" y="10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7EBCB38-D898-44FA-FFC6-A6F2AD1DDBA4}"/>
              </a:ext>
            </a:extLst>
          </p:cNvPr>
          <p:cNvSpPr txBox="1"/>
          <p:nvPr/>
        </p:nvSpPr>
        <p:spPr>
          <a:xfrm>
            <a:off x="9933464" y="89071"/>
            <a:ext cx="870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更多设置</a:t>
            </a:r>
          </a:p>
        </p:txBody>
      </p:sp>
      <p:sp>
        <p:nvSpPr>
          <p:cNvPr id="28" name="iconfont-1106-831707">
            <a:extLst>
              <a:ext uri="{FF2B5EF4-FFF2-40B4-BE49-F238E27FC236}">
                <a16:creationId xmlns:a16="http://schemas.microsoft.com/office/drawing/2014/main" id="{1BE4B9A8-2705-A6F6-0F33-9C64EB571A7A}"/>
              </a:ext>
            </a:extLst>
          </p:cNvPr>
          <p:cNvSpPr/>
          <p:nvPr/>
        </p:nvSpPr>
        <p:spPr>
          <a:xfrm>
            <a:off x="10679903" y="193983"/>
            <a:ext cx="114343" cy="67175"/>
          </a:xfrm>
          <a:custGeom>
            <a:avLst/>
            <a:gdLst>
              <a:gd name="T0" fmla="*/ 11172 w 11286"/>
              <a:gd name="T1" fmla="*/ 1047 h 6629"/>
              <a:gd name="T2" fmla="*/ 10405 w 11286"/>
              <a:gd name="T3" fmla="*/ 287 h 6629"/>
              <a:gd name="T4" fmla="*/ 10007 w 11286"/>
              <a:gd name="T5" fmla="*/ 281 h 6629"/>
              <a:gd name="T6" fmla="*/ 5693 w 11286"/>
              <a:gd name="T7" fmla="*/ 4390 h 6629"/>
              <a:gd name="T8" fmla="*/ 1292 w 11286"/>
              <a:gd name="T9" fmla="*/ 108 h 6629"/>
              <a:gd name="T10" fmla="*/ 891 w 11286"/>
              <a:gd name="T11" fmla="*/ 114 h 6629"/>
              <a:gd name="T12" fmla="*/ 116 w 11286"/>
              <a:gd name="T13" fmla="*/ 881 h 6629"/>
              <a:gd name="T14" fmla="*/ 109 w 11286"/>
              <a:gd name="T15" fmla="*/ 1279 h 6629"/>
              <a:gd name="T16" fmla="*/ 5497 w 11286"/>
              <a:gd name="T17" fmla="*/ 6520 h 6629"/>
              <a:gd name="T18" fmla="*/ 5898 w 11286"/>
              <a:gd name="T19" fmla="*/ 6514 h 6629"/>
              <a:gd name="T20" fmla="*/ 6673 w 11286"/>
              <a:gd name="T21" fmla="*/ 5747 h 6629"/>
              <a:gd name="T22" fmla="*/ 6718 w 11286"/>
              <a:gd name="T23" fmla="*/ 5690 h 6629"/>
              <a:gd name="T24" fmla="*/ 11178 w 11286"/>
              <a:gd name="T25" fmla="*/ 1441 h 6629"/>
              <a:gd name="T26" fmla="*/ 11172 w 11286"/>
              <a:gd name="T27" fmla="*/ 1047 h 6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286" h="6629">
                <a:moveTo>
                  <a:pt x="11172" y="1047"/>
                </a:moveTo>
                <a:lnTo>
                  <a:pt x="10405" y="287"/>
                </a:lnTo>
                <a:cubicBezTo>
                  <a:pt x="10293" y="177"/>
                  <a:pt x="10115" y="174"/>
                  <a:pt x="10007" y="281"/>
                </a:cubicBezTo>
                <a:lnTo>
                  <a:pt x="5693" y="4390"/>
                </a:lnTo>
                <a:lnTo>
                  <a:pt x="1292" y="108"/>
                </a:lnTo>
                <a:cubicBezTo>
                  <a:pt x="1183" y="0"/>
                  <a:pt x="1003" y="3"/>
                  <a:pt x="891" y="114"/>
                </a:cubicBezTo>
                <a:lnTo>
                  <a:pt x="116" y="881"/>
                </a:lnTo>
                <a:cubicBezTo>
                  <a:pt x="3" y="993"/>
                  <a:pt x="0" y="1171"/>
                  <a:pt x="109" y="1279"/>
                </a:cubicBezTo>
                <a:lnTo>
                  <a:pt x="5497" y="6520"/>
                </a:lnTo>
                <a:cubicBezTo>
                  <a:pt x="5605" y="6629"/>
                  <a:pt x="5785" y="6626"/>
                  <a:pt x="5898" y="6514"/>
                </a:cubicBezTo>
                <a:lnTo>
                  <a:pt x="6673" y="5747"/>
                </a:lnTo>
                <a:cubicBezTo>
                  <a:pt x="6691" y="5729"/>
                  <a:pt x="6705" y="5710"/>
                  <a:pt x="6718" y="5690"/>
                </a:cubicBezTo>
                <a:lnTo>
                  <a:pt x="11178" y="1441"/>
                </a:lnTo>
                <a:cubicBezTo>
                  <a:pt x="11286" y="1334"/>
                  <a:pt x="11284" y="1157"/>
                  <a:pt x="11172" y="104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1D78493-88FD-3299-6BF1-08893ACA9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96" y="969941"/>
            <a:ext cx="10222351" cy="38401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6CE2C62-AC74-5716-926C-7ABC43A888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2123"/>
          <a:stretch/>
        </p:blipFill>
        <p:spPr>
          <a:xfrm>
            <a:off x="1751458" y="4810125"/>
            <a:ext cx="10222351" cy="1910089"/>
          </a:xfrm>
          <a:prstGeom prst="rect">
            <a:avLst/>
          </a:prstGeom>
        </p:spPr>
      </p:pic>
      <p:sp>
        <p:nvSpPr>
          <p:cNvPr id="11" name="server_309396">
            <a:extLst>
              <a:ext uri="{FF2B5EF4-FFF2-40B4-BE49-F238E27FC236}">
                <a16:creationId xmlns:a16="http://schemas.microsoft.com/office/drawing/2014/main" id="{CCA9AB48-D430-908E-5B0A-780E23B18976}"/>
              </a:ext>
            </a:extLst>
          </p:cNvPr>
          <p:cNvSpPr/>
          <p:nvPr/>
        </p:nvSpPr>
        <p:spPr>
          <a:xfrm>
            <a:off x="236885" y="1127527"/>
            <a:ext cx="165258" cy="184652"/>
          </a:xfrm>
          <a:custGeom>
            <a:avLst/>
            <a:gdLst>
              <a:gd name="connsiteX0" fmla="*/ 325000 h 606722"/>
              <a:gd name="connsiteY0" fmla="*/ 325000 h 606722"/>
              <a:gd name="connsiteX1" fmla="*/ 325000 h 606722"/>
              <a:gd name="connsiteY1" fmla="*/ 325000 h 606722"/>
              <a:gd name="connsiteX2" fmla="*/ 325000 h 606722"/>
              <a:gd name="connsiteY2" fmla="*/ 325000 h 606722"/>
              <a:gd name="connsiteX3" fmla="*/ 325000 h 606722"/>
              <a:gd name="connsiteY3" fmla="*/ 325000 h 606722"/>
              <a:gd name="connsiteX4" fmla="*/ 325000 h 606722"/>
              <a:gd name="connsiteY4" fmla="*/ 325000 h 606722"/>
              <a:gd name="connsiteX5" fmla="*/ 325000 h 606722"/>
              <a:gd name="connsiteY5" fmla="*/ 325000 h 606722"/>
              <a:gd name="connsiteX6" fmla="*/ 325000 h 606722"/>
              <a:gd name="connsiteY6" fmla="*/ 325000 h 606722"/>
              <a:gd name="connsiteX7" fmla="*/ 325000 h 606722"/>
              <a:gd name="connsiteY7" fmla="*/ 325000 h 606722"/>
              <a:gd name="connsiteX8" fmla="*/ 325000 h 606722"/>
              <a:gd name="connsiteY8" fmla="*/ 325000 h 606722"/>
              <a:gd name="connsiteX9" fmla="*/ 325000 h 606722"/>
              <a:gd name="connsiteY9" fmla="*/ 325000 h 606722"/>
              <a:gd name="connsiteX10" fmla="*/ 325000 h 606722"/>
              <a:gd name="connsiteY10" fmla="*/ 325000 h 606722"/>
              <a:gd name="connsiteX11" fmla="*/ 325000 h 606722"/>
              <a:gd name="connsiteY11" fmla="*/ 325000 h 606722"/>
              <a:gd name="connsiteX12" fmla="*/ 325000 h 606722"/>
              <a:gd name="connsiteY12" fmla="*/ 325000 h 606722"/>
              <a:gd name="connsiteX13" fmla="*/ 325000 h 606722"/>
              <a:gd name="connsiteY13" fmla="*/ 325000 h 606722"/>
              <a:gd name="connsiteX14" fmla="*/ 325000 h 606722"/>
              <a:gd name="connsiteY14" fmla="*/ 325000 h 606722"/>
              <a:gd name="connsiteX15" fmla="*/ 325000 h 606722"/>
              <a:gd name="connsiteY15" fmla="*/ 325000 h 606722"/>
              <a:gd name="connsiteX16" fmla="*/ 325000 h 606722"/>
              <a:gd name="connsiteY16" fmla="*/ 325000 h 606722"/>
              <a:gd name="connsiteX17" fmla="*/ 325000 h 606722"/>
              <a:gd name="connsiteY17" fmla="*/ 325000 h 606722"/>
              <a:gd name="connsiteX18" fmla="*/ 325000 h 606722"/>
              <a:gd name="connsiteY18" fmla="*/ 325000 h 606722"/>
              <a:gd name="connsiteX19" fmla="*/ 325000 h 606722"/>
              <a:gd name="connsiteY19" fmla="*/ 325000 h 606722"/>
              <a:gd name="connsiteX20" fmla="*/ 325000 h 606722"/>
              <a:gd name="connsiteY20" fmla="*/ 325000 h 606722"/>
              <a:gd name="connsiteX21" fmla="*/ 325000 h 606722"/>
              <a:gd name="connsiteY21" fmla="*/ 325000 h 606722"/>
              <a:gd name="connsiteX22" fmla="*/ 325000 h 606722"/>
              <a:gd name="connsiteY22" fmla="*/ 325000 h 606722"/>
              <a:gd name="connsiteX23" fmla="*/ 325000 h 606722"/>
              <a:gd name="connsiteY23" fmla="*/ 325000 h 606722"/>
              <a:gd name="connsiteX24" fmla="*/ 325000 h 606722"/>
              <a:gd name="connsiteY24" fmla="*/ 325000 h 606722"/>
              <a:gd name="connsiteX25" fmla="*/ 325000 h 606722"/>
              <a:gd name="connsiteY25" fmla="*/ 325000 h 606722"/>
              <a:gd name="connsiteX26" fmla="*/ 325000 h 606722"/>
              <a:gd name="connsiteY26" fmla="*/ 325000 h 606722"/>
              <a:gd name="connsiteX27" fmla="*/ 325000 h 606722"/>
              <a:gd name="connsiteY27" fmla="*/ 325000 h 606722"/>
              <a:gd name="connsiteX28" fmla="*/ 325000 h 606722"/>
              <a:gd name="connsiteY28" fmla="*/ 325000 h 606722"/>
              <a:gd name="connsiteX29" fmla="*/ 325000 h 606722"/>
              <a:gd name="connsiteY29" fmla="*/ 325000 h 606722"/>
              <a:gd name="connsiteX30" fmla="*/ 325000 h 606722"/>
              <a:gd name="connsiteY30" fmla="*/ 325000 h 606722"/>
              <a:gd name="connsiteX31" fmla="*/ 325000 h 606722"/>
              <a:gd name="connsiteY31" fmla="*/ 325000 h 606722"/>
              <a:gd name="connsiteX32" fmla="*/ 325000 h 606722"/>
              <a:gd name="connsiteY32" fmla="*/ 325000 h 606722"/>
              <a:gd name="connsiteX33" fmla="*/ 325000 h 606722"/>
              <a:gd name="connsiteY33" fmla="*/ 325000 h 606722"/>
              <a:gd name="connsiteX34" fmla="*/ 325000 h 606722"/>
              <a:gd name="connsiteY34" fmla="*/ 325000 h 606722"/>
              <a:gd name="connsiteX35" fmla="*/ 325000 h 606722"/>
              <a:gd name="connsiteY35" fmla="*/ 325000 h 606722"/>
              <a:gd name="connsiteX36" fmla="*/ 325000 h 606722"/>
              <a:gd name="connsiteY36" fmla="*/ 325000 h 606722"/>
              <a:gd name="connsiteX37" fmla="*/ 325000 h 606722"/>
              <a:gd name="connsiteY37" fmla="*/ 325000 h 606722"/>
              <a:gd name="connsiteX38" fmla="*/ 325000 h 606722"/>
              <a:gd name="connsiteY38" fmla="*/ 325000 h 606722"/>
              <a:gd name="connsiteX39" fmla="*/ 325000 h 606722"/>
              <a:gd name="connsiteY39" fmla="*/ 325000 h 606722"/>
              <a:gd name="connsiteX40" fmla="*/ 325000 h 606722"/>
              <a:gd name="connsiteY40" fmla="*/ 325000 h 606722"/>
              <a:gd name="connsiteX41" fmla="*/ 325000 h 606722"/>
              <a:gd name="connsiteY41" fmla="*/ 325000 h 606722"/>
              <a:gd name="connsiteX42" fmla="*/ 325000 h 606722"/>
              <a:gd name="connsiteY42" fmla="*/ 325000 h 606722"/>
              <a:gd name="connsiteX43" fmla="*/ 325000 h 606722"/>
              <a:gd name="connsiteY43" fmla="*/ 325000 h 606722"/>
              <a:gd name="connsiteX44" fmla="*/ 325000 h 606722"/>
              <a:gd name="connsiteY44" fmla="*/ 325000 h 606722"/>
              <a:gd name="connsiteX45" fmla="*/ 325000 h 606722"/>
              <a:gd name="connsiteY45" fmla="*/ 325000 h 606722"/>
              <a:gd name="connsiteX46" fmla="*/ 325000 h 606722"/>
              <a:gd name="connsiteY46" fmla="*/ 325000 h 606722"/>
              <a:gd name="connsiteX47" fmla="*/ 325000 h 606722"/>
              <a:gd name="connsiteY47" fmla="*/ 325000 h 606722"/>
              <a:gd name="connsiteX48" fmla="*/ 325000 h 606722"/>
              <a:gd name="connsiteY48" fmla="*/ 325000 h 606722"/>
              <a:gd name="connsiteX49" fmla="*/ 325000 h 606722"/>
              <a:gd name="connsiteY49" fmla="*/ 325000 h 606722"/>
              <a:gd name="connsiteX50" fmla="*/ 325000 h 606722"/>
              <a:gd name="connsiteY50" fmla="*/ 325000 h 606722"/>
              <a:gd name="connsiteX51" fmla="*/ 325000 h 606722"/>
              <a:gd name="connsiteY51" fmla="*/ 325000 h 606722"/>
              <a:gd name="connsiteX52" fmla="*/ 325000 h 606722"/>
              <a:gd name="connsiteY52" fmla="*/ 325000 h 606722"/>
              <a:gd name="connsiteX53" fmla="*/ 325000 h 606722"/>
              <a:gd name="connsiteY53" fmla="*/ 325000 h 606722"/>
              <a:gd name="connsiteX54" fmla="*/ 325000 h 606722"/>
              <a:gd name="connsiteY54" fmla="*/ 325000 h 606722"/>
              <a:gd name="connsiteX55" fmla="*/ 325000 h 606722"/>
              <a:gd name="connsiteY55" fmla="*/ 325000 h 606722"/>
              <a:gd name="connsiteX56" fmla="*/ 325000 h 606722"/>
              <a:gd name="connsiteY56" fmla="*/ 325000 h 606722"/>
              <a:gd name="connsiteX57" fmla="*/ 325000 h 606722"/>
              <a:gd name="connsiteY57" fmla="*/ 325000 h 606722"/>
              <a:gd name="connsiteX58" fmla="*/ 325000 h 606722"/>
              <a:gd name="connsiteY58" fmla="*/ 325000 h 606722"/>
              <a:gd name="connsiteX59" fmla="*/ 325000 h 606722"/>
              <a:gd name="connsiteY59" fmla="*/ 325000 h 606722"/>
              <a:gd name="connsiteX60" fmla="*/ 325000 h 606722"/>
              <a:gd name="connsiteY60" fmla="*/ 325000 h 606722"/>
              <a:gd name="connsiteX61" fmla="*/ 325000 h 606722"/>
              <a:gd name="connsiteY61" fmla="*/ 325000 h 606722"/>
              <a:gd name="connsiteX62" fmla="*/ 325000 h 606722"/>
              <a:gd name="connsiteY62" fmla="*/ 325000 h 606722"/>
              <a:gd name="connsiteX63" fmla="*/ 325000 h 606722"/>
              <a:gd name="connsiteY63" fmla="*/ 325000 h 606722"/>
              <a:gd name="connsiteX64" fmla="*/ 325000 h 606722"/>
              <a:gd name="connsiteY64" fmla="*/ 325000 h 606722"/>
              <a:gd name="connsiteX65" fmla="*/ 325000 h 606722"/>
              <a:gd name="connsiteY65" fmla="*/ 325000 h 606722"/>
              <a:gd name="connsiteX66" fmla="*/ 325000 h 606722"/>
              <a:gd name="connsiteY66" fmla="*/ 325000 h 606722"/>
              <a:gd name="connsiteX67" fmla="*/ 325000 h 606722"/>
              <a:gd name="connsiteY67" fmla="*/ 325000 h 606722"/>
              <a:gd name="connsiteX68" fmla="*/ 325000 h 606722"/>
              <a:gd name="connsiteY68" fmla="*/ 325000 h 606722"/>
              <a:gd name="connsiteX69" fmla="*/ 325000 h 606722"/>
              <a:gd name="connsiteY69" fmla="*/ 325000 h 606722"/>
              <a:gd name="connsiteX70" fmla="*/ 325000 h 606722"/>
              <a:gd name="connsiteY70" fmla="*/ 325000 h 606722"/>
              <a:gd name="connsiteX71" fmla="*/ 325000 h 606722"/>
              <a:gd name="connsiteY71" fmla="*/ 325000 h 606722"/>
              <a:gd name="connsiteX72" fmla="*/ 325000 h 606722"/>
              <a:gd name="connsiteY72" fmla="*/ 325000 h 606722"/>
              <a:gd name="connsiteX73" fmla="*/ 325000 h 606722"/>
              <a:gd name="connsiteY73" fmla="*/ 325000 h 606722"/>
              <a:gd name="connsiteX74" fmla="*/ 325000 h 606722"/>
              <a:gd name="connsiteY74" fmla="*/ 325000 h 606722"/>
              <a:gd name="connsiteX75" fmla="*/ 325000 h 606722"/>
              <a:gd name="connsiteY75" fmla="*/ 325000 h 606722"/>
              <a:gd name="connsiteX76" fmla="*/ 325000 h 606722"/>
              <a:gd name="connsiteY76" fmla="*/ 325000 h 606722"/>
              <a:gd name="connsiteX77" fmla="*/ 325000 h 606722"/>
              <a:gd name="connsiteY77" fmla="*/ 325000 h 606722"/>
              <a:gd name="connsiteX78" fmla="*/ 325000 h 606722"/>
              <a:gd name="connsiteY78" fmla="*/ 325000 h 606722"/>
              <a:gd name="connsiteX79" fmla="*/ 325000 h 606722"/>
              <a:gd name="connsiteY79" fmla="*/ 325000 h 606722"/>
              <a:gd name="connsiteX80" fmla="*/ 325000 h 606722"/>
              <a:gd name="connsiteY80" fmla="*/ 325000 h 606722"/>
              <a:gd name="connsiteX81" fmla="*/ 325000 h 606722"/>
              <a:gd name="connsiteY81" fmla="*/ 325000 h 606722"/>
              <a:gd name="connsiteX82" fmla="*/ 325000 h 606722"/>
              <a:gd name="connsiteY82" fmla="*/ 325000 h 606722"/>
              <a:gd name="connsiteX83" fmla="*/ 325000 h 606722"/>
              <a:gd name="connsiteY83" fmla="*/ 325000 h 606722"/>
              <a:gd name="connsiteX84" fmla="*/ 325000 h 606722"/>
              <a:gd name="connsiteY84" fmla="*/ 325000 h 606722"/>
              <a:gd name="connsiteX85" fmla="*/ 325000 h 606722"/>
              <a:gd name="connsiteY85" fmla="*/ 325000 h 606722"/>
              <a:gd name="connsiteX86" fmla="*/ 325000 h 606722"/>
              <a:gd name="connsiteY86" fmla="*/ 325000 h 606722"/>
              <a:gd name="connsiteX87" fmla="*/ 325000 h 606722"/>
              <a:gd name="connsiteY87" fmla="*/ 325000 h 606722"/>
              <a:gd name="connsiteX88" fmla="*/ 325000 h 606722"/>
              <a:gd name="connsiteY88" fmla="*/ 325000 h 606722"/>
              <a:gd name="connsiteX89" fmla="*/ 325000 h 606722"/>
              <a:gd name="connsiteY89" fmla="*/ 325000 h 606722"/>
              <a:gd name="connsiteX90" fmla="*/ 325000 h 606722"/>
              <a:gd name="connsiteY90" fmla="*/ 325000 h 606722"/>
              <a:gd name="connsiteX91" fmla="*/ 325000 h 606722"/>
              <a:gd name="connsiteY91" fmla="*/ 325000 h 606722"/>
              <a:gd name="connsiteX92" fmla="*/ 325000 h 606722"/>
              <a:gd name="connsiteY92" fmla="*/ 325000 h 606722"/>
              <a:gd name="connsiteX93" fmla="*/ 325000 h 606722"/>
              <a:gd name="connsiteY93" fmla="*/ 325000 h 606722"/>
              <a:gd name="connsiteX94" fmla="*/ 325000 h 606722"/>
              <a:gd name="connsiteY94" fmla="*/ 325000 h 606722"/>
              <a:gd name="connsiteX95" fmla="*/ 325000 h 606722"/>
              <a:gd name="connsiteY95" fmla="*/ 325000 h 606722"/>
              <a:gd name="connsiteX96" fmla="*/ 325000 h 606722"/>
              <a:gd name="connsiteY96" fmla="*/ 325000 h 606722"/>
              <a:gd name="connsiteX97" fmla="*/ 325000 h 606722"/>
              <a:gd name="connsiteY97" fmla="*/ 325000 h 606722"/>
              <a:gd name="connsiteX98" fmla="*/ 325000 h 606722"/>
              <a:gd name="connsiteY98" fmla="*/ 325000 h 606722"/>
              <a:gd name="connsiteX99" fmla="*/ 325000 h 606722"/>
              <a:gd name="connsiteY99" fmla="*/ 325000 h 606722"/>
              <a:gd name="connsiteX100" fmla="*/ 325000 h 606722"/>
              <a:gd name="connsiteY100" fmla="*/ 325000 h 606722"/>
              <a:gd name="connsiteX101" fmla="*/ 325000 h 606722"/>
              <a:gd name="connsiteY101" fmla="*/ 325000 h 606722"/>
              <a:gd name="connsiteX102" fmla="*/ 325000 h 606722"/>
              <a:gd name="connsiteY102" fmla="*/ 325000 h 606722"/>
              <a:gd name="connsiteX103" fmla="*/ 325000 h 606722"/>
              <a:gd name="connsiteY103" fmla="*/ 325000 h 606722"/>
              <a:gd name="connsiteX104" fmla="*/ 325000 h 606722"/>
              <a:gd name="connsiteY104" fmla="*/ 325000 h 606722"/>
              <a:gd name="connsiteX105" fmla="*/ 325000 h 606722"/>
              <a:gd name="connsiteY105" fmla="*/ 325000 h 606722"/>
              <a:gd name="connsiteX106" fmla="*/ 325000 h 606722"/>
              <a:gd name="connsiteY106" fmla="*/ 325000 h 606722"/>
              <a:gd name="connsiteX107" fmla="*/ 325000 h 606722"/>
              <a:gd name="connsiteY107" fmla="*/ 325000 h 606722"/>
              <a:gd name="connsiteX108" fmla="*/ 325000 h 606722"/>
              <a:gd name="connsiteY108" fmla="*/ 325000 h 606722"/>
              <a:gd name="connsiteX109" fmla="*/ 325000 h 606722"/>
              <a:gd name="connsiteY109" fmla="*/ 325000 h 606722"/>
              <a:gd name="connsiteX110" fmla="*/ 325000 h 606722"/>
              <a:gd name="connsiteY110" fmla="*/ 325000 h 606722"/>
              <a:gd name="connsiteX111" fmla="*/ 325000 h 606722"/>
              <a:gd name="connsiteY111" fmla="*/ 325000 h 606722"/>
              <a:gd name="connsiteX112" fmla="*/ 325000 h 606722"/>
              <a:gd name="connsiteY112" fmla="*/ 325000 h 606722"/>
              <a:gd name="connsiteX113" fmla="*/ 325000 h 606722"/>
              <a:gd name="connsiteY113" fmla="*/ 325000 h 606722"/>
              <a:gd name="connsiteX114" fmla="*/ 325000 h 606722"/>
              <a:gd name="connsiteY114" fmla="*/ 325000 h 606722"/>
              <a:gd name="connsiteX115" fmla="*/ 325000 h 606722"/>
              <a:gd name="connsiteY115" fmla="*/ 325000 h 606722"/>
              <a:gd name="connsiteX116" fmla="*/ 325000 h 606722"/>
              <a:gd name="connsiteY116" fmla="*/ 325000 h 606722"/>
              <a:gd name="connsiteX117" fmla="*/ 325000 h 606722"/>
              <a:gd name="connsiteY117" fmla="*/ 325000 h 606722"/>
              <a:gd name="connsiteX118" fmla="*/ 325000 h 606722"/>
              <a:gd name="connsiteY118" fmla="*/ 325000 h 606722"/>
              <a:gd name="connsiteX119" fmla="*/ 325000 h 606722"/>
              <a:gd name="connsiteY119" fmla="*/ 325000 h 606722"/>
              <a:gd name="connsiteX120" fmla="*/ 325000 h 606722"/>
              <a:gd name="connsiteY120" fmla="*/ 325000 h 606722"/>
              <a:gd name="connsiteX121" fmla="*/ 325000 h 606722"/>
              <a:gd name="connsiteY121" fmla="*/ 325000 h 606722"/>
              <a:gd name="connsiteX122" fmla="*/ 325000 h 606722"/>
              <a:gd name="connsiteY122" fmla="*/ 325000 h 606722"/>
              <a:gd name="connsiteX123" fmla="*/ 325000 h 606722"/>
              <a:gd name="connsiteY123" fmla="*/ 325000 h 606722"/>
              <a:gd name="connsiteX124" fmla="*/ 325000 h 606722"/>
              <a:gd name="connsiteY124" fmla="*/ 325000 h 606722"/>
              <a:gd name="connsiteX125" fmla="*/ 325000 h 606722"/>
              <a:gd name="connsiteY125" fmla="*/ 325000 h 606722"/>
              <a:gd name="connsiteX126" fmla="*/ 325000 h 606722"/>
              <a:gd name="connsiteY126" fmla="*/ 325000 h 606722"/>
              <a:gd name="connsiteX127" fmla="*/ 325000 h 606722"/>
              <a:gd name="connsiteY127" fmla="*/ 325000 h 606722"/>
              <a:gd name="connsiteX128" fmla="*/ 325000 h 606722"/>
              <a:gd name="connsiteY128" fmla="*/ 325000 h 606722"/>
              <a:gd name="connsiteX129" fmla="*/ 325000 h 606722"/>
              <a:gd name="connsiteY129" fmla="*/ 325000 h 606722"/>
              <a:gd name="connsiteX130" fmla="*/ 325000 h 606722"/>
              <a:gd name="connsiteY130" fmla="*/ 325000 h 606722"/>
              <a:gd name="connsiteX131" fmla="*/ 325000 h 606722"/>
              <a:gd name="connsiteY131" fmla="*/ 325000 h 606722"/>
              <a:gd name="connsiteX132" fmla="*/ 325000 h 606722"/>
              <a:gd name="connsiteY132" fmla="*/ 325000 h 606722"/>
              <a:gd name="connsiteX133" fmla="*/ 325000 h 606722"/>
              <a:gd name="connsiteY133" fmla="*/ 325000 h 606722"/>
              <a:gd name="connsiteX134" fmla="*/ 325000 h 606722"/>
              <a:gd name="connsiteY134" fmla="*/ 325000 h 606722"/>
              <a:gd name="connsiteX135" fmla="*/ 325000 h 606722"/>
              <a:gd name="connsiteY135" fmla="*/ 325000 h 606722"/>
              <a:gd name="connsiteX136" fmla="*/ 325000 h 606722"/>
              <a:gd name="connsiteY136" fmla="*/ 325000 h 606722"/>
              <a:gd name="connsiteX137" fmla="*/ 325000 h 606722"/>
              <a:gd name="connsiteY137" fmla="*/ 325000 h 606722"/>
              <a:gd name="connsiteX138" fmla="*/ 325000 h 606722"/>
              <a:gd name="connsiteY138" fmla="*/ 325000 h 606722"/>
              <a:gd name="connsiteX139" fmla="*/ 325000 h 606722"/>
              <a:gd name="connsiteY139" fmla="*/ 325000 h 606722"/>
              <a:gd name="connsiteX140" fmla="*/ 325000 h 606722"/>
              <a:gd name="connsiteY140" fmla="*/ 325000 h 606722"/>
              <a:gd name="connsiteX141" fmla="*/ 325000 h 606722"/>
              <a:gd name="connsiteY141" fmla="*/ 325000 h 606722"/>
              <a:gd name="connsiteX142" fmla="*/ 325000 h 606722"/>
              <a:gd name="connsiteY142" fmla="*/ 325000 h 606722"/>
              <a:gd name="connsiteX143" fmla="*/ 325000 h 606722"/>
              <a:gd name="connsiteY143" fmla="*/ 325000 h 606722"/>
              <a:gd name="connsiteX144" fmla="*/ 325000 h 606722"/>
              <a:gd name="connsiteY144" fmla="*/ 325000 h 606722"/>
              <a:gd name="connsiteX145" fmla="*/ 325000 h 606722"/>
              <a:gd name="connsiteY145" fmla="*/ 325000 h 606722"/>
              <a:gd name="connsiteX146" fmla="*/ 325000 h 606722"/>
              <a:gd name="connsiteY146" fmla="*/ 32500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</a:cxnLst>
            <a:rect l="l" t="t" r="r" b="b"/>
            <a:pathLst>
              <a:path w="543001" h="606722">
                <a:moveTo>
                  <a:pt x="436271" y="502386"/>
                </a:moveTo>
                <a:cubicBezTo>
                  <a:pt x="430930" y="502386"/>
                  <a:pt x="426568" y="506649"/>
                  <a:pt x="426568" y="511979"/>
                </a:cubicBezTo>
                <a:cubicBezTo>
                  <a:pt x="426568" y="517398"/>
                  <a:pt x="430930" y="521661"/>
                  <a:pt x="436271" y="521661"/>
                </a:cubicBezTo>
                <a:cubicBezTo>
                  <a:pt x="441612" y="521661"/>
                  <a:pt x="445974" y="517398"/>
                  <a:pt x="445974" y="511979"/>
                </a:cubicBezTo>
                <a:cubicBezTo>
                  <a:pt x="445974" y="506649"/>
                  <a:pt x="441612" y="502386"/>
                  <a:pt x="436271" y="502386"/>
                </a:cubicBezTo>
                <a:close/>
                <a:moveTo>
                  <a:pt x="436271" y="483021"/>
                </a:moveTo>
                <a:cubicBezTo>
                  <a:pt x="452294" y="483021"/>
                  <a:pt x="465379" y="495990"/>
                  <a:pt x="465379" y="511979"/>
                </a:cubicBezTo>
                <a:cubicBezTo>
                  <a:pt x="465379" y="528057"/>
                  <a:pt x="452294" y="541026"/>
                  <a:pt x="436271" y="541026"/>
                </a:cubicBezTo>
                <a:cubicBezTo>
                  <a:pt x="420248" y="541026"/>
                  <a:pt x="407163" y="528057"/>
                  <a:pt x="407163" y="511979"/>
                </a:cubicBezTo>
                <a:cubicBezTo>
                  <a:pt x="407163" y="495990"/>
                  <a:pt x="420248" y="483021"/>
                  <a:pt x="436271" y="483021"/>
                </a:cubicBezTo>
                <a:close/>
                <a:moveTo>
                  <a:pt x="371669" y="483021"/>
                </a:moveTo>
                <a:cubicBezTo>
                  <a:pt x="376990" y="483021"/>
                  <a:pt x="381336" y="487285"/>
                  <a:pt x="381336" y="492703"/>
                </a:cubicBezTo>
                <a:lnTo>
                  <a:pt x="381336" y="531344"/>
                </a:lnTo>
                <a:cubicBezTo>
                  <a:pt x="381336" y="536762"/>
                  <a:pt x="376990" y="541026"/>
                  <a:pt x="371669" y="541026"/>
                </a:cubicBezTo>
                <a:cubicBezTo>
                  <a:pt x="366347" y="541026"/>
                  <a:pt x="362001" y="536762"/>
                  <a:pt x="362001" y="531344"/>
                </a:cubicBezTo>
                <a:lnTo>
                  <a:pt x="362001" y="492703"/>
                </a:lnTo>
                <a:cubicBezTo>
                  <a:pt x="362001" y="487285"/>
                  <a:pt x="366347" y="483021"/>
                  <a:pt x="371669" y="483021"/>
                </a:cubicBezTo>
                <a:close/>
                <a:moveTo>
                  <a:pt x="87323" y="483021"/>
                </a:moveTo>
                <a:lnTo>
                  <a:pt x="326473" y="483021"/>
                </a:lnTo>
                <a:cubicBezTo>
                  <a:pt x="331813" y="483021"/>
                  <a:pt x="336174" y="487285"/>
                  <a:pt x="336174" y="492703"/>
                </a:cubicBezTo>
                <a:lnTo>
                  <a:pt x="336174" y="531344"/>
                </a:lnTo>
                <a:cubicBezTo>
                  <a:pt x="336174" y="536762"/>
                  <a:pt x="331813" y="541026"/>
                  <a:pt x="326473" y="541026"/>
                </a:cubicBezTo>
                <a:cubicBezTo>
                  <a:pt x="321043" y="541026"/>
                  <a:pt x="316771" y="536762"/>
                  <a:pt x="316771" y="531344"/>
                </a:cubicBezTo>
                <a:lnTo>
                  <a:pt x="316771" y="502386"/>
                </a:lnTo>
                <a:lnTo>
                  <a:pt x="96935" y="502386"/>
                </a:lnTo>
                <a:lnTo>
                  <a:pt x="96935" y="531344"/>
                </a:lnTo>
                <a:cubicBezTo>
                  <a:pt x="96935" y="536762"/>
                  <a:pt x="92663" y="541026"/>
                  <a:pt x="87323" y="541026"/>
                </a:cubicBezTo>
                <a:cubicBezTo>
                  <a:pt x="81894" y="541026"/>
                  <a:pt x="77622" y="536762"/>
                  <a:pt x="77622" y="531344"/>
                </a:cubicBezTo>
                <a:lnTo>
                  <a:pt x="77622" y="492703"/>
                </a:lnTo>
                <a:cubicBezTo>
                  <a:pt x="77622" y="487285"/>
                  <a:pt x="81894" y="483021"/>
                  <a:pt x="87323" y="483021"/>
                </a:cubicBezTo>
                <a:close/>
                <a:moveTo>
                  <a:pt x="35601" y="436699"/>
                </a:moveTo>
                <a:cubicBezTo>
                  <a:pt x="26611" y="436699"/>
                  <a:pt x="19402" y="443987"/>
                  <a:pt x="19402" y="452875"/>
                </a:cubicBezTo>
                <a:lnTo>
                  <a:pt x="19402" y="571171"/>
                </a:lnTo>
                <a:cubicBezTo>
                  <a:pt x="19402" y="580059"/>
                  <a:pt x="26611" y="587347"/>
                  <a:pt x="35601" y="587347"/>
                </a:cubicBezTo>
                <a:lnTo>
                  <a:pt x="507400" y="587347"/>
                </a:lnTo>
                <a:cubicBezTo>
                  <a:pt x="516301" y="587347"/>
                  <a:pt x="523599" y="580059"/>
                  <a:pt x="523599" y="571171"/>
                </a:cubicBezTo>
                <a:lnTo>
                  <a:pt x="523599" y="452875"/>
                </a:lnTo>
                <a:cubicBezTo>
                  <a:pt x="523599" y="443987"/>
                  <a:pt x="516301" y="436699"/>
                  <a:pt x="507400" y="436699"/>
                </a:cubicBezTo>
                <a:close/>
                <a:moveTo>
                  <a:pt x="35601" y="417324"/>
                </a:moveTo>
                <a:lnTo>
                  <a:pt x="507400" y="417324"/>
                </a:lnTo>
                <a:cubicBezTo>
                  <a:pt x="526981" y="417324"/>
                  <a:pt x="543001" y="433322"/>
                  <a:pt x="543001" y="452875"/>
                </a:cubicBezTo>
                <a:lnTo>
                  <a:pt x="543001" y="571171"/>
                </a:lnTo>
                <a:cubicBezTo>
                  <a:pt x="543001" y="590724"/>
                  <a:pt x="526981" y="606722"/>
                  <a:pt x="507400" y="606722"/>
                </a:cubicBezTo>
                <a:lnTo>
                  <a:pt x="35601" y="606722"/>
                </a:lnTo>
                <a:cubicBezTo>
                  <a:pt x="15931" y="606722"/>
                  <a:pt x="0" y="590724"/>
                  <a:pt x="0" y="571171"/>
                </a:cubicBezTo>
                <a:lnTo>
                  <a:pt x="0" y="452875"/>
                </a:lnTo>
                <a:cubicBezTo>
                  <a:pt x="0" y="433322"/>
                  <a:pt x="15931" y="417324"/>
                  <a:pt x="35601" y="417324"/>
                </a:cubicBezTo>
                <a:close/>
                <a:moveTo>
                  <a:pt x="436271" y="293635"/>
                </a:moveTo>
                <a:cubicBezTo>
                  <a:pt x="430930" y="293635"/>
                  <a:pt x="426568" y="297987"/>
                  <a:pt x="426568" y="303317"/>
                </a:cubicBezTo>
                <a:cubicBezTo>
                  <a:pt x="426568" y="308647"/>
                  <a:pt x="430930" y="312999"/>
                  <a:pt x="436271" y="312999"/>
                </a:cubicBezTo>
                <a:cubicBezTo>
                  <a:pt x="441612" y="312999"/>
                  <a:pt x="445974" y="308647"/>
                  <a:pt x="445974" y="303317"/>
                </a:cubicBezTo>
                <a:cubicBezTo>
                  <a:pt x="445974" y="297987"/>
                  <a:pt x="441612" y="293635"/>
                  <a:pt x="436271" y="293635"/>
                </a:cubicBezTo>
                <a:close/>
                <a:moveTo>
                  <a:pt x="436271" y="274359"/>
                </a:moveTo>
                <a:cubicBezTo>
                  <a:pt x="452294" y="274359"/>
                  <a:pt x="465379" y="287328"/>
                  <a:pt x="465379" y="303317"/>
                </a:cubicBezTo>
                <a:cubicBezTo>
                  <a:pt x="465379" y="319395"/>
                  <a:pt x="452294" y="332364"/>
                  <a:pt x="436271" y="332364"/>
                </a:cubicBezTo>
                <a:cubicBezTo>
                  <a:pt x="420248" y="332364"/>
                  <a:pt x="407163" y="319395"/>
                  <a:pt x="407163" y="303317"/>
                </a:cubicBezTo>
                <a:cubicBezTo>
                  <a:pt x="407163" y="287328"/>
                  <a:pt x="420248" y="274359"/>
                  <a:pt x="436271" y="274359"/>
                </a:cubicBezTo>
                <a:close/>
                <a:moveTo>
                  <a:pt x="371669" y="274359"/>
                </a:moveTo>
                <a:cubicBezTo>
                  <a:pt x="376990" y="274359"/>
                  <a:pt x="381336" y="278623"/>
                  <a:pt x="381336" y="283952"/>
                </a:cubicBezTo>
                <a:lnTo>
                  <a:pt x="381336" y="322682"/>
                </a:lnTo>
                <a:cubicBezTo>
                  <a:pt x="381336" y="328011"/>
                  <a:pt x="376990" y="332364"/>
                  <a:pt x="371669" y="332364"/>
                </a:cubicBezTo>
                <a:cubicBezTo>
                  <a:pt x="366347" y="332364"/>
                  <a:pt x="362001" y="328011"/>
                  <a:pt x="362001" y="322682"/>
                </a:cubicBezTo>
                <a:lnTo>
                  <a:pt x="362001" y="283952"/>
                </a:lnTo>
                <a:cubicBezTo>
                  <a:pt x="362001" y="278623"/>
                  <a:pt x="366347" y="274359"/>
                  <a:pt x="371669" y="274359"/>
                </a:cubicBezTo>
                <a:close/>
                <a:moveTo>
                  <a:pt x="87323" y="274359"/>
                </a:moveTo>
                <a:lnTo>
                  <a:pt x="326473" y="274359"/>
                </a:lnTo>
                <a:cubicBezTo>
                  <a:pt x="331813" y="274359"/>
                  <a:pt x="336174" y="278623"/>
                  <a:pt x="336174" y="283952"/>
                </a:cubicBezTo>
                <a:lnTo>
                  <a:pt x="336174" y="322682"/>
                </a:lnTo>
                <a:cubicBezTo>
                  <a:pt x="336174" y="328011"/>
                  <a:pt x="331813" y="332364"/>
                  <a:pt x="326473" y="332364"/>
                </a:cubicBezTo>
                <a:cubicBezTo>
                  <a:pt x="321043" y="332364"/>
                  <a:pt x="316771" y="328011"/>
                  <a:pt x="316771" y="322682"/>
                </a:cubicBezTo>
                <a:lnTo>
                  <a:pt x="316771" y="293635"/>
                </a:lnTo>
                <a:lnTo>
                  <a:pt x="96935" y="293635"/>
                </a:lnTo>
                <a:lnTo>
                  <a:pt x="96935" y="322682"/>
                </a:lnTo>
                <a:cubicBezTo>
                  <a:pt x="96935" y="328011"/>
                  <a:pt x="92663" y="332364"/>
                  <a:pt x="87323" y="332364"/>
                </a:cubicBezTo>
                <a:cubicBezTo>
                  <a:pt x="81894" y="332364"/>
                  <a:pt x="77622" y="328011"/>
                  <a:pt x="77622" y="322682"/>
                </a:cubicBezTo>
                <a:lnTo>
                  <a:pt x="77622" y="283952"/>
                </a:lnTo>
                <a:cubicBezTo>
                  <a:pt x="77622" y="278623"/>
                  <a:pt x="81894" y="274359"/>
                  <a:pt x="87323" y="274359"/>
                </a:cubicBezTo>
                <a:close/>
                <a:moveTo>
                  <a:pt x="35601" y="208662"/>
                </a:moveTo>
                <a:lnTo>
                  <a:pt x="507400" y="208662"/>
                </a:lnTo>
                <a:cubicBezTo>
                  <a:pt x="526981" y="208662"/>
                  <a:pt x="543001" y="224573"/>
                  <a:pt x="543001" y="244216"/>
                </a:cubicBezTo>
                <a:lnTo>
                  <a:pt x="543001" y="362524"/>
                </a:lnTo>
                <a:cubicBezTo>
                  <a:pt x="543001" y="382078"/>
                  <a:pt x="526981" y="397989"/>
                  <a:pt x="507400" y="397989"/>
                </a:cubicBezTo>
                <a:lnTo>
                  <a:pt x="126027" y="397989"/>
                </a:lnTo>
                <a:cubicBezTo>
                  <a:pt x="120687" y="397989"/>
                  <a:pt x="116325" y="393722"/>
                  <a:pt x="116325" y="388389"/>
                </a:cubicBezTo>
                <a:cubicBezTo>
                  <a:pt x="116325" y="382967"/>
                  <a:pt x="120687" y="378701"/>
                  <a:pt x="126027" y="378701"/>
                </a:cubicBezTo>
                <a:lnTo>
                  <a:pt x="507400" y="378701"/>
                </a:lnTo>
                <a:cubicBezTo>
                  <a:pt x="516301" y="378701"/>
                  <a:pt x="523599" y="371412"/>
                  <a:pt x="523599" y="362524"/>
                </a:cubicBezTo>
                <a:lnTo>
                  <a:pt x="523599" y="244216"/>
                </a:lnTo>
                <a:cubicBezTo>
                  <a:pt x="523599" y="235239"/>
                  <a:pt x="516301" y="228039"/>
                  <a:pt x="507400" y="228039"/>
                </a:cubicBezTo>
                <a:lnTo>
                  <a:pt x="35601" y="228039"/>
                </a:lnTo>
                <a:cubicBezTo>
                  <a:pt x="26611" y="228039"/>
                  <a:pt x="19402" y="235239"/>
                  <a:pt x="19402" y="244216"/>
                </a:cubicBezTo>
                <a:lnTo>
                  <a:pt x="19402" y="362524"/>
                </a:lnTo>
                <a:cubicBezTo>
                  <a:pt x="19402" y="371412"/>
                  <a:pt x="26611" y="378701"/>
                  <a:pt x="35601" y="378701"/>
                </a:cubicBezTo>
                <a:lnTo>
                  <a:pt x="87311" y="378701"/>
                </a:lnTo>
                <a:cubicBezTo>
                  <a:pt x="92651" y="378701"/>
                  <a:pt x="96923" y="382967"/>
                  <a:pt x="96923" y="388389"/>
                </a:cubicBezTo>
                <a:cubicBezTo>
                  <a:pt x="96923" y="393722"/>
                  <a:pt x="92651" y="397989"/>
                  <a:pt x="87311" y="397989"/>
                </a:cubicBezTo>
                <a:lnTo>
                  <a:pt x="35601" y="397989"/>
                </a:lnTo>
                <a:cubicBezTo>
                  <a:pt x="15931" y="397989"/>
                  <a:pt x="0" y="382078"/>
                  <a:pt x="0" y="362524"/>
                </a:cubicBezTo>
                <a:lnTo>
                  <a:pt x="0" y="244216"/>
                </a:lnTo>
                <a:cubicBezTo>
                  <a:pt x="0" y="224573"/>
                  <a:pt x="15931" y="208662"/>
                  <a:pt x="35601" y="208662"/>
                </a:cubicBezTo>
                <a:close/>
                <a:moveTo>
                  <a:pt x="436271" y="84937"/>
                </a:moveTo>
                <a:cubicBezTo>
                  <a:pt x="430930" y="84937"/>
                  <a:pt x="426568" y="89294"/>
                  <a:pt x="426568" y="94628"/>
                </a:cubicBezTo>
                <a:cubicBezTo>
                  <a:pt x="426568" y="99962"/>
                  <a:pt x="430930" y="104319"/>
                  <a:pt x="436271" y="104319"/>
                </a:cubicBezTo>
                <a:cubicBezTo>
                  <a:pt x="441612" y="104319"/>
                  <a:pt x="445974" y="99962"/>
                  <a:pt x="445974" y="94628"/>
                </a:cubicBezTo>
                <a:cubicBezTo>
                  <a:pt x="445974" y="89294"/>
                  <a:pt x="441612" y="84937"/>
                  <a:pt x="436271" y="84937"/>
                </a:cubicBezTo>
                <a:close/>
                <a:moveTo>
                  <a:pt x="436271" y="65555"/>
                </a:moveTo>
                <a:cubicBezTo>
                  <a:pt x="452294" y="65555"/>
                  <a:pt x="465379" y="78625"/>
                  <a:pt x="465379" y="94628"/>
                </a:cubicBezTo>
                <a:cubicBezTo>
                  <a:pt x="465379" y="110631"/>
                  <a:pt x="452294" y="123701"/>
                  <a:pt x="436271" y="123701"/>
                </a:cubicBezTo>
                <a:cubicBezTo>
                  <a:pt x="420248" y="123701"/>
                  <a:pt x="407163" y="110631"/>
                  <a:pt x="407163" y="94628"/>
                </a:cubicBezTo>
                <a:cubicBezTo>
                  <a:pt x="407163" y="78625"/>
                  <a:pt x="420248" y="65555"/>
                  <a:pt x="436271" y="65555"/>
                </a:cubicBezTo>
                <a:close/>
                <a:moveTo>
                  <a:pt x="371669" y="65555"/>
                </a:moveTo>
                <a:cubicBezTo>
                  <a:pt x="376990" y="65555"/>
                  <a:pt x="381336" y="69912"/>
                  <a:pt x="381336" y="75246"/>
                </a:cubicBezTo>
                <a:lnTo>
                  <a:pt x="381336" y="114010"/>
                </a:lnTo>
                <a:cubicBezTo>
                  <a:pt x="381336" y="119344"/>
                  <a:pt x="376990" y="123701"/>
                  <a:pt x="371669" y="123701"/>
                </a:cubicBezTo>
                <a:cubicBezTo>
                  <a:pt x="366347" y="123701"/>
                  <a:pt x="362001" y="119344"/>
                  <a:pt x="362001" y="114010"/>
                </a:cubicBezTo>
                <a:lnTo>
                  <a:pt x="362001" y="75246"/>
                </a:lnTo>
                <a:cubicBezTo>
                  <a:pt x="362001" y="69912"/>
                  <a:pt x="366347" y="65555"/>
                  <a:pt x="371669" y="65555"/>
                </a:cubicBezTo>
                <a:close/>
                <a:moveTo>
                  <a:pt x="87323" y="65555"/>
                </a:moveTo>
                <a:lnTo>
                  <a:pt x="326473" y="65555"/>
                </a:lnTo>
                <a:cubicBezTo>
                  <a:pt x="331813" y="65555"/>
                  <a:pt x="336174" y="69912"/>
                  <a:pt x="336174" y="75246"/>
                </a:cubicBezTo>
                <a:lnTo>
                  <a:pt x="336174" y="114010"/>
                </a:lnTo>
                <a:cubicBezTo>
                  <a:pt x="336174" y="119344"/>
                  <a:pt x="331813" y="123701"/>
                  <a:pt x="326473" y="123701"/>
                </a:cubicBezTo>
                <a:cubicBezTo>
                  <a:pt x="321043" y="123701"/>
                  <a:pt x="316771" y="119344"/>
                  <a:pt x="316771" y="114010"/>
                </a:cubicBezTo>
                <a:lnTo>
                  <a:pt x="316771" y="84937"/>
                </a:lnTo>
                <a:lnTo>
                  <a:pt x="96935" y="84937"/>
                </a:lnTo>
                <a:lnTo>
                  <a:pt x="96935" y="114010"/>
                </a:lnTo>
                <a:cubicBezTo>
                  <a:pt x="96935" y="119344"/>
                  <a:pt x="92663" y="123701"/>
                  <a:pt x="87323" y="123701"/>
                </a:cubicBezTo>
                <a:cubicBezTo>
                  <a:pt x="81894" y="123701"/>
                  <a:pt x="77622" y="119344"/>
                  <a:pt x="77622" y="114010"/>
                </a:cubicBezTo>
                <a:lnTo>
                  <a:pt x="77622" y="75246"/>
                </a:lnTo>
                <a:cubicBezTo>
                  <a:pt x="77622" y="69912"/>
                  <a:pt x="81894" y="65555"/>
                  <a:pt x="87323" y="65555"/>
                </a:cubicBezTo>
                <a:close/>
                <a:moveTo>
                  <a:pt x="35601" y="19377"/>
                </a:moveTo>
                <a:cubicBezTo>
                  <a:pt x="26611" y="19377"/>
                  <a:pt x="19402" y="26577"/>
                  <a:pt x="19402" y="35465"/>
                </a:cubicBezTo>
                <a:lnTo>
                  <a:pt x="19402" y="153862"/>
                </a:lnTo>
                <a:cubicBezTo>
                  <a:pt x="19402" y="162750"/>
                  <a:pt x="26611" y="169950"/>
                  <a:pt x="35601" y="169950"/>
                </a:cubicBezTo>
                <a:lnTo>
                  <a:pt x="507400" y="169950"/>
                </a:lnTo>
                <a:cubicBezTo>
                  <a:pt x="516301" y="169950"/>
                  <a:pt x="523599" y="162750"/>
                  <a:pt x="523599" y="153862"/>
                </a:cubicBezTo>
                <a:lnTo>
                  <a:pt x="523599" y="35465"/>
                </a:lnTo>
                <a:cubicBezTo>
                  <a:pt x="523599" y="26577"/>
                  <a:pt x="516301" y="19377"/>
                  <a:pt x="507400" y="19377"/>
                </a:cubicBezTo>
                <a:close/>
                <a:moveTo>
                  <a:pt x="35601" y="0"/>
                </a:moveTo>
                <a:lnTo>
                  <a:pt x="507400" y="0"/>
                </a:lnTo>
                <a:cubicBezTo>
                  <a:pt x="526981" y="0"/>
                  <a:pt x="543001" y="15911"/>
                  <a:pt x="543001" y="35465"/>
                </a:cubicBezTo>
                <a:lnTo>
                  <a:pt x="543001" y="153862"/>
                </a:lnTo>
                <a:cubicBezTo>
                  <a:pt x="543001" y="173416"/>
                  <a:pt x="526981" y="189327"/>
                  <a:pt x="507400" y="189327"/>
                </a:cubicBezTo>
                <a:lnTo>
                  <a:pt x="35601" y="189327"/>
                </a:lnTo>
                <a:cubicBezTo>
                  <a:pt x="15931" y="189327"/>
                  <a:pt x="0" y="173416"/>
                  <a:pt x="0" y="153862"/>
                </a:cubicBezTo>
                <a:lnTo>
                  <a:pt x="0" y="35465"/>
                </a:lnTo>
                <a:cubicBezTo>
                  <a:pt x="0" y="15911"/>
                  <a:pt x="15931" y="0"/>
                  <a:pt x="3560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erver_309396">
            <a:extLst>
              <a:ext uri="{FF2B5EF4-FFF2-40B4-BE49-F238E27FC236}">
                <a16:creationId xmlns:a16="http://schemas.microsoft.com/office/drawing/2014/main" id="{61C77AB0-2D3C-98D9-BA8E-D12481900311}"/>
              </a:ext>
            </a:extLst>
          </p:cNvPr>
          <p:cNvSpPr/>
          <p:nvPr/>
        </p:nvSpPr>
        <p:spPr>
          <a:xfrm>
            <a:off x="227188" y="1505895"/>
            <a:ext cx="184652" cy="179248"/>
          </a:xfrm>
          <a:custGeom>
            <a:avLst/>
            <a:gdLst>
              <a:gd name="T0" fmla="*/ 7600 w 10960"/>
              <a:gd name="T1" fmla="*/ 7440 h 10640"/>
              <a:gd name="T2" fmla="*/ 7360 w 10960"/>
              <a:gd name="T3" fmla="*/ 7360 h 10640"/>
              <a:gd name="T4" fmla="*/ 5280 w 10960"/>
              <a:gd name="T5" fmla="*/ 6000 h 10640"/>
              <a:gd name="T6" fmla="*/ 5120 w 10960"/>
              <a:gd name="T7" fmla="*/ 5440 h 10640"/>
              <a:gd name="T8" fmla="*/ 5680 w 10960"/>
              <a:gd name="T9" fmla="*/ 5360 h 10640"/>
              <a:gd name="T10" fmla="*/ 7760 w 10960"/>
              <a:gd name="T11" fmla="*/ 6800 h 10640"/>
              <a:gd name="T12" fmla="*/ 7840 w 10960"/>
              <a:gd name="T13" fmla="*/ 7360 h 10640"/>
              <a:gd name="T14" fmla="*/ 7600 w 10960"/>
              <a:gd name="T15" fmla="*/ 7440 h 10640"/>
              <a:gd name="T16" fmla="*/ 5440 w 10960"/>
              <a:gd name="T17" fmla="*/ 6080 h 10640"/>
              <a:gd name="T18" fmla="*/ 5040 w 10960"/>
              <a:gd name="T19" fmla="*/ 5680 h 10640"/>
              <a:gd name="T20" fmla="*/ 5040 w 10960"/>
              <a:gd name="T21" fmla="*/ 2880 h 10640"/>
              <a:gd name="T22" fmla="*/ 5440 w 10960"/>
              <a:gd name="T23" fmla="*/ 2480 h 10640"/>
              <a:gd name="T24" fmla="*/ 5840 w 10960"/>
              <a:gd name="T25" fmla="*/ 2880 h 10640"/>
              <a:gd name="T26" fmla="*/ 5840 w 10960"/>
              <a:gd name="T27" fmla="*/ 5680 h 10640"/>
              <a:gd name="T28" fmla="*/ 5440 w 10960"/>
              <a:gd name="T29" fmla="*/ 6080 h 10640"/>
              <a:gd name="T30" fmla="*/ 5600 w 10960"/>
              <a:gd name="T31" fmla="*/ 10640 h 10640"/>
              <a:gd name="T32" fmla="*/ 1840 w 10960"/>
              <a:gd name="T33" fmla="*/ 9040 h 10640"/>
              <a:gd name="T34" fmla="*/ 1840 w 10960"/>
              <a:gd name="T35" fmla="*/ 8480 h 10640"/>
              <a:gd name="T36" fmla="*/ 2400 w 10960"/>
              <a:gd name="T37" fmla="*/ 8480 h 10640"/>
              <a:gd name="T38" fmla="*/ 5600 w 10960"/>
              <a:gd name="T39" fmla="*/ 9840 h 10640"/>
              <a:gd name="T40" fmla="*/ 10160 w 10960"/>
              <a:gd name="T41" fmla="*/ 5280 h 10640"/>
              <a:gd name="T42" fmla="*/ 5600 w 10960"/>
              <a:gd name="T43" fmla="*/ 720 h 10640"/>
              <a:gd name="T44" fmla="*/ 1200 w 10960"/>
              <a:gd name="T45" fmla="*/ 4000 h 10640"/>
              <a:gd name="T46" fmla="*/ 800 w 10960"/>
              <a:gd name="T47" fmla="*/ 4320 h 10640"/>
              <a:gd name="T48" fmla="*/ 480 w 10960"/>
              <a:gd name="T49" fmla="*/ 3840 h 10640"/>
              <a:gd name="T50" fmla="*/ 5600 w 10960"/>
              <a:gd name="T51" fmla="*/ 0 h 10640"/>
              <a:gd name="T52" fmla="*/ 10960 w 10960"/>
              <a:gd name="T53" fmla="*/ 5360 h 10640"/>
              <a:gd name="T54" fmla="*/ 5600 w 10960"/>
              <a:gd name="T55" fmla="*/ 10640 h 10640"/>
              <a:gd name="T56" fmla="*/ 720 w 10960"/>
              <a:gd name="T57" fmla="*/ 4720 h 10640"/>
              <a:gd name="T58" fmla="*/ 320 w 10960"/>
              <a:gd name="T59" fmla="*/ 4400 h 10640"/>
              <a:gd name="T60" fmla="*/ 0 w 10960"/>
              <a:gd name="T61" fmla="*/ 2320 h 10640"/>
              <a:gd name="T62" fmla="*/ 320 w 10960"/>
              <a:gd name="T63" fmla="*/ 1840 h 10640"/>
              <a:gd name="T64" fmla="*/ 800 w 10960"/>
              <a:gd name="T65" fmla="*/ 2160 h 10640"/>
              <a:gd name="T66" fmla="*/ 1120 w 10960"/>
              <a:gd name="T67" fmla="*/ 4320 h 10640"/>
              <a:gd name="T68" fmla="*/ 720 w 10960"/>
              <a:gd name="T69" fmla="*/ 4720 h 10640"/>
              <a:gd name="T70" fmla="*/ 720 w 10960"/>
              <a:gd name="T71" fmla="*/ 4720 h 10640"/>
              <a:gd name="T72" fmla="*/ 320 w 10960"/>
              <a:gd name="T73" fmla="*/ 4560 h 10640"/>
              <a:gd name="T74" fmla="*/ 560 w 10960"/>
              <a:gd name="T75" fmla="*/ 4000 h 10640"/>
              <a:gd name="T76" fmla="*/ 2560 w 10960"/>
              <a:gd name="T77" fmla="*/ 2960 h 10640"/>
              <a:gd name="T78" fmla="*/ 3120 w 10960"/>
              <a:gd name="T79" fmla="*/ 3120 h 10640"/>
              <a:gd name="T80" fmla="*/ 2960 w 10960"/>
              <a:gd name="T81" fmla="*/ 3680 h 10640"/>
              <a:gd name="T82" fmla="*/ 880 w 10960"/>
              <a:gd name="T83" fmla="*/ 4720 h 10640"/>
              <a:gd name="T84" fmla="*/ 720 w 10960"/>
              <a:gd name="T85" fmla="*/ 4720 h 10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0960" h="10640">
                <a:moveTo>
                  <a:pt x="7600" y="7440"/>
                </a:moveTo>
                <a:cubicBezTo>
                  <a:pt x="7520" y="7440"/>
                  <a:pt x="7440" y="7440"/>
                  <a:pt x="7360" y="7360"/>
                </a:cubicBezTo>
                <a:lnTo>
                  <a:pt x="5280" y="6000"/>
                </a:lnTo>
                <a:cubicBezTo>
                  <a:pt x="5040" y="5840"/>
                  <a:pt x="5040" y="5600"/>
                  <a:pt x="5120" y="5440"/>
                </a:cubicBezTo>
                <a:cubicBezTo>
                  <a:pt x="5280" y="5280"/>
                  <a:pt x="5520" y="5200"/>
                  <a:pt x="5680" y="5360"/>
                </a:cubicBezTo>
                <a:lnTo>
                  <a:pt x="7760" y="6800"/>
                </a:lnTo>
                <a:cubicBezTo>
                  <a:pt x="7920" y="6960"/>
                  <a:pt x="8000" y="7200"/>
                  <a:pt x="7840" y="7360"/>
                </a:cubicBezTo>
                <a:cubicBezTo>
                  <a:pt x="7840" y="7440"/>
                  <a:pt x="7760" y="7440"/>
                  <a:pt x="7600" y="7440"/>
                </a:cubicBezTo>
                <a:close/>
                <a:moveTo>
                  <a:pt x="5440" y="6080"/>
                </a:moveTo>
                <a:cubicBezTo>
                  <a:pt x="5200" y="6080"/>
                  <a:pt x="5040" y="5920"/>
                  <a:pt x="5040" y="5680"/>
                </a:cubicBezTo>
                <a:lnTo>
                  <a:pt x="5040" y="2880"/>
                </a:lnTo>
                <a:cubicBezTo>
                  <a:pt x="5040" y="2640"/>
                  <a:pt x="5200" y="2480"/>
                  <a:pt x="5440" y="2480"/>
                </a:cubicBezTo>
                <a:cubicBezTo>
                  <a:pt x="5680" y="2480"/>
                  <a:pt x="5840" y="2640"/>
                  <a:pt x="5840" y="2880"/>
                </a:cubicBezTo>
                <a:lnTo>
                  <a:pt x="5840" y="5680"/>
                </a:lnTo>
                <a:cubicBezTo>
                  <a:pt x="5840" y="5920"/>
                  <a:pt x="5680" y="6080"/>
                  <a:pt x="5440" y="6080"/>
                </a:cubicBezTo>
                <a:close/>
                <a:moveTo>
                  <a:pt x="5600" y="10640"/>
                </a:moveTo>
                <a:cubicBezTo>
                  <a:pt x="4160" y="10640"/>
                  <a:pt x="2800" y="10080"/>
                  <a:pt x="1840" y="9040"/>
                </a:cubicBezTo>
                <a:cubicBezTo>
                  <a:pt x="1680" y="8880"/>
                  <a:pt x="1680" y="8640"/>
                  <a:pt x="1840" y="8480"/>
                </a:cubicBezTo>
                <a:cubicBezTo>
                  <a:pt x="2000" y="8320"/>
                  <a:pt x="2240" y="8320"/>
                  <a:pt x="2400" y="8480"/>
                </a:cubicBezTo>
                <a:cubicBezTo>
                  <a:pt x="3280" y="9360"/>
                  <a:pt x="4400" y="9840"/>
                  <a:pt x="5600" y="9840"/>
                </a:cubicBezTo>
                <a:cubicBezTo>
                  <a:pt x="8080" y="9840"/>
                  <a:pt x="10160" y="7840"/>
                  <a:pt x="10160" y="5280"/>
                </a:cubicBezTo>
                <a:cubicBezTo>
                  <a:pt x="10160" y="2720"/>
                  <a:pt x="8160" y="720"/>
                  <a:pt x="5600" y="720"/>
                </a:cubicBezTo>
                <a:cubicBezTo>
                  <a:pt x="3600" y="720"/>
                  <a:pt x="1760" y="2080"/>
                  <a:pt x="1200" y="4000"/>
                </a:cubicBezTo>
                <a:cubicBezTo>
                  <a:pt x="1200" y="4240"/>
                  <a:pt x="960" y="4400"/>
                  <a:pt x="800" y="4320"/>
                </a:cubicBezTo>
                <a:cubicBezTo>
                  <a:pt x="560" y="4240"/>
                  <a:pt x="480" y="4000"/>
                  <a:pt x="480" y="3840"/>
                </a:cubicBezTo>
                <a:cubicBezTo>
                  <a:pt x="1120" y="1600"/>
                  <a:pt x="3280" y="0"/>
                  <a:pt x="5600" y="0"/>
                </a:cubicBezTo>
                <a:cubicBezTo>
                  <a:pt x="8560" y="0"/>
                  <a:pt x="10960" y="2400"/>
                  <a:pt x="10960" y="5360"/>
                </a:cubicBezTo>
                <a:cubicBezTo>
                  <a:pt x="10960" y="8240"/>
                  <a:pt x="8560" y="10640"/>
                  <a:pt x="5600" y="10640"/>
                </a:cubicBezTo>
                <a:close/>
                <a:moveTo>
                  <a:pt x="720" y="4720"/>
                </a:moveTo>
                <a:cubicBezTo>
                  <a:pt x="480" y="4720"/>
                  <a:pt x="320" y="4640"/>
                  <a:pt x="320" y="4400"/>
                </a:cubicBezTo>
                <a:lnTo>
                  <a:pt x="0" y="2320"/>
                </a:lnTo>
                <a:cubicBezTo>
                  <a:pt x="0" y="2080"/>
                  <a:pt x="80" y="1920"/>
                  <a:pt x="320" y="1840"/>
                </a:cubicBezTo>
                <a:cubicBezTo>
                  <a:pt x="560" y="1840"/>
                  <a:pt x="720" y="1920"/>
                  <a:pt x="800" y="2160"/>
                </a:cubicBezTo>
                <a:lnTo>
                  <a:pt x="1120" y="4320"/>
                </a:lnTo>
                <a:cubicBezTo>
                  <a:pt x="1120" y="4480"/>
                  <a:pt x="960" y="4720"/>
                  <a:pt x="720" y="4720"/>
                </a:cubicBezTo>
                <a:close/>
                <a:moveTo>
                  <a:pt x="720" y="4720"/>
                </a:moveTo>
                <a:cubicBezTo>
                  <a:pt x="560" y="4720"/>
                  <a:pt x="400" y="4640"/>
                  <a:pt x="320" y="4560"/>
                </a:cubicBezTo>
                <a:cubicBezTo>
                  <a:pt x="240" y="4320"/>
                  <a:pt x="320" y="4080"/>
                  <a:pt x="560" y="4000"/>
                </a:cubicBezTo>
                <a:lnTo>
                  <a:pt x="2560" y="2960"/>
                </a:lnTo>
                <a:cubicBezTo>
                  <a:pt x="2720" y="2880"/>
                  <a:pt x="2960" y="2960"/>
                  <a:pt x="3120" y="3120"/>
                </a:cubicBezTo>
                <a:cubicBezTo>
                  <a:pt x="3200" y="3280"/>
                  <a:pt x="3120" y="3520"/>
                  <a:pt x="2960" y="3680"/>
                </a:cubicBezTo>
                <a:lnTo>
                  <a:pt x="880" y="4720"/>
                </a:lnTo>
                <a:lnTo>
                  <a:pt x="720" y="47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server_309396">
            <a:extLst>
              <a:ext uri="{FF2B5EF4-FFF2-40B4-BE49-F238E27FC236}">
                <a16:creationId xmlns:a16="http://schemas.microsoft.com/office/drawing/2014/main" id="{403B1473-AA8A-423C-2868-866EBDA1DBB2}"/>
              </a:ext>
            </a:extLst>
          </p:cNvPr>
          <p:cNvSpPr/>
          <p:nvPr/>
        </p:nvSpPr>
        <p:spPr>
          <a:xfrm>
            <a:off x="227924" y="1887923"/>
            <a:ext cx="184651" cy="184447"/>
          </a:xfrm>
          <a:custGeom>
            <a:avLst/>
            <a:gdLst>
              <a:gd name="connsiteX0" fmla="*/ 303572 w 606970"/>
              <a:gd name="connsiteY0" fmla="*/ 190814 h 606298"/>
              <a:gd name="connsiteX1" fmla="*/ 191082 w 606970"/>
              <a:gd name="connsiteY1" fmla="*/ 303114 h 606298"/>
              <a:gd name="connsiteX2" fmla="*/ 303572 w 606970"/>
              <a:gd name="connsiteY2" fmla="*/ 415325 h 606298"/>
              <a:gd name="connsiteX3" fmla="*/ 416062 w 606970"/>
              <a:gd name="connsiteY3" fmla="*/ 303114 h 606298"/>
              <a:gd name="connsiteX4" fmla="*/ 303572 w 606970"/>
              <a:gd name="connsiteY4" fmla="*/ 190814 h 606298"/>
              <a:gd name="connsiteX5" fmla="*/ 303572 w 606970"/>
              <a:gd name="connsiteY5" fmla="*/ 157079 h 606298"/>
              <a:gd name="connsiteX6" fmla="*/ 449854 w 606970"/>
              <a:gd name="connsiteY6" fmla="*/ 303114 h 606298"/>
              <a:gd name="connsiteX7" fmla="*/ 303572 w 606970"/>
              <a:gd name="connsiteY7" fmla="*/ 449149 h 606298"/>
              <a:gd name="connsiteX8" fmla="*/ 157290 w 606970"/>
              <a:gd name="connsiteY8" fmla="*/ 303114 h 606298"/>
              <a:gd name="connsiteX9" fmla="*/ 303572 w 606970"/>
              <a:gd name="connsiteY9" fmla="*/ 157079 h 606298"/>
              <a:gd name="connsiteX10" fmla="*/ 287529 w 606970"/>
              <a:gd name="connsiteY10" fmla="*/ 33648 h 606298"/>
              <a:gd name="connsiteX11" fmla="*/ 270948 w 606970"/>
              <a:gd name="connsiteY11" fmla="*/ 88685 h 606298"/>
              <a:gd name="connsiteX12" fmla="*/ 258400 w 606970"/>
              <a:gd name="connsiteY12" fmla="*/ 100229 h 606298"/>
              <a:gd name="connsiteX13" fmla="*/ 191805 w 606970"/>
              <a:gd name="connsiteY13" fmla="*/ 127792 h 606298"/>
              <a:gd name="connsiteX14" fmla="*/ 174776 w 606970"/>
              <a:gd name="connsiteY14" fmla="*/ 128419 h 606298"/>
              <a:gd name="connsiteX15" fmla="*/ 123957 w 606970"/>
              <a:gd name="connsiteY15" fmla="*/ 101213 h 606298"/>
              <a:gd name="connsiteX16" fmla="*/ 101370 w 606970"/>
              <a:gd name="connsiteY16" fmla="*/ 123765 h 606298"/>
              <a:gd name="connsiteX17" fmla="*/ 128617 w 606970"/>
              <a:gd name="connsiteY17" fmla="*/ 174417 h 606298"/>
              <a:gd name="connsiteX18" fmla="*/ 127990 w 606970"/>
              <a:gd name="connsiteY18" fmla="*/ 191510 h 606298"/>
              <a:gd name="connsiteX19" fmla="*/ 100384 w 606970"/>
              <a:gd name="connsiteY19" fmla="*/ 258001 h 606298"/>
              <a:gd name="connsiteX20" fmla="*/ 88822 w 606970"/>
              <a:gd name="connsiteY20" fmla="*/ 270530 h 606298"/>
              <a:gd name="connsiteX21" fmla="*/ 33700 w 606970"/>
              <a:gd name="connsiteY21" fmla="*/ 287086 h 606298"/>
              <a:gd name="connsiteX22" fmla="*/ 33700 w 606970"/>
              <a:gd name="connsiteY22" fmla="*/ 319034 h 606298"/>
              <a:gd name="connsiteX23" fmla="*/ 88822 w 606970"/>
              <a:gd name="connsiteY23" fmla="*/ 335679 h 606298"/>
              <a:gd name="connsiteX24" fmla="*/ 100384 w 606970"/>
              <a:gd name="connsiteY24" fmla="*/ 348208 h 606298"/>
              <a:gd name="connsiteX25" fmla="*/ 127990 w 606970"/>
              <a:gd name="connsiteY25" fmla="*/ 414610 h 606298"/>
              <a:gd name="connsiteX26" fmla="*/ 128617 w 606970"/>
              <a:gd name="connsiteY26" fmla="*/ 431702 h 606298"/>
              <a:gd name="connsiteX27" fmla="*/ 101370 w 606970"/>
              <a:gd name="connsiteY27" fmla="*/ 482443 h 606298"/>
              <a:gd name="connsiteX28" fmla="*/ 123957 w 606970"/>
              <a:gd name="connsiteY28" fmla="*/ 504995 h 606298"/>
              <a:gd name="connsiteX29" fmla="*/ 174776 w 606970"/>
              <a:gd name="connsiteY29" fmla="*/ 477790 h 606298"/>
              <a:gd name="connsiteX30" fmla="*/ 191805 w 606970"/>
              <a:gd name="connsiteY30" fmla="*/ 478327 h 606298"/>
              <a:gd name="connsiteX31" fmla="*/ 258400 w 606970"/>
              <a:gd name="connsiteY31" fmla="*/ 505890 h 606298"/>
              <a:gd name="connsiteX32" fmla="*/ 270948 w 606970"/>
              <a:gd name="connsiteY32" fmla="*/ 517524 h 606298"/>
              <a:gd name="connsiteX33" fmla="*/ 287529 w 606970"/>
              <a:gd name="connsiteY33" fmla="*/ 572471 h 606298"/>
              <a:gd name="connsiteX34" fmla="*/ 319616 w 606970"/>
              <a:gd name="connsiteY34" fmla="*/ 572471 h 606298"/>
              <a:gd name="connsiteX35" fmla="*/ 336197 w 606970"/>
              <a:gd name="connsiteY35" fmla="*/ 517524 h 606298"/>
              <a:gd name="connsiteX36" fmla="*/ 348745 w 606970"/>
              <a:gd name="connsiteY36" fmla="*/ 505890 h 606298"/>
              <a:gd name="connsiteX37" fmla="*/ 415340 w 606970"/>
              <a:gd name="connsiteY37" fmla="*/ 478327 h 606298"/>
              <a:gd name="connsiteX38" fmla="*/ 432369 w 606970"/>
              <a:gd name="connsiteY38" fmla="*/ 477790 h 606298"/>
              <a:gd name="connsiteX39" fmla="*/ 483188 w 606970"/>
              <a:gd name="connsiteY39" fmla="*/ 504995 h 606298"/>
              <a:gd name="connsiteX40" fmla="*/ 505775 w 606970"/>
              <a:gd name="connsiteY40" fmla="*/ 482443 h 606298"/>
              <a:gd name="connsiteX41" fmla="*/ 478528 w 606970"/>
              <a:gd name="connsiteY41" fmla="*/ 431702 h 606298"/>
              <a:gd name="connsiteX42" fmla="*/ 479155 w 606970"/>
              <a:gd name="connsiteY42" fmla="*/ 414610 h 606298"/>
              <a:gd name="connsiteX43" fmla="*/ 506761 w 606970"/>
              <a:gd name="connsiteY43" fmla="*/ 348208 h 606298"/>
              <a:gd name="connsiteX44" fmla="*/ 518323 w 606970"/>
              <a:gd name="connsiteY44" fmla="*/ 335679 h 606298"/>
              <a:gd name="connsiteX45" fmla="*/ 573445 w 606970"/>
              <a:gd name="connsiteY45" fmla="*/ 319034 h 606298"/>
              <a:gd name="connsiteX46" fmla="*/ 573445 w 606970"/>
              <a:gd name="connsiteY46" fmla="*/ 287086 h 606298"/>
              <a:gd name="connsiteX47" fmla="*/ 518323 w 606970"/>
              <a:gd name="connsiteY47" fmla="*/ 270530 h 606298"/>
              <a:gd name="connsiteX48" fmla="*/ 506761 w 606970"/>
              <a:gd name="connsiteY48" fmla="*/ 258001 h 606298"/>
              <a:gd name="connsiteX49" fmla="*/ 479155 w 606970"/>
              <a:gd name="connsiteY49" fmla="*/ 191510 h 606298"/>
              <a:gd name="connsiteX50" fmla="*/ 478528 w 606970"/>
              <a:gd name="connsiteY50" fmla="*/ 174417 h 606298"/>
              <a:gd name="connsiteX51" fmla="*/ 505775 w 606970"/>
              <a:gd name="connsiteY51" fmla="*/ 123765 h 606298"/>
              <a:gd name="connsiteX52" fmla="*/ 483188 w 606970"/>
              <a:gd name="connsiteY52" fmla="*/ 101213 h 606298"/>
              <a:gd name="connsiteX53" fmla="*/ 432369 w 606970"/>
              <a:gd name="connsiteY53" fmla="*/ 128419 h 606298"/>
              <a:gd name="connsiteX54" fmla="*/ 415340 w 606970"/>
              <a:gd name="connsiteY54" fmla="*/ 127792 h 606298"/>
              <a:gd name="connsiteX55" fmla="*/ 348745 w 606970"/>
              <a:gd name="connsiteY55" fmla="*/ 100229 h 606298"/>
              <a:gd name="connsiteX56" fmla="*/ 336197 w 606970"/>
              <a:gd name="connsiteY56" fmla="*/ 88685 h 606298"/>
              <a:gd name="connsiteX57" fmla="*/ 319616 w 606970"/>
              <a:gd name="connsiteY57" fmla="*/ 33648 h 606298"/>
              <a:gd name="connsiteX58" fmla="*/ 274981 w 606970"/>
              <a:gd name="connsiteY58" fmla="*/ 0 h 606298"/>
              <a:gd name="connsiteX59" fmla="*/ 332164 w 606970"/>
              <a:gd name="connsiteY59" fmla="*/ 0 h 606298"/>
              <a:gd name="connsiteX60" fmla="*/ 348297 w 606970"/>
              <a:gd name="connsiteY60" fmla="*/ 11902 h 606298"/>
              <a:gd name="connsiteX61" fmla="*/ 365685 w 606970"/>
              <a:gd name="connsiteY61" fmla="*/ 69802 h 606298"/>
              <a:gd name="connsiteX62" fmla="*/ 424840 w 606970"/>
              <a:gd name="connsiteY62" fmla="*/ 94233 h 606298"/>
              <a:gd name="connsiteX63" fmla="*/ 477900 w 606970"/>
              <a:gd name="connsiteY63" fmla="*/ 65507 h 606298"/>
              <a:gd name="connsiteX64" fmla="*/ 497888 w 606970"/>
              <a:gd name="connsiteY64" fmla="*/ 68460 h 606298"/>
              <a:gd name="connsiteX65" fmla="*/ 538310 w 606970"/>
              <a:gd name="connsiteY65" fmla="*/ 108820 h 606298"/>
              <a:gd name="connsiteX66" fmla="*/ 541268 w 606970"/>
              <a:gd name="connsiteY66" fmla="*/ 128777 h 606298"/>
              <a:gd name="connsiteX67" fmla="*/ 512676 w 606970"/>
              <a:gd name="connsiteY67" fmla="*/ 181934 h 606298"/>
              <a:gd name="connsiteX68" fmla="*/ 537235 w 606970"/>
              <a:gd name="connsiteY68" fmla="*/ 240998 h 606298"/>
              <a:gd name="connsiteX69" fmla="*/ 595135 w 606970"/>
              <a:gd name="connsiteY69" fmla="*/ 258449 h 606298"/>
              <a:gd name="connsiteX70" fmla="*/ 606966 w 606970"/>
              <a:gd name="connsiteY70" fmla="*/ 274557 h 606298"/>
              <a:gd name="connsiteX71" fmla="*/ 606966 w 606970"/>
              <a:gd name="connsiteY71" fmla="*/ 331562 h 606298"/>
              <a:gd name="connsiteX72" fmla="*/ 595045 w 606970"/>
              <a:gd name="connsiteY72" fmla="*/ 347671 h 606298"/>
              <a:gd name="connsiteX73" fmla="*/ 537235 w 606970"/>
              <a:gd name="connsiteY73" fmla="*/ 365121 h 606298"/>
              <a:gd name="connsiteX74" fmla="*/ 512676 w 606970"/>
              <a:gd name="connsiteY74" fmla="*/ 424185 h 606298"/>
              <a:gd name="connsiteX75" fmla="*/ 541626 w 606970"/>
              <a:gd name="connsiteY75" fmla="*/ 477432 h 606298"/>
              <a:gd name="connsiteX76" fmla="*/ 538669 w 606970"/>
              <a:gd name="connsiteY76" fmla="*/ 497299 h 606298"/>
              <a:gd name="connsiteX77" fmla="*/ 498246 w 606970"/>
              <a:gd name="connsiteY77" fmla="*/ 537659 h 606298"/>
              <a:gd name="connsiteX78" fmla="*/ 478259 w 606970"/>
              <a:gd name="connsiteY78" fmla="*/ 540612 h 606298"/>
              <a:gd name="connsiteX79" fmla="*/ 425019 w 606970"/>
              <a:gd name="connsiteY79" fmla="*/ 512154 h 606298"/>
              <a:gd name="connsiteX80" fmla="*/ 365864 w 606970"/>
              <a:gd name="connsiteY80" fmla="*/ 536585 h 606298"/>
              <a:gd name="connsiteX81" fmla="*/ 348387 w 606970"/>
              <a:gd name="connsiteY81" fmla="*/ 594306 h 606298"/>
              <a:gd name="connsiteX82" fmla="*/ 332254 w 606970"/>
              <a:gd name="connsiteY82" fmla="*/ 606298 h 606298"/>
              <a:gd name="connsiteX83" fmla="*/ 275160 w 606970"/>
              <a:gd name="connsiteY83" fmla="*/ 606298 h 606298"/>
              <a:gd name="connsiteX84" fmla="*/ 259027 w 606970"/>
              <a:gd name="connsiteY84" fmla="*/ 594306 h 606298"/>
              <a:gd name="connsiteX85" fmla="*/ 241549 w 606970"/>
              <a:gd name="connsiteY85" fmla="*/ 536585 h 606298"/>
              <a:gd name="connsiteX86" fmla="*/ 182394 w 606970"/>
              <a:gd name="connsiteY86" fmla="*/ 512154 h 606298"/>
              <a:gd name="connsiteX87" fmla="*/ 129065 w 606970"/>
              <a:gd name="connsiteY87" fmla="*/ 540612 h 606298"/>
              <a:gd name="connsiteX88" fmla="*/ 109257 w 606970"/>
              <a:gd name="connsiteY88" fmla="*/ 537659 h 606298"/>
              <a:gd name="connsiteX89" fmla="*/ 68835 w 606970"/>
              <a:gd name="connsiteY89" fmla="*/ 497299 h 606298"/>
              <a:gd name="connsiteX90" fmla="*/ 65877 w 606970"/>
              <a:gd name="connsiteY90" fmla="*/ 477432 h 606298"/>
              <a:gd name="connsiteX91" fmla="*/ 94469 w 606970"/>
              <a:gd name="connsiteY91" fmla="*/ 424185 h 606298"/>
              <a:gd name="connsiteX92" fmla="*/ 69910 w 606970"/>
              <a:gd name="connsiteY92" fmla="*/ 365121 h 606298"/>
              <a:gd name="connsiteX93" fmla="*/ 12010 w 606970"/>
              <a:gd name="connsiteY93" fmla="*/ 347671 h 606298"/>
              <a:gd name="connsiteX94" fmla="*/ 0 w 606970"/>
              <a:gd name="connsiteY94" fmla="*/ 331562 h 606298"/>
              <a:gd name="connsiteX95" fmla="*/ 0 w 606970"/>
              <a:gd name="connsiteY95" fmla="*/ 274557 h 606298"/>
              <a:gd name="connsiteX96" fmla="*/ 12010 w 606970"/>
              <a:gd name="connsiteY96" fmla="*/ 258449 h 606298"/>
              <a:gd name="connsiteX97" fmla="*/ 69910 w 606970"/>
              <a:gd name="connsiteY97" fmla="*/ 240998 h 606298"/>
              <a:gd name="connsiteX98" fmla="*/ 94469 w 606970"/>
              <a:gd name="connsiteY98" fmla="*/ 181934 h 606298"/>
              <a:gd name="connsiteX99" fmla="*/ 65787 w 606970"/>
              <a:gd name="connsiteY99" fmla="*/ 128866 h 606298"/>
              <a:gd name="connsiteX100" fmla="*/ 68745 w 606970"/>
              <a:gd name="connsiteY100" fmla="*/ 108910 h 606298"/>
              <a:gd name="connsiteX101" fmla="*/ 109168 w 606970"/>
              <a:gd name="connsiteY101" fmla="*/ 68728 h 606298"/>
              <a:gd name="connsiteX102" fmla="*/ 128976 w 606970"/>
              <a:gd name="connsiteY102" fmla="*/ 65775 h 606298"/>
              <a:gd name="connsiteX103" fmla="*/ 182305 w 606970"/>
              <a:gd name="connsiteY103" fmla="*/ 94233 h 606298"/>
              <a:gd name="connsiteX104" fmla="*/ 241460 w 606970"/>
              <a:gd name="connsiteY104" fmla="*/ 69802 h 606298"/>
              <a:gd name="connsiteX105" fmla="*/ 258848 w 606970"/>
              <a:gd name="connsiteY105" fmla="*/ 11902 h 606298"/>
              <a:gd name="connsiteX106" fmla="*/ 274981 w 606970"/>
              <a:gd name="connsiteY106" fmla="*/ 0 h 60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606970" h="606298">
                <a:moveTo>
                  <a:pt x="303572" y="190814"/>
                </a:moveTo>
                <a:cubicBezTo>
                  <a:pt x="241546" y="190814"/>
                  <a:pt x="191082" y="241193"/>
                  <a:pt x="191082" y="303114"/>
                </a:cubicBezTo>
                <a:cubicBezTo>
                  <a:pt x="191082" y="365036"/>
                  <a:pt x="241546" y="415325"/>
                  <a:pt x="303572" y="415325"/>
                </a:cubicBezTo>
                <a:cubicBezTo>
                  <a:pt x="365598" y="415325"/>
                  <a:pt x="416062" y="365036"/>
                  <a:pt x="416062" y="303114"/>
                </a:cubicBezTo>
                <a:cubicBezTo>
                  <a:pt x="416062" y="241193"/>
                  <a:pt x="365598" y="190814"/>
                  <a:pt x="303572" y="190814"/>
                </a:cubicBezTo>
                <a:close/>
                <a:moveTo>
                  <a:pt x="303572" y="157079"/>
                </a:moveTo>
                <a:cubicBezTo>
                  <a:pt x="384242" y="157079"/>
                  <a:pt x="449854" y="222580"/>
                  <a:pt x="449854" y="303114"/>
                </a:cubicBezTo>
                <a:cubicBezTo>
                  <a:pt x="449854" y="383648"/>
                  <a:pt x="384242" y="449149"/>
                  <a:pt x="303572" y="449149"/>
                </a:cubicBezTo>
                <a:cubicBezTo>
                  <a:pt x="222902" y="449149"/>
                  <a:pt x="157290" y="383648"/>
                  <a:pt x="157290" y="303114"/>
                </a:cubicBezTo>
                <a:cubicBezTo>
                  <a:pt x="157290" y="222580"/>
                  <a:pt x="222902" y="157079"/>
                  <a:pt x="303572" y="157079"/>
                </a:cubicBezTo>
                <a:close/>
                <a:moveTo>
                  <a:pt x="287529" y="33648"/>
                </a:moveTo>
                <a:lnTo>
                  <a:pt x="270948" y="88685"/>
                </a:lnTo>
                <a:cubicBezTo>
                  <a:pt x="269155" y="94502"/>
                  <a:pt x="264405" y="98887"/>
                  <a:pt x="258400" y="100229"/>
                </a:cubicBezTo>
                <a:cubicBezTo>
                  <a:pt x="234738" y="105509"/>
                  <a:pt x="212420" y="114816"/>
                  <a:pt x="191805" y="127792"/>
                </a:cubicBezTo>
                <a:cubicBezTo>
                  <a:pt x="186697" y="131014"/>
                  <a:pt x="180154" y="131282"/>
                  <a:pt x="174776" y="128419"/>
                </a:cubicBezTo>
                <a:lnTo>
                  <a:pt x="123957" y="101213"/>
                </a:lnTo>
                <a:lnTo>
                  <a:pt x="101370" y="123765"/>
                </a:lnTo>
                <a:lnTo>
                  <a:pt x="128617" y="174417"/>
                </a:lnTo>
                <a:cubicBezTo>
                  <a:pt x="131575" y="179787"/>
                  <a:pt x="131216" y="186409"/>
                  <a:pt x="127990" y="191510"/>
                </a:cubicBezTo>
                <a:cubicBezTo>
                  <a:pt x="114904" y="212003"/>
                  <a:pt x="105672" y="234376"/>
                  <a:pt x="100384" y="258001"/>
                </a:cubicBezTo>
                <a:cubicBezTo>
                  <a:pt x="99129" y="263908"/>
                  <a:pt x="94648" y="268740"/>
                  <a:pt x="88822" y="270530"/>
                </a:cubicBezTo>
                <a:lnTo>
                  <a:pt x="33700" y="287086"/>
                </a:lnTo>
                <a:lnTo>
                  <a:pt x="33700" y="319034"/>
                </a:lnTo>
                <a:lnTo>
                  <a:pt x="88822" y="335679"/>
                </a:lnTo>
                <a:cubicBezTo>
                  <a:pt x="94648" y="337469"/>
                  <a:pt x="99129" y="342212"/>
                  <a:pt x="100384" y="348208"/>
                </a:cubicBezTo>
                <a:cubicBezTo>
                  <a:pt x="105672" y="371833"/>
                  <a:pt x="114994" y="394206"/>
                  <a:pt x="127990" y="414610"/>
                </a:cubicBezTo>
                <a:cubicBezTo>
                  <a:pt x="131216" y="419800"/>
                  <a:pt x="131485" y="426333"/>
                  <a:pt x="128617" y="431702"/>
                </a:cubicBezTo>
                <a:lnTo>
                  <a:pt x="101370" y="482443"/>
                </a:lnTo>
                <a:lnTo>
                  <a:pt x="123957" y="504995"/>
                </a:lnTo>
                <a:lnTo>
                  <a:pt x="174776" y="477790"/>
                </a:lnTo>
                <a:cubicBezTo>
                  <a:pt x="180154" y="474926"/>
                  <a:pt x="186697" y="475105"/>
                  <a:pt x="191805" y="478327"/>
                </a:cubicBezTo>
                <a:cubicBezTo>
                  <a:pt x="212420" y="491482"/>
                  <a:pt x="234738" y="500699"/>
                  <a:pt x="258400" y="505890"/>
                </a:cubicBezTo>
                <a:cubicBezTo>
                  <a:pt x="264405" y="507232"/>
                  <a:pt x="269155" y="511617"/>
                  <a:pt x="270948" y="517524"/>
                </a:cubicBezTo>
                <a:lnTo>
                  <a:pt x="287529" y="572471"/>
                </a:lnTo>
                <a:lnTo>
                  <a:pt x="319616" y="572471"/>
                </a:lnTo>
                <a:lnTo>
                  <a:pt x="336197" y="517524"/>
                </a:lnTo>
                <a:cubicBezTo>
                  <a:pt x="337990" y="511617"/>
                  <a:pt x="342740" y="507232"/>
                  <a:pt x="348745" y="505890"/>
                </a:cubicBezTo>
                <a:cubicBezTo>
                  <a:pt x="372407" y="500699"/>
                  <a:pt x="394904" y="491392"/>
                  <a:pt x="415340" y="478327"/>
                </a:cubicBezTo>
                <a:cubicBezTo>
                  <a:pt x="420448" y="475105"/>
                  <a:pt x="426991" y="474926"/>
                  <a:pt x="432369" y="477790"/>
                </a:cubicBezTo>
                <a:lnTo>
                  <a:pt x="483188" y="504995"/>
                </a:lnTo>
                <a:lnTo>
                  <a:pt x="505775" y="482443"/>
                </a:lnTo>
                <a:lnTo>
                  <a:pt x="478528" y="431702"/>
                </a:lnTo>
                <a:cubicBezTo>
                  <a:pt x="475660" y="426333"/>
                  <a:pt x="475929" y="419800"/>
                  <a:pt x="479155" y="414610"/>
                </a:cubicBezTo>
                <a:cubicBezTo>
                  <a:pt x="492241" y="394116"/>
                  <a:pt x="501473" y="371833"/>
                  <a:pt x="506761" y="348208"/>
                </a:cubicBezTo>
                <a:cubicBezTo>
                  <a:pt x="508016" y="342212"/>
                  <a:pt x="512497" y="337469"/>
                  <a:pt x="518323" y="335679"/>
                </a:cubicBezTo>
                <a:lnTo>
                  <a:pt x="573445" y="319034"/>
                </a:lnTo>
                <a:lnTo>
                  <a:pt x="573445" y="287086"/>
                </a:lnTo>
                <a:lnTo>
                  <a:pt x="518323" y="270530"/>
                </a:lnTo>
                <a:cubicBezTo>
                  <a:pt x="512497" y="268740"/>
                  <a:pt x="508016" y="263908"/>
                  <a:pt x="506761" y="258001"/>
                </a:cubicBezTo>
                <a:cubicBezTo>
                  <a:pt x="501473" y="234376"/>
                  <a:pt x="492151" y="211914"/>
                  <a:pt x="479155" y="191510"/>
                </a:cubicBezTo>
                <a:cubicBezTo>
                  <a:pt x="475929" y="186409"/>
                  <a:pt x="475660" y="179787"/>
                  <a:pt x="478528" y="174417"/>
                </a:cubicBezTo>
                <a:lnTo>
                  <a:pt x="505775" y="123765"/>
                </a:lnTo>
                <a:lnTo>
                  <a:pt x="483188" y="101213"/>
                </a:lnTo>
                <a:lnTo>
                  <a:pt x="432369" y="128419"/>
                </a:lnTo>
                <a:cubicBezTo>
                  <a:pt x="426902" y="131282"/>
                  <a:pt x="420448" y="131014"/>
                  <a:pt x="415340" y="127792"/>
                </a:cubicBezTo>
                <a:cubicBezTo>
                  <a:pt x="394725" y="114637"/>
                  <a:pt x="372407" y="105509"/>
                  <a:pt x="348745" y="100229"/>
                </a:cubicBezTo>
                <a:cubicBezTo>
                  <a:pt x="342740" y="98887"/>
                  <a:pt x="337990" y="94502"/>
                  <a:pt x="336197" y="88685"/>
                </a:cubicBezTo>
                <a:lnTo>
                  <a:pt x="319616" y="33648"/>
                </a:lnTo>
                <a:close/>
                <a:moveTo>
                  <a:pt x="274981" y="0"/>
                </a:moveTo>
                <a:lnTo>
                  <a:pt x="332164" y="0"/>
                </a:lnTo>
                <a:cubicBezTo>
                  <a:pt x="339514" y="0"/>
                  <a:pt x="346146" y="4743"/>
                  <a:pt x="348297" y="11902"/>
                </a:cubicBezTo>
                <a:lnTo>
                  <a:pt x="365685" y="69802"/>
                </a:lnTo>
                <a:cubicBezTo>
                  <a:pt x="386479" y="75261"/>
                  <a:pt x="406197" y="83494"/>
                  <a:pt x="424840" y="94233"/>
                </a:cubicBezTo>
                <a:lnTo>
                  <a:pt x="477900" y="65507"/>
                </a:lnTo>
                <a:cubicBezTo>
                  <a:pt x="484533" y="62017"/>
                  <a:pt x="492600" y="63270"/>
                  <a:pt x="497888" y="68460"/>
                </a:cubicBezTo>
                <a:lnTo>
                  <a:pt x="538310" y="108820"/>
                </a:lnTo>
                <a:cubicBezTo>
                  <a:pt x="543509" y="114100"/>
                  <a:pt x="544763" y="122154"/>
                  <a:pt x="541268" y="128777"/>
                </a:cubicBezTo>
                <a:lnTo>
                  <a:pt x="512676" y="181934"/>
                </a:lnTo>
                <a:cubicBezTo>
                  <a:pt x="523432" y="200548"/>
                  <a:pt x="531678" y="220415"/>
                  <a:pt x="537235" y="240998"/>
                </a:cubicBezTo>
                <a:lnTo>
                  <a:pt x="595135" y="258449"/>
                </a:lnTo>
                <a:cubicBezTo>
                  <a:pt x="602215" y="260597"/>
                  <a:pt x="607145" y="267129"/>
                  <a:pt x="606966" y="274557"/>
                </a:cubicBezTo>
                <a:lnTo>
                  <a:pt x="606966" y="331562"/>
                </a:lnTo>
                <a:cubicBezTo>
                  <a:pt x="606966" y="338990"/>
                  <a:pt x="602215" y="345523"/>
                  <a:pt x="595045" y="347671"/>
                </a:cubicBezTo>
                <a:lnTo>
                  <a:pt x="537235" y="365121"/>
                </a:lnTo>
                <a:cubicBezTo>
                  <a:pt x="531678" y="385883"/>
                  <a:pt x="523432" y="405661"/>
                  <a:pt x="512676" y="424185"/>
                </a:cubicBezTo>
                <a:lnTo>
                  <a:pt x="541626" y="477432"/>
                </a:lnTo>
                <a:cubicBezTo>
                  <a:pt x="545122" y="483965"/>
                  <a:pt x="543867" y="492108"/>
                  <a:pt x="538669" y="497299"/>
                </a:cubicBezTo>
                <a:lnTo>
                  <a:pt x="498246" y="537659"/>
                </a:lnTo>
                <a:cubicBezTo>
                  <a:pt x="492958" y="542939"/>
                  <a:pt x="484891" y="544102"/>
                  <a:pt x="478259" y="540612"/>
                </a:cubicBezTo>
                <a:lnTo>
                  <a:pt x="425019" y="512154"/>
                </a:lnTo>
                <a:cubicBezTo>
                  <a:pt x="406377" y="522893"/>
                  <a:pt x="386479" y="531126"/>
                  <a:pt x="365864" y="536585"/>
                </a:cubicBezTo>
                <a:lnTo>
                  <a:pt x="348387" y="594306"/>
                </a:lnTo>
                <a:cubicBezTo>
                  <a:pt x="346236" y="601376"/>
                  <a:pt x="339693" y="606298"/>
                  <a:pt x="332254" y="606298"/>
                </a:cubicBezTo>
                <a:lnTo>
                  <a:pt x="275160" y="606298"/>
                </a:lnTo>
                <a:cubicBezTo>
                  <a:pt x="267721" y="606298"/>
                  <a:pt x="261178" y="601466"/>
                  <a:pt x="259027" y="594306"/>
                </a:cubicBezTo>
                <a:lnTo>
                  <a:pt x="241549" y="536585"/>
                </a:lnTo>
                <a:cubicBezTo>
                  <a:pt x="220756" y="531126"/>
                  <a:pt x="201037" y="522893"/>
                  <a:pt x="182394" y="512154"/>
                </a:cubicBezTo>
                <a:lnTo>
                  <a:pt x="129065" y="540612"/>
                </a:lnTo>
                <a:cubicBezTo>
                  <a:pt x="122612" y="544102"/>
                  <a:pt x="114546" y="542939"/>
                  <a:pt x="109257" y="537659"/>
                </a:cubicBezTo>
                <a:lnTo>
                  <a:pt x="68835" y="497299"/>
                </a:lnTo>
                <a:cubicBezTo>
                  <a:pt x="63636" y="492108"/>
                  <a:pt x="62382" y="483965"/>
                  <a:pt x="65877" y="477432"/>
                </a:cubicBezTo>
                <a:lnTo>
                  <a:pt x="94469" y="424185"/>
                </a:lnTo>
                <a:cubicBezTo>
                  <a:pt x="83713" y="405571"/>
                  <a:pt x="75467" y="385794"/>
                  <a:pt x="69910" y="365121"/>
                </a:cubicBezTo>
                <a:lnTo>
                  <a:pt x="12010" y="347671"/>
                </a:lnTo>
                <a:cubicBezTo>
                  <a:pt x="4930" y="345523"/>
                  <a:pt x="0" y="338990"/>
                  <a:pt x="0" y="331562"/>
                </a:cubicBezTo>
                <a:lnTo>
                  <a:pt x="0" y="274557"/>
                </a:lnTo>
                <a:cubicBezTo>
                  <a:pt x="0" y="267129"/>
                  <a:pt x="4840" y="260597"/>
                  <a:pt x="12010" y="258449"/>
                </a:cubicBezTo>
                <a:lnTo>
                  <a:pt x="69910" y="240998"/>
                </a:lnTo>
                <a:cubicBezTo>
                  <a:pt x="75467" y="220236"/>
                  <a:pt x="83713" y="200548"/>
                  <a:pt x="94469" y="181934"/>
                </a:cubicBezTo>
                <a:lnTo>
                  <a:pt x="65787" y="128866"/>
                </a:lnTo>
                <a:cubicBezTo>
                  <a:pt x="62292" y="122333"/>
                  <a:pt x="63457" y="114190"/>
                  <a:pt x="68745" y="108910"/>
                </a:cubicBezTo>
                <a:lnTo>
                  <a:pt x="109168" y="68728"/>
                </a:lnTo>
                <a:cubicBezTo>
                  <a:pt x="114366" y="63359"/>
                  <a:pt x="122433" y="62285"/>
                  <a:pt x="128976" y="65775"/>
                </a:cubicBezTo>
                <a:lnTo>
                  <a:pt x="182305" y="94233"/>
                </a:lnTo>
                <a:cubicBezTo>
                  <a:pt x="200948" y="83494"/>
                  <a:pt x="220666" y="75261"/>
                  <a:pt x="241460" y="69802"/>
                </a:cubicBezTo>
                <a:lnTo>
                  <a:pt x="258848" y="11902"/>
                </a:lnTo>
                <a:cubicBezTo>
                  <a:pt x="260999" y="4922"/>
                  <a:pt x="267631" y="0"/>
                  <a:pt x="2749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homepage_66760">
            <a:extLst>
              <a:ext uri="{FF2B5EF4-FFF2-40B4-BE49-F238E27FC236}">
                <a16:creationId xmlns:a16="http://schemas.microsoft.com/office/drawing/2014/main" id="{9941772C-0A29-61C2-2E84-3402538A6918}"/>
              </a:ext>
            </a:extLst>
          </p:cNvPr>
          <p:cNvSpPr/>
          <p:nvPr/>
        </p:nvSpPr>
        <p:spPr>
          <a:xfrm>
            <a:off x="227188" y="735911"/>
            <a:ext cx="184653" cy="180786"/>
          </a:xfrm>
          <a:custGeom>
            <a:avLst/>
            <a:gdLst>
              <a:gd name="connsiteX0" fmla="*/ 254091 w 603831"/>
              <a:gd name="connsiteY0" fmla="*/ 379679 h 591187"/>
              <a:gd name="connsiteX1" fmla="*/ 254091 w 603831"/>
              <a:gd name="connsiteY1" fmla="*/ 549802 h 591187"/>
              <a:gd name="connsiteX2" fmla="*/ 349636 w 603831"/>
              <a:gd name="connsiteY2" fmla="*/ 549802 h 591187"/>
              <a:gd name="connsiteX3" fmla="*/ 349636 w 603831"/>
              <a:gd name="connsiteY3" fmla="*/ 379679 h 591187"/>
              <a:gd name="connsiteX4" fmla="*/ 276313 w 603831"/>
              <a:gd name="connsiteY4" fmla="*/ 172875 h 591187"/>
              <a:gd name="connsiteX5" fmla="*/ 327538 w 603831"/>
              <a:gd name="connsiteY5" fmla="*/ 172875 h 591187"/>
              <a:gd name="connsiteX6" fmla="*/ 348251 w 603831"/>
              <a:gd name="connsiteY6" fmla="*/ 193551 h 591187"/>
              <a:gd name="connsiteX7" fmla="*/ 327538 w 603831"/>
              <a:gd name="connsiteY7" fmla="*/ 214226 h 591187"/>
              <a:gd name="connsiteX8" fmla="*/ 276313 w 603831"/>
              <a:gd name="connsiteY8" fmla="*/ 214226 h 591187"/>
              <a:gd name="connsiteX9" fmla="*/ 255599 w 603831"/>
              <a:gd name="connsiteY9" fmla="*/ 193551 h 591187"/>
              <a:gd name="connsiteX10" fmla="*/ 276313 w 603831"/>
              <a:gd name="connsiteY10" fmla="*/ 172875 h 591187"/>
              <a:gd name="connsiteX11" fmla="*/ 301864 w 603831"/>
              <a:gd name="connsiteY11" fmla="*/ 48106 h 591187"/>
              <a:gd name="connsiteX12" fmla="*/ 97374 w 603831"/>
              <a:gd name="connsiteY12" fmla="*/ 227151 h 591187"/>
              <a:gd name="connsiteX13" fmla="*/ 97374 w 603831"/>
              <a:gd name="connsiteY13" fmla="*/ 227275 h 591187"/>
              <a:gd name="connsiteX14" fmla="*/ 97374 w 603831"/>
              <a:gd name="connsiteY14" fmla="*/ 549802 h 591187"/>
              <a:gd name="connsiteX15" fmla="*/ 212772 w 603831"/>
              <a:gd name="connsiteY15" fmla="*/ 549802 h 591187"/>
              <a:gd name="connsiteX16" fmla="*/ 212772 w 603831"/>
              <a:gd name="connsiteY16" fmla="*/ 359111 h 591187"/>
              <a:gd name="connsiteX17" fmla="*/ 233493 w 603831"/>
              <a:gd name="connsiteY17" fmla="*/ 338418 h 591187"/>
              <a:gd name="connsiteX18" fmla="*/ 370357 w 603831"/>
              <a:gd name="connsiteY18" fmla="*/ 338418 h 591187"/>
              <a:gd name="connsiteX19" fmla="*/ 391079 w 603831"/>
              <a:gd name="connsiteY19" fmla="*/ 359111 h 591187"/>
              <a:gd name="connsiteX20" fmla="*/ 391079 w 603831"/>
              <a:gd name="connsiteY20" fmla="*/ 549802 h 591187"/>
              <a:gd name="connsiteX21" fmla="*/ 506352 w 603831"/>
              <a:gd name="connsiteY21" fmla="*/ 549802 h 591187"/>
              <a:gd name="connsiteX22" fmla="*/ 506352 w 603831"/>
              <a:gd name="connsiteY22" fmla="*/ 227275 h 591187"/>
              <a:gd name="connsiteX23" fmla="*/ 506352 w 603831"/>
              <a:gd name="connsiteY23" fmla="*/ 227151 h 591187"/>
              <a:gd name="connsiteX24" fmla="*/ 301864 w 603831"/>
              <a:gd name="connsiteY24" fmla="*/ 0 h 591187"/>
              <a:gd name="connsiteX25" fmla="*/ 315513 w 603831"/>
              <a:gd name="connsiteY25" fmla="*/ 5111 h 591187"/>
              <a:gd name="connsiteX26" fmla="*/ 596809 w 603831"/>
              <a:gd name="connsiteY26" fmla="*/ 251312 h 591187"/>
              <a:gd name="connsiteX27" fmla="*/ 598670 w 603831"/>
              <a:gd name="connsiteY27" fmla="*/ 280430 h 591187"/>
              <a:gd name="connsiteX28" fmla="*/ 583160 w 603831"/>
              <a:gd name="connsiteY28" fmla="*/ 287493 h 591187"/>
              <a:gd name="connsiteX29" fmla="*/ 569511 w 603831"/>
              <a:gd name="connsiteY29" fmla="*/ 282413 h 591187"/>
              <a:gd name="connsiteX30" fmla="*/ 547796 w 603831"/>
              <a:gd name="connsiteY30" fmla="*/ 263331 h 591187"/>
              <a:gd name="connsiteX31" fmla="*/ 547796 w 603831"/>
              <a:gd name="connsiteY31" fmla="*/ 570495 h 591187"/>
              <a:gd name="connsiteX32" fmla="*/ 527074 w 603831"/>
              <a:gd name="connsiteY32" fmla="*/ 591187 h 591187"/>
              <a:gd name="connsiteX33" fmla="*/ 370357 w 603831"/>
              <a:gd name="connsiteY33" fmla="*/ 591187 h 591187"/>
              <a:gd name="connsiteX34" fmla="*/ 233493 w 603831"/>
              <a:gd name="connsiteY34" fmla="*/ 591187 h 591187"/>
              <a:gd name="connsiteX35" fmla="*/ 76777 w 603831"/>
              <a:gd name="connsiteY35" fmla="*/ 591187 h 591187"/>
              <a:gd name="connsiteX36" fmla="*/ 56055 w 603831"/>
              <a:gd name="connsiteY36" fmla="*/ 570495 h 591187"/>
              <a:gd name="connsiteX37" fmla="*/ 56055 w 603831"/>
              <a:gd name="connsiteY37" fmla="*/ 263331 h 591187"/>
              <a:gd name="connsiteX38" fmla="*/ 34340 w 603831"/>
              <a:gd name="connsiteY38" fmla="*/ 282413 h 591187"/>
              <a:gd name="connsiteX39" fmla="*/ 5057 w 603831"/>
              <a:gd name="connsiteY39" fmla="*/ 280430 h 591187"/>
              <a:gd name="connsiteX40" fmla="*/ 7042 w 603831"/>
              <a:gd name="connsiteY40" fmla="*/ 251312 h 591187"/>
              <a:gd name="connsiteX41" fmla="*/ 288215 w 603831"/>
              <a:gd name="connsiteY41" fmla="*/ 5111 h 591187"/>
              <a:gd name="connsiteX42" fmla="*/ 301864 w 603831"/>
              <a:gd name="connsiteY42" fmla="*/ 0 h 591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03831" h="591187">
                <a:moveTo>
                  <a:pt x="254091" y="379679"/>
                </a:moveTo>
                <a:lnTo>
                  <a:pt x="254091" y="549802"/>
                </a:lnTo>
                <a:lnTo>
                  <a:pt x="349636" y="549802"/>
                </a:lnTo>
                <a:lnTo>
                  <a:pt x="349636" y="379679"/>
                </a:lnTo>
                <a:close/>
                <a:moveTo>
                  <a:pt x="276313" y="172875"/>
                </a:moveTo>
                <a:lnTo>
                  <a:pt x="327538" y="172875"/>
                </a:lnTo>
                <a:cubicBezTo>
                  <a:pt x="338949" y="172875"/>
                  <a:pt x="348251" y="182160"/>
                  <a:pt x="348251" y="193551"/>
                </a:cubicBezTo>
                <a:cubicBezTo>
                  <a:pt x="348251" y="204941"/>
                  <a:pt x="338949" y="214226"/>
                  <a:pt x="327538" y="214226"/>
                </a:cubicBezTo>
                <a:lnTo>
                  <a:pt x="276313" y="214226"/>
                </a:lnTo>
                <a:cubicBezTo>
                  <a:pt x="264902" y="214226"/>
                  <a:pt x="255599" y="204941"/>
                  <a:pt x="255599" y="193551"/>
                </a:cubicBezTo>
                <a:cubicBezTo>
                  <a:pt x="255599" y="182160"/>
                  <a:pt x="264902" y="172875"/>
                  <a:pt x="276313" y="172875"/>
                </a:cubicBezTo>
                <a:close/>
                <a:moveTo>
                  <a:pt x="301864" y="48106"/>
                </a:moveTo>
                <a:lnTo>
                  <a:pt x="97374" y="227151"/>
                </a:lnTo>
                <a:cubicBezTo>
                  <a:pt x="97374" y="227151"/>
                  <a:pt x="97374" y="227275"/>
                  <a:pt x="97374" y="227275"/>
                </a:cubicBezTo>
                <a:lnTo>
                  <a:pt x="97374" y="549802"/>
                </a:lnTo>
                <a:lnTo>
                  <a:pt x="212772" y="549802"/>
                </a:lnTo>
                <a:lnTo>
                  <a:pt x="212772" y="359111"/>
                </a:lnTo>
                <a:cubicBezTo>
                  <a:pt x="212772" y="347711"/>
                  <a:pt x="222078" y="338418"/>
                  <a:pt x="233493" y="338418"/>
                </a:cubicBezTo>
                <a:lnTo>
                  <a:pt x="370357" y="338418"/>
                </a:lnTo>
                <a:cubicBezTo>
                  <a:pt x="381773" y="338418"/>
                  <a:pt x="391079" y="347711"/>
                  <a:pt x="391079" y="359111"/>
                </a:cubicBezTo>
                <a:lnTo>
                  <a:pt x="391079" y="549802"/>
                </a:lnTo>
                <a:lnTo>
                  <a:pt x="506352" y="549802"/>
                </a:lnTo>
                <a:lnTo>
                  <a:pt x="506352" y="227275"/>
                </a:lnTo>
                <a:cubicBezTo>
                  <a:pt x="506352" y="227275"/>
                  <a:pt x="506352" y="227151"/>
                  <a:pt x="506352" y="227151"/>
                </a:cubicBezTo>
                <a:close/>
                <a:moveTo>
                  <a:pt x="301864" y="0"/>
                </a:moveTo>
                <a:cubicBezTo>
                  <a:pt x="306734" y="0"/>
                  <a:pt x="311604" y="1704"/>
                  <a:pt x="315513" y="5111"/>
                </a:cubicBezTo>
                <a:lnTo>
                  <a:pt x="596809" y="251312"/>
                </a:lnTo>
                <a:cubicBezTo>
                  <a:pt x="605371" y="258871"/>
                  <a:pt x="606239" y="271881"/>
                  <a:pt x="598670" y="280430"/>
                </a:cubicBezTo>
                <a:cubicBezTo>
                  <a:pt x="594575" y="285139"/>
                  <a:pt x="588868" y="287493"/>
                  <a:pt x="583160" y="287493"/>
                </a:cubicBezTo>
                <a:cubicBezTo>
                  <a:pt x="578321" y="287493"/>
                  <a:pt x="573481" y="285882"/>
                  <a:pt x="569511" y="282413"/>
                </a:cubicBezTo>
                <a:lnTo>
                  <a:pt x="547796" y="263331"/>
                </a:lnTo>
                <a:lnTo>
                  <a:pt x="547796" y="570495"/>
                </a:lnTo>
                <a:cubicBezTo>
                  <a:pt x="547796" y="581894"/>
                  <a:pt x="538490" y="591187"/>
                  <a:pt x="527074" y="591187"/>
                </a:cubicBezTo>
                <a:lnTo>
                  <a:pt x="370357" y="591187"/>
                </a:lnTo>
                <a:lnTo>
                  <a:pt x="233493" y="591187"/>
                </a:lnTo>
                <a:lnTo>
                  <a:pt x="76777" y="591187"/>
                </a:lnTo>
                <a:cubicBezTo>
                  <a:pt x="65361" y="591187"/>
                  <a:pt x="56055" y="581894"/>
                  <a:pt x="56055" y="570495"/>
                </a:cubicBezTo>
                <a:lnTo>
                  <a:pt x="56055" y="263331"/>
                </a:lnTo>
                <a:lnTo>
                  <a:pt x="34340" y="282413"/>
                </a:lnTo>
                <a:cubicBezTo>
                  <a:pt x="25655" y="289971"/>
                  <a:pt x="12626" y="289104"/>
                  <a:pt x="5057" y="280430"/>
                </a:cubicBezTo>
                <a:cubicBezTo>
                  <a:pt x="-2388" y="271881"/>
                  <a:pt x="-1520" y="258871"/>
                  <a:pt x="7042" y="251312"/>
                </a:cubicBezTo>
                <a:lnTo>
                  <a:pt x="288215" y="5111"/>
                </a:lnTo>
                <a:cubicBezTo>
                  <a:pt x="292123" y="1704"/>
                  <a:pt x="296994" y="0"/>
                  <a:pt x="30186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confont-10459-4814669">
            <a:extLst>
              <a:ext uri="{FF2B5EF4-FFF2-40B4-BE49-F238E27FC236}">
                <a16:creationId xmlns:a16="http://schemas.microsoft.com/office/drawing/2014/main" id="{DA330748-3F91-18F5-1EB7-2A03EB87DDF8}"/>
              </a:ext>
            </a:extLst>
          </p:cNvPr>
          <p:cNvSpPr/>
          <p:nvPr/>
        </p:nvSpPr>
        <p:spPr>
          <a:xfrm>
            <a:off x="227700" y="2289435"/>
            <a:ext cx="184652" cy="162449"/>
          </a:xfrm>
          <a:custGeom>
            <a:avLst/>
            <a:gdLst>
              <a:gd name="T0" fmla="*/ 8903 w 14551"/>
              <a:gd name="T1" fmla="*/ 8301 h 12803"/>
              <a:gd name="T2" fmla="*/ 10780 w 14551"/>
              <a:gd name="T3" fmla="*/ 8301 h 12803"/>
              <a:gd name="T4" fmla="*/ 9842 w 14551"/>
              <a:gd name="T5" fmla="*/ 10148 h 12803"/>
              <a:gd name="T6" fmla="*/ 9842 w 14551"/>
              <a:gd name="T7" fmla="*/ 6455 h 12803"/>
              <a:gd name="T8" fmla="*/ 9842 w 14551"/>
              <a:gd name="T9" fmla="*/ 10148 h 12803"/>
              <a:gd name="T10" fmla="*/ 10989 w 14551"/>
              <a:gd name="T11" fmla="*/ 11432 h 12803"/>
              <a:gd name="T12" fmla="*/ 11884 w 14551"/>
              <a:gd name="T13" fmla="*/ 10938 h 12803"/>
              <a:gd name="T14" fmla="*/ 13111 w 14551"/>
              <a:gd name="T15" fmla="*/ 8971 h 12803"/>
              <a:gd name="T16" fmla="*/ 13111 w 14551"/>
              <a:gd name="T17" fmla="*/ 7680 h 12803"/>
              <a:gd name="T18" fmla="*/ 11884 w 14551"/>
              <a:gd name="T19" fmla="*/ 5713 h 12803"/>
              <a:gd name="T20" fmla="*/ 11001 w 14551"/>
              <a:gd name="T21" fmla="*/ 5225 h 12803"/>
              <a:gd name="T22" fmla="*/ 10642 w 14551"/>
              <a:gd name="T23" fmla="*/ 5507 h 12803"/>
              <a:gd name="T24" fmla="*/ 9113 w 14551"/>
              <a:gd name="T25" fmla="*/ 5501 h 12803"/>
              <a:gd name="T26" fmla="*/ 8752 w 14551"/>
              <a:gd name="T27" fmla="*/ 5214 h 12803"/>
              <a:gd name="T28" fmla="*/ 7838 w 14551"/>
              <a:gd name="T29" fmla="*/ 5714 h 12803"/>
              <a:gd name="T30" fmla="*/ 6611 w 14551"/>
              <a:gd name="T31" fmla="*/ 7680 h 12803"/>
              <a:gd name="T32" fmla="*/ 6612 w 14551"/>
              <a:gd name="T33" fmla="*/ 8972 h 12803"/>
              <a:gd name="T34" fmla="*/ 7838 w 14551"/>
              <a:gd name="T35" fmla="*/ 10939 h 12803"/>
              <a:gd name="T36" fmla="*/ 8702 w 14551"/>
              <a:gd name="T37" fmla="*/ 11421 h 12803"/>
              <a:gd name="T38" fmla="*/ 9061 w 14551"/>
              <a:gd name="T39" fmla="*/ 11124 h 12803"/>
              <a:gd name="T40" fmla="*/ 10628 w 14551"/>
              <a:gd name="T41" fmla="*/ 11130 h 12803"/>
              <a:gd name="T42" fmla="*/ 11243 w 14551"/>
              <a:gd name="T43" fmla="*/ 12780 h 12803"/>
              <a:gd name="T44" fmla="*/ 9802 w 14551"/>
              <a:gd name="T45" fmla="*/ 12009 h 12803"/>
              <a:gd name="T46" fmla="*/ 8371 w 14551"/>
              <a:gd name="T47" fmla="*/ 12765 h 12803"/>
              <a:gd name="T48" fmla="*/ 8131 w 14551"/>
              <a:gd name="T49" fmla="*/ 12714 h 12803"/>
              <a:gd name="T50" fmla="*/ 6961 w 14551"/>
              <a:gd name="T51" fmla="*/ 12057 h 12803"/>
              <a:gd name="T52" fmla="*/ 6881 w 14551"/>
              <a:gd name="T53" fmla="*/ 10916 h 12803"/>
              <a:gd name="T54" fmla="*/ 5604 w 14551"/>
              <a:gd name="T55" fmla="*/ 9688 h 12803"/>
              <a:gd name="T56" fmla="*/ 5103 w 14551"/>
              <a:gd name="T57" fmla="*/ 8323 h 12803"/>
              <a:gd name="T58" fmla="*/ 5612 w 14551"/>
              <a:gd name="T59" fmla="*/ 6958 h 12803"/>
              <a:gd name="T60" fmla="*/ 6881 w 14551"/>
              <a:gd name="T61" fmla="*/ 5729 h 12803"/>
              <a:gd name="T62" fmla="*/ 6963 w 14551"/>
              <a:gd name="T63" fmla="*/ 4588 h 12803"/>
              <a:gd name="T64" fmla="*/ 8197 w 14551"/>
              <a:gd name="T65" fmla="*/ 3908 h 12803"/>
              <a:gd name="T66" fmla="*/ 8434 w 14551"/>
              <a:gd name="T67" fmla="*/ 3859 h 12803"/>
              <a:gd name="T68" fmla="*/ 9851 w 14551"/>
              <a:gd name="T69" fmla="*/ 4587 h 12803"/>
              <a:gd name="T70" fmla="*/ 11259 w 14551"/>
              <a:gd name="T71" fmla="*/ 3873 h 12803"/>
              <a:gd name="T72" fmla="*/ 11499 w 14551"/>
              <a:gd name="T73" fmla="*/ 3924 h 12803"/>
              <a:gd name="T74" fmla="*/ 12692 w 14551"/>
              <a:gd name="T75" fmla="*/ 4588 h 12803"/>
              <a:gd name="T76" fmla="*/ 12772 w 14551"/>
              <a:gd name="T77" fmla="*/ 5729 h 12803"/>
              <a:gd name="T78" fmla="*/ 14042 w 14551"/>
              <a:gd name="T79" fmla="*/ 6958 h 12803"/>
              <a:gd name="T80" fmla="*/ 14551 w 14551"/>
              <a:gd name="T81" fmla="*/ 8323 h 12803"/>
              <a:gd name="T82" fmla="*/ 14042 w 14551"/>
              <a:gd name="T83" fmla="*/ 9687 h 12803"/>
              <a:gd name="T84" fmla="*/ 12772 w 14551"/>
              <a:gd name="T85" fmla="*/ 10916 h 12803"/>
              <a:gd name="T86" fmla="*/ 12692 w 14551"/>
              <a:gd name="T87" fmla="*/ 12057 h 12803"/>
              <a:gd name="T88" fmla="*/ 11478 w 14551"/>
              <a:gd name="T89" fmla="*/ 12730 h 12803"/>
              <a:gd name="T90" fmla="*/ 11243 w 14551"/>
              <a:gd name="T91" fmla="*/ 12780 h 12803"/>
              <a:gd name="T92" fmla="*/ 13410 w 14551"/>
              <a:gd name="T93" fmla="*/ 4573 h 12803"/>
              <a:gd name="T94" fmla="*/ 12800 w 14551"/>
              <a:gd name="T95" fmla="*/ 1526 h 12803"/>
              <a:gd name="T96" fmla="*/ 1523 w 14551"/>
              <a:gd name="T97" fmla="*/ 1220 h 12803"/>
              <a:gd name="T98" fmla="*/ 1219 w 14551"/>
              <a:gd name="T99" fmla="*/ 8838 h 12803"/>
              <a:gd name="T100" fmla="*/ 4267 w 14551"/>
              <a:gd name="T101" fmla="*/ 9144 h 12803"/>
              <a:gd name="T102" fmla="*/ 4267 w 14551"/>
              <a:gd name="T103" fmla="*/ 10363 h 12803"/>
              <a:gd name="T104" fmla="*/ 0 w 14551"/>
              <a:gd name="T105" fmla="*/ 9753 h 12803"/>
              <a:gd name="T106" fmla="*/ 611 w 14551"/>
              <a:gd name="T107" fmla="*/ 1 h 12803"/>
              <a:gd name="T108" fmla="*/ 14019 w 14551"/>
              <a:gd name="T109" fmla="*/ 611 h 12803"/>
              <a:gd name="T110" fmla="*/ 2743 w 14551"/>
              <a:gd name="T111" fmla="*/ 12191 h 12803"/>
              <a:gd name="T112" fmla="*/ 5788 w 14551"/>
              <a:gd name="T113" fmla="*/ 11582 h 12803"/>
              <a:gd name="T114" fmla="*/ 5788 w 14551"/>
              <a:gd name="T115" fmla="*/ 12801 h 12803"/>
              <a:gd name="T116" fmla="*/ 2743 w 14551"/>
              <a:gd name="T117" fmla="*/ 12191 h 12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4551" h="12803">
                <a:moveTo>
                  <a:pt x="9842" y="7363"/>
                </a:moveTo>
                <a:cubicBezTo>
                  <a:pt x="9324" y="7363"/>
                  <a:pt x="8904" y="7783"/>
                  <a:pt x="8903" y="8301"/>
                </a:cubicBezTo>
                <a:cubicBezTo>
                  <a:pt x="8904" y="8820"/>
                  <a:pt x="9324" y="9240"/>
                  <a:pt x="9842" y="9240"/>
                </a:cubicBezTo>
                <a:cubicBezTo>
                  <a:pt x="10360" y="9239"/>
                  <a:pt x="10780" y="8820"/>
                  <a:pt x="10780" y="8301"/>
                </a:cubicBezTo>
                <a:cubicBezTo>
                  <a:pt x="10780" y="7783"/>
                  <a:pt x="10360" y="7364"/>
                  <a:pt x="9842" y="7363"/>
                </a:cubicBezTo>
                <a:close/>
                <a:moveTo>
                  <a:pt x="9842" y="10148"/>
                </a:moveTo>
                <a:cubicBezTo>
                  <a:pt x="8822" y="10147"/>
                  <a:pt x="7996" y="9321"/>
                  <a:pt x="7995" y="8301"/>
                </a:cubicBezTo>
                <a:cubicBezTo>
                  <a:pt x="7995" y="7283"/>
                  <a:pt x="8823" y="6455"/>
                  <a:pt x="9842" y="6455"/>
                </a:cubicBezTo>
                <a:cubicBezTo>
                  <a:pt x="10860" y="6455"/>
                  <a:pt x="11689" y="7283"/>
                  <a:pt x="11689" y="8301"/>
                </a:cubicBezTo>
                <a:cubicBezTo>
                  <a:pt x="11689" y="9320"/>
                  <a:pt x="10860" y="10148"/>
                  <a:pt x="9842" y="10148"/>
                </a:cubicBezTo>
                <a:close/>
                <a:moveTo>
                  <a:pt x="10960" y="11425"/>
                </a:moveTo>
                <a:cubicBezTo>
                  <a:pt x="10964" y="11428"/>
                  <a:pt x="10976" y="11432"/>
                  <a:pt x="10989" y="11432"/>
                </a:cubicBezTo>
                <a:lnTo>
                  <a:pt x="10990" y="11432"/>
                </a:lnTo>
                <a:lnTo>
                  <a:pt x="11884" y="10938"/>
                </a:lnTo>
                <a:cubicBezTo>
                  <a:pt x="11863" y="10888"/>
                  <a:pt x="11764" y="10645"/>
                  <a:pt x="11764" y="10392"/>
                </a:cubicBezTo>
                <a:cubicBezTo>
                  <a:pt x="11764" y="9636"/>
                  <a:pt x="12356" y="9012"/>
                  <a:pt x="13111" y="8971"/>
                </a:cubicBezTo>
                <a:cubicBezTo>
                  <a:pt x="13121" y="8912"/>
                  <a:pt x="13180" y="8577"/>
                  <a:pt x="13180" y="8326"/>
                </a:cubicBezTo>
                <a:cubicBezTo>
                  <a:pt x="13180" y="8074"/>
                  <a:pt x="13121" y="7740"/>
                  <a:pt x="13111" y="7680"/>
                </a:cubicBezTo>
                <a:cubicBezTo>
                  <a:pt x="12356" y="7640"/>
                  <a:pt x="11765" y="7016"/>
                  <a:pt x="11764" y="6261"/>
                </a:cubicBezTo>
                <a:cubicBezTo>
                  <a:pt x="11764" y="6006"/>
                  <a:pt x="11863" y="5763"/>
                  <a:pt x="11884" y="5713"/>
                </a:cubicBezTo>
                <a:lnTo>
                  <a:pt x="11005" y="5225"/>
                </a:lnTo>
                <a:lnTo>
                  <a:pt x="11001" y="5225"/>
                </a:lnTo>
                <a:cubicBezTo>
                  <a:pt x="10989" y="5225"/>
                  <a:pt x="10978" y="5228"/>
                  <a:pt x="10967" y="5234"/>
                </a:cubicBezTo>
                <a:cubicBezTo>
                  <a:pt x="10867" y="5334"/>
                  <a:pt x="10758" y="5425"/>
                  <a:pt x="10642" y="5507"/>
                </a:cubicBezTo>
                <a:cubicBezTo>
                  <a:pt x="10371" y="5697"/>
                  <a:pt x="10115" y="5794"/>
                  <a:pt x="9880" y="5794"/>
                </a:cubicBezTo>
                <a:cubicBezTo>
                  <a:pt x="9644" y="5794"/>
                  <a:pt x="9385" y="5695"/>
                  <a:pt x="9113" y="5501"/>
                </a:cubicBezTo>
                <a:cubicBezTo>
                  <a:pt x="8996" y="5418"/>
                  <a:pt x="8887" y="5325"/>
                  <a:pt x="8786" y="5222"/>
                </a:cubicBezTo>
                <a:cubicBezTo>
                  <a:pt x="8776" y="5217"/>
                  <a:pt x="8764" y="5214"/>
                  <a:pt x="8752" y="5214"/>
                </a:cubicBezTo>
                <a:lnTo>
                  <a:pt x="8749" y="5214"/>
                </a:lnTo>
                <a:lnTo>
                  <a:pt x="7838" y="5714"/>
                </a:lnTo>
                <a:cubicBezTo>
                  <a:pt x="7860" y="5765"/>
                  <a:pt x="7958" y="6008"/>
                  <a:pt x="7958" y="6261"/>
                </a:cubicBezTo>
                <a:cubicBezTo>
                  <a:pt x="7957" y="7017"/>
                  <a:pt x="7366" y="7640"/>
                  <a:pt x="6611" y="7680"/>
                </a:cubicBezTo>
                <a:cubicBezTo>
                  <a:pt x="6601" y="7740"/>
                  <a:pt x="6542" y="8074"/>
                  <a:pt x="6542" y="8326"/>
                </a:cubicBezTo>
                <a:cubicBezTo>
                  <a:pt x="6542" y="8577"/>
                  <a:pt x="6601" y="8912"/>
                  <a:pt x="6612" y="8972"/>
                </a:cubicBezTo>
                <a:cubicBezTo>
                  <a:pt x="7366" y="9012"/>
                  <a:pt x="7958" y="9636"/>
                  <a:pt x="7959" y="10392"/>
                </a:cubicBezTo>
                <a:cubicBezTo>
                  <a:pt x="7959" y="10646"/>
                  <a:pt x="7859" y="10890"/>
                  <a:pt x="7838" y="10939"/>
                </a:cubicBezTo>
                <a:lnTo>
                  <a:pt x="8700" y="11421"/>
                </a:lnTo>
                <a:lnTo>
                  <a:pt x="8702" y="11421"/>
                </a:lnTo>
                <a:cubicBezTo>
                  <a:pt x="8714" y="11421"/>
                  <a:pt x="8726" y="11416"/>
                  <a:pt x="8731" y="11413"/>
                </a:cubicBezTo>
                <a:cubicBezTo>
                  <a:pt x="8832" y="11307"/>
                  <a:pt x="8943" y="11211"/>
                  <a:pt x="9061" y="11124"/>
                </a:cubicBezTo>
                <a:cubicBezTo>
                  <a:pt x="9337" y="10922"/>
                  <a:pt x="9599" y="10819"/>
                  <a:pt x="9841" y="10819"/>
                </a:cubicBezTo>
                <a:cubicBezTo>
                  <a:pt x="10085" y="10819"/>
                  <a:pt x="10350" y="10923"/>
                  <a:pt x="10628" y="11130"/>
                </a:cubicBezTo>
                <a:cubicBezTo>
                  <a:pt x="10814" y="11268"/>
                  <a:pt x="10944" y="11407"/>
                  <a:pt x="10960" y="11425"/>
                </a:cubicBezTo>
                <a:moveTo>
                  <a:pt x="11243" y="12780"/>
                </a:moveTo>
                <a:cubicBezTo>
                  <a:pt x="11071" y="12779"/>
                  <a:pt x="10904" y="12708"/>
                  <a:pt x="10796" y="12589"/>
                </a:cubicBezTo>
                <a:cubicBezTo>
                  <a:pt x="10649" y="12428"/>
                  <a:pt x="10184" y="12009"/>
                  <a:pt x="9802" y="12009"/>
                </a:cubicBezTo>
                <a:cubicBezTo>
                  <a:pt x="9424" y="12009"/>
                  <a:pt x="8951" y="12431"/>
                  <a:pt x="8815" y="12578"/>
                </a:cubicBezTo>
                <a:cubicBezTo>
                  <a:pt x="8707" y="12696"/>
                  <a:pt x="8541" y="12765"/>
                  <a:pt x="8371" y="12765"/>
                </a:cubicBezTo>
                <a:cubicBezTo>
                  <a:pt x="8290" y="12765"/>
                  <a:pt x="8213" y="12750"/>
                  <a:pt x="8144" y="12719"/>
                </a:cubicBezTo>
                <a:lnTo>
                  <a:pt x="8131" y="12714"/>
                </a:lnTo>
                <a:lnTo>
                  <a:pt x="6973" y="12066"/>
                </a:lnTo>
                <a:lnTo>
                  <a:pt x="6961" y="12057"/>
                </a:lnTo>
                <a:cubicBezTo>
                  <a:pt x="6749" y="11905"/>
                  <a:pt x="6671" y="11626"/>
                  <a:pt x="6775" y="11386"/>
                </a:cubicBezTo>
                <a:cubicBezTo>
                  <a:pt x="6775" y="11384"/>
                  <a:pt x="6881" y="11139"/>
                  <a:pt x="6881" y="10916"/>
                </a:cubicBezTo>
                <a:cubicBezTo>
                  <a:pt x="6880" y="10238"/>
                  <a:pt x="6331" y="9688"/>
                  <a:pt x="5653" y="9688"/>
                </a:cubicBezTo>
                <a:lnTo>
                  <a:pt x="5604" y="9688"/>
                </a:lnTo>
                <a:cubicBezTo>
                  <a:pt x="5410" y="9688"/>
                  <a:pt x="5252" y="9515"/>
                  <a:pt x="5202" y="9249"/>
                </a:cubicBezTo>
                <a:cubicBezTo>
                  <a:pt x="5198" y="9227"/>
                  <a:pt x="5103" y="8721"/>
                  <a:pt x="5103" y="8323"/>
                </a:cubicBezTo>
                <a:cubicBezTo>
                  <a:pt x="5103" y="7924"/>
                  <a:pt x="5197" y="7419"/>
                  <a:pt x="5202" y="7397"/>
                </a:cubicBezTo>
                <a:cubicBezTo>
                  <a:pt x="5253" y="7127"/>
                  <a:pt x="5414" y="6954"/>
                  <a:pt x="5612" y="6958"/>
                </a:cubicBezTo>
                <a:lnTo>
                  <a:pt x="5653" y="6958"/>
                </a:lnTo>
                <a:cubicBezTo>
                  <a:pt x="6331" y="6957"/>
                  <a:pt x="6881" y="6408"/>
                  <a:pt x="6881" y="5729"/>
                </a:cubicBezTo>
                <a:cubicBezTo>
                  <a:pt x="6881" y="5506"/>
                  <a:pt x="6775" y="5262"/>
                  <a:pt x="6774" y="5259"/>
                </a:cubicBezTo>
                <a:cubicBezTo>
                  <a:pt x="6671" y="5019"/>
                  <a:pt x="6750" y="4740"/>
                  <a:pt x="6963" y="4588"/>
                </a:cubicBezTo>
                <a:lnTo>
                  <a:pt x="6974" y="4580"/>
                </a:lnTo>
                <a:lnTo>
                  <a:pt x="8197" y="3908"/>
                </a:lnTo>
                <a:lnTo>
                  <a:pt x="8210" y="3903"/>
                </a:lnTo>
                <a:cubicBezTo>
                  <a:pt x="8279" y="3873"/>
                  <a:pt x="8354" y="3859"/>
                  <a:pt x="8434" y="3859"/>
                </a:cubicBezTo>
                <a:cubicBezTo>
                  <a:pt x="8604" y="3859"/>
                  <a:pt x="8770" y="3927"/>
                  <a:pt x="8879" y="4042"/>
                </a:cubicBezTo>
                <a:cubicBezTo>
                  <a:pt x="9024" y="4193"/>
                  <a:pt x="9481" y="4587"/>
                  <a:pt x="9851" y="4587"/>
                </a:cubicBezTo>
                <a:cubicBezTo>
                  <a:pt x="10218" y="4587"/>
                  <a:pt x="10673" y="4201"/>
                  <a:pt x="10817" y="4052"/>
                </a:cubicBezTo>
                <a:cubicBezTo>
                  <a:pt x="10925" y="3939"/>
                  <a:pt x="11090" y="3873"/>
                  <a:pt x="11259" y="3873"/>
                </a:cubicBezTo>
                <a:cubicBezTo>
                  <a:pt x="11340" y="3873"/>
                  <a:pt x="11417" y="3888"/>
                  <a:pt x="11487" y="3918"/>
                </a:cubicBezTo>
                <a:lnTo>
                  <a:pt x="11499" y="3924"/>
                </a:lnTo>
                <a:lnTo>
                  <a:pt x="12680" y="4580"/>
                </a:lnTo>
                <a:lnTo>
                  <a:pt x="12692" y="4588"/>
                </a:lnTo>
                <a:cubicBezTo>
                  <a:pt x="12903" y="4735"/>
                  <a:pt x="12984" y="5024"/>
                  <a:pt x="12879" y="5260"/>
                </a:cubicBezTo>
                <a:cubicBezTo>
                  <a:pt x="12878" y="5262"/>
                  <a:pt x="12772" y="5506"/>
                  <a:pt x="12772" y="5729"/>
                </a:cubicBezTo>
                <a:cubicBezTo>
                  <a:pt x="12773" y="6407"/>
                  <a:pt x="13322" y="6957"/>
                  <a:pt x="14000" y="6958"/>
                </a:cubicBezTo>
                <a:lnTo>
                  <a:pt x="14042" y="6958"/>
                </a:lnTo>
                <a:cubicBezTo>
                  <a:pt x="14239" y="6954"/>
                  <a:pt x="14401" y="7127"/>
                  <a:pt x="14452" y="7397"/>
                </a:cubicBezTo>
                <a:cubicBezTo>
                  <a:pt x="14456" y="7418"/>
                  <a:pt x="14551" y="7924"/>
                  <a:pt x="14551" y="8323"/>
                </a:cubicBezTo>
                <a:cubicBezTo>
                  <a:pt x="14551" y="8721"/>
                  <a:pt x="14456" y="9228"/>
                  <a:pt x="14451" y="9249"/>
                </a:cubicBezTo>
                <a:cubicBezTo>
                  <a:pt x="14401" y="9518"/>
                  <a:pt x="14239" y="9692"/>
                  <a:pt x="14042" y="9687"/>
                </a:cubicBezTo>
                <a:lnTo>
                  <a:pt x="14000" y="9687"/>
                </a:lnTo>
                <a:cubicBezTo>
                  <a:pt x="13322" y="9688"/>
                  <a:pt x="12773" y="10238"/>
                  <a:pt x="12772" y="10916"/>
                </a:cubicBezTo>
                <a:cubicBezTo>
                  <a:pt x="12772" y="11139"/>
                  <a:pt x="12878" y="11384"/>
                  <a:pt x="12879" y="11386"/>
                </a:cubicBezTo>
                <a:cubicBezTo>
                  <a:pt x="12982" y="11626"/>
                  <a:pt x="12904" y="11906"/>
                  <a:pt x="12692" y="12057"/>
                </a:cubicBezTo>
                <a:lnTo>
                  <a:pt x="12680" y="12066"/>
                </a:lnTo>
                <a:lnTo>
                  <a:pt x="11478" y="12730"/>
                </a:lnTo>
                <a:lnTo>
                  <a:pt x="11466" y="12735"/>
                </a:lnTo>
                <a:cubicBezTo>
                  <a:pt x="11396" y="12765"/>
                  <a:pt x="11320" y="12780"/>
                  <a:pt x="11243" y="12780"/>
                </a:cubicBezTo>
                <a:close/>
                <a:moveTo>
                  <a:pt x="14019" y="3963"/>
                </a:moveTo>
                <a:cubicBezTo>
                  <a:pt x="14019" y="4300"/>
                  <a:pt x="13746" y="4573"/>
                  <a:pt x="13410" y="4573"/>
                </a:cubicBezTo>
                <a:cubicBezTo>
                  <a:pt x="13073" y="4573"/>
                  <a:pt x="12800" y="4300"/>
                  <a:pt x="12800" y="3963"/>
                </a:cubicBezTo>
                <a:lnTo>
                  <a:pt x="12800" y="1526"/>
                </a:lnTo>
                <a:cubicBezTo>
                  <a:pt x="12800" y="1357"/>
                  <a:pt x="12664" y="1220"/>
                  <a:pt x="12496" y="1220"/>
                </a:cubicBezTo>
                <a:lnTo>
                  <a:pt x="1523" y="1220"/>
                </a:lnTo>
                <a:cubicBezTo>
                  <a:pt x="1357" y="1220"/>
                  <a:pt x="1219" y="1357"/>
                  <a:pt x="1219" y="1526"/>
                </a:cubicBezTo>
                <a:lnTo>
                  <a:pt x="1219" y="8838"/>
                </a:lnTo>
                <a:cubicBezTo>
                  <a:pt x="1219" y="9006"/>
                  <a:pt x="1355" y="9144"/>
                  <a:pt x="1523" y="9144"/>
                </a:cubicBezTo>
                <a:lnTo>
                  <a:pt x="4267" y="9144"/>
                </a:lnTo>
                <a:cubicBezTo>
                  <a:pt x="4603" y="9144"/>
                  <a:pt x="4876" y="9417"/>
                  <a:pt x="4876" y="9753"/>
                </a:cubicBezTo>
                <a:cubicBezTo>
                  <a:pt x="4876" y="10090"/>
                  <a:pt x="4603" y="10363"/>
                  <a:pt x="4267" y="10363"/>
                </a:cubicBezTo>
                <a:lnTo>
                  <a:pt x="611" y="10363"/>
                </a:lnTo>
                <a:cubicBezTo>
                  <a:pt x="274" y="10364"/>
                  <a:pt x="0" y="10091"/>
                  <a:pt x="0" y="9753"/>
                </a:cubicBezTo>
                <a:lnTo>
                  <a:pt x="0" y="611"/>
                </a:lnTo>
                <a:cubicBezTo>
                  <a:pt x="0" y="274"/>
                  <a:pt x="274" y="1"/>
                  <a:pt x="611" y="1"/>
                </a:cubicBezTo>
                <a:lnTo>
                  <a:pt x="13408" y="1"/>
                </a:lnTo>
                <a:cubicBezTo>
                  <a:pt x="13745" y="0"/>
                  <a:pt x="14019" y="273"/>
                  <a:pt x="14019" y="611"/>
                </a:cubicBezTo>
                <a:lnTo>
                  <a:pt x="14019" y="3963"/>
                </a:lnTo>
                <a:close/>
                <a:moveTo>
                  <a:pt x="2743" y="12191"/>
                </a:moveTo>
                <a:cubicBezTo>
                  <a:pt x="2743" y="11855"/>
                  <a:pt x="3018" y="11582"/>
                  <a:pt x="3355" y="11582"/>
                </a:cubicBezTo>
                <a:lnTo>
                  <a:pt x="5788" y="11582"/>
                </a:lnTo>
                <a:cubicBezTo>
                  <a:pt x="6124" y="11582"/>
                  <a:pt x="6397" y="11855"/>
                  <a:pt x="6397" y="12191"/>
                </a:cubicBezTo>
                <a:cubicBezTo>
                  <a:pt x="6397" y="12528"/>
                  <a:pt x="6124" y="12801"/>
                  <a:pt x="5788" y="12801"/>
                </a:cubicBezTo>
                <a:lnTo>
                  <a:pt x="3355" y="12801"/>
                </a:lnTo>
                <a:cubicBezTo>
                  <a:pt x="3018" y="12803"/>
                  <a:pt x="2743" y="12529"/>
                  <a:pt x="2743" y="1219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70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-camera_207853">
            <a:extLst>
              <a:ext uri="{FF2B5EF4-FFF2-40B4-BE49-F238E27FC236}">
                <a16:creationId xmlns:a16="http://schemas.microsoft.com/office/drawing/2014/main" id="{9DE6D73A-EA84-898F-1E61-EA88A64A5258}"/>
              </a:ext>
            </a:extLst>
          </p:cNvPr>
          <p:cNvSpPr/>
          <p:nvPr/>
        </p:nvSpPr>
        <p:spPr>
          <a:xfrm>
            <a:off x="4377158" y="1712755"/>
            <a:ext cx="3437684" cy="3432491"/>
          </a:xfrm>
          <a:custGeom>
            <a:avLst/>
            <a:gdLst>
              <a:gd name="connsiteX0" fmla="*/ 602275 w 602487"/>
              <a:gd name="connsiteY0" fmla="*/ 602275 w 602487"/>
              <a:gd name="connsiteX1" fmla="*/ 602275 w 602487"/>
              <a:gd name="connsiteY1" fmla="*/ 602275 w 602487"/>
              <a:gd name="connsiteX2" fmla="*/ 602275 w 602487"/>
              <a:gd name="connsiteY2" fmla="*/ 602275 w 602487"/>
              <a:gd name="connsiteX3" fmla="*/ 602275 w 602487"/>
              <a:gd name="connsiteY3" fmla="*/ 602275 w 602487"/>
              <a:gd name="connsiteX4" fmla="*/ 602275 w 602487"/>
              <a:gd name="connsiteY4" fmla="*/ 602275 w 602487"/>
              <a:gd name="connsiteX5" fmla="*/ 602275 w 602487"/>
              <a:gd name="connsiteY5" fmla="*/ 602275 w 602487"/>
              <a:gd name="connsiteX6" fmla="*/ 602275 w 602487"/>
              <a:gd name="connsiteY6" fmla="*/ 602275 w 602487"/>
              <a:gd name="connsiteX7" fmla="*/ 602275 w 602487"/>
              <a:gd name="connsiteY7" fmla="*/ 602275 w 602487"/>
              <a:gd name="connsiteX8" fmla="*/ 602275 w 602487"/>
              <a:gd name="connsiteY8" fmla="*/ 602275 w 602487"/>
              <a:gd name="connsiteX9" fmla="*/ 602275 w 602487"/>
              <a:gd name="connsiteY9" fmla="*/ 602275 w 602487"/>
              <a:gd name="connsiteX10" fmla="*/ 602275 w 602487"/>
              <a:gd name="connsiteY10" fmla="*/ 602275 w 602487"/>
              <a:gd name="connsiteX11" fmla="*/ 602275 w 602487"/>
              <a:gd name="connsiteY11" fmla="*/ 602275 w 602487"/>
              <a:gd name="connsiteX12" fmla="*/ 602275 w 602487"/>
              <a:gd name="connsiteY12" fmla="*/ 602275 w 602487"/>
              <a:gd name="connsiteX13" fmla="*/ 602275 w 602487"/>
              <a:gd name="connsiteY13" fmla="*/ 602275 w 602487"/>
              <a:gd name="connsiteX14" fmla="*/ 602275 w 602487"/>
              <a:gd name="connsiteY14" fmla="*/ 602275 w 602487"/>
              <a:gd name="connsiteX15" fmla="*/ 602275 w 602487"/>
              <a:gd name="connsiteY15" fmla="*/ 602275 w 602487"/>
              <a:gd name="connsiteX16" fmla="*/ 602275 w 602487"/>
              <a:gd name="connsiteY16" fmla="*/ 602275 w 602487"/>
              <a:gd name="connsiteX17" fmla="*/ 602275 w 602487"/>
              <a:gd name="connsiteY17" fmla="*/ 602275 w 602487"/>
              <a:gd name="connsiteX18" fmla="*/ 602275 w 602487"/>
              <a:gd name="connsiteY18" fmla="*/ 602275 w 602487"/>
              <a:gd name="connsiteX19" fmla="*/ 602275 w 602487"/>
              <a:gd name="connsiteY19" fmla="*/ 602275 w 602487"/>
              <a:gd name="connsiteX20" fmla="*/ 602275 w 602487"/>
              <a:gd name="connsiteY20" fmla="*/ 602275 w 602487"/>
              <a:gd name="connsiteX21" fmla="*/ 602275 w 602487"/>
              <a:gd name="connsiteY21" fmla="*/ 602275 w 602487"/>
              <a:gd name="connsiteX22" fmla="*/ 602275 w 602487"/>
              <a:gd name="connsiteY22" fmla="*/ 602275 w 602487"/>
              <a:gd name="connsiteX23" fmla="*/ 602275 w 602487"/>
              <a:gd name="connsiteY23" fmla="*/ 602275 w 602487"/>
              <a:gd name="connsiteX24" fmla="*/ 602275 w 602487"/>
              <a:gd name="connsiteY24" fmla="*/ 602275 w 602487"/>
              <a:gd name="connsiteX25" fmla="*/ 602275 w 602487"/>
              <a:gd name="connsiteY25" fmla="*/ 602275 w 602487"/>
              <a:gd name="connsiteX26" fmla="*/ 602275 w 602487"/>
              <a:gd name="connsiteY26" fmla="*/ 602275 w 602487"/>
              <a:gd name="connsiteX27" fmla="*/ 602275 w 602487"/>
              <a:gd name="connsiteY27" fmla="*/ 602275 w 602487"/>
              <a:gd name="connsiteX28" fmla="*/ 602275 w 602487"/>
              <a:gd name="connsiteY28" fmla="*/ 602275 w 602487"/>
              <a:gd name="connsiteX29" fmla="*/ 602275 w 602487"/>
              <a:gd name="connsiteY29" fmla="*/ 602275 w 602487"/>
              <a:gd name="connsiteX30" fmla="*/ 602275 w 602487"/>
              <a:gd name="connsiteY30" fmla="*/ 602275 w 602487"/>
              <a:gd name="connsiteX31" fmla="*/ 602275 w 602487"/>
              <a:gd name="connsiteY31" fmla="*/ 602275 w 602487"/>
              <a:gd name="connsiteX32" fmla="*/ 602275 w 602487"/>
              <a:gd name="connsiteY32" fmla="*/ 602275 w 602487"/>
              <a:gd name="connsiteX33" fmla="*/ 602275 w 602487"/>
              <a:gd name="connsiteY33" fmla="*/ 602275 w 602487"/>
              <a:gd name="connsiteX34" fmla="*/ 602275 w 602487"/>
              <a:gd name="connsiteY34" fmla="*/ 602275 w 602487"/>
              <a:gd name="connsiteX35" fmla="*/ 602275 w 602487"/>
              <a:gd name="connsiteY35" fmla="*/ 602275 w 602487"/>
              <a:gd name="connsiteX36" fmla="*/ 602275 w 602487"/>
              <a:gd name="connsiteY36" fmla="*/ 602275 w 602487"/>
              <a:gd name="connsiteX37" fmla="*/ 602275 w 602487"/>
              <a:gd name="connsiteY37" fmla="*/ 602275 w 602487"/>
              <a:gd name="connsiteX38" fmla="*/ 602275 w 602487"/>
              <a:gd name="connsiteY38" fmla="*/ 602275 w 602487"/>
              <a:gd name="connsiteX39" fmla="*/ 602275 w 602487"/>
              <a:gd name="connsiteY39" fmla="*/ 602275 w 602487"/>
              <a:gd name="connsiteX40" fmla="*/ 602275 w 602487"/>
              <a:gd name="connsiteY40" fmla="*/ 602275 w 602487"/>
              <a:gd name="connsiteX41" fmla="*/ 602275 w 602487"/>
              <a:gd name="connsiteY41" fmla="*/ 602275 w 602487"/>
              <a:gd name="connsiteX42" fmla="*/ 602275 w 602487"/>
              <a:gd name="connsiteY42" fmla="*/ 602275 w 602487"/>
              <a:gd name="connsiteX43" fmla="*/ 602275 w 602487"/>
              <a:gd name="connsiteY43" fmla="*/ 602275 w 602487"/>
              <a:gd name="connsiteX44" fmla="*/ 602275 w 602487"/>
              <a:gd name="connsiteY44" fmla="*/ 602275 w 602487"/>
              <a:gd name="connsiteX45" fmla="*/ 602275 w 602487"/>
              <a:gd name="connsiteY45" fmla="*/ 602275 w 602487"/>
              <a:gd name="connsiteX46" fmla="*/ 602275 w 602487"/>
              <a:gd name="connsiteY46" fmla="*/ 602275 w 602487"/>
              <a:gd name="connsiteX47" fmla="*/ 602275 w 602487"/>
              <a:gd name="connsiteY47" fmla="*/ 602275 w 602487"/>
              <a:gd name="connsiteX48" fmla="*/ 602275 w 602487"/>
              <a:gd name="connsiteY48" fmla="*/ 602275 w 602487"/>
              <a:gd name="connsiteX49" fmla="*/ 602275 w 602487"/>
              <a:gd name="connsiteY49" fmla="*/ 602275 w 602487"/>
              <a:gd name="connsiteX50" fmla="*/ 602275 w 602487"/>
              <a:gd name="connsiteY50" fmla="*/ 602275 w 602487"/>
              <a:gd name="connsiteX51" fmla="*/ 602275 w 602487"/>
              <a:gd name="connsiteY51" fmla="*/ 602275 w 602487"/>
              <a:gd name="connsiteX52" fmla="*/ 602275 w 602487"/>
              <a:gd name="connsiteY52" fmla="*/ 602275 w 602487"/>
              <a:gd name="connsiteX53" fmla="*/ 602275 w 602487"/>
              <a:gd name="connsiteY53" fmla="*/ 602275 w 602487"/>
              <a:gd name="connsiteX54" fmla="*/ 602275 w 602487"/>
              <a:gd name="connsiteY54" fmla="*/ 602275 w 602487"/>
              <a:gd name="connsiteX55" fmla="*/ 602275 w 602487"/>
              <a:gd name="connsiteY55" fmla="*/ 602275 w 602487"/>
              <a:gd name="connsiteX56" fmla="*/ 602275 w 602487"/>
              <a:gd name="connsiteY56" fmla="*/ 602275 w 602487"/>
              <a:gd name="connsiteX57" fmla="*/ 602275 w 602487"/>
              <a:gd name="connsiteY57" fmla="*/ 602275 w 602487"/>
              <a:gd name="connsiteX58" fmla="*/ 602275 w 602487"/>
              <a:gd name="connsiteY58" fmla="*/ 602275 w 602487"/>
              <a:gd name="connsiteX59" fmla="*/ 602275 w 602487"/>
              <a:gd name="connsiteY59" fmla="*/ 602275 w 602487"/>
              <a:gd name="connsiteX60" fmla="*/ 602275 w 602487"/>
              <a:gd name="connsiteY60" fmla="*/ 602275 w 602487"/>
              <a:gd name="connsiteX61" fmla="*/ 602275 w 602487"/>
              <a:gd name="connsiteY61" fmla="*/ 602275 w 602487"/>
              <a:gd name="connsiteX62" fmla="*/ 602275 w 602487"/>
              <a:gd name="connsiteY62" fmla="*/ 602275 w 602487"/>
              <a:gd name="connsiteX63" fmla="*/ 602275 w 602487"/>
              <a:gd name="connsiteY63" fmla="*/ 602275 w 602487"/>
              <a:gd name="connsiteX64" fmla="*/ 602275 w 602487"/>
              <a:gd name="connsiteY64" fmla="*/ 602275 w 602487"/>
              <a:gd name="connsiteX65" fmla="*/ 602275 w 602487"/>
              <a:gd name="connsiteY65" fmla="*/ 602275 w 602487"/>
              <a:gd name="connsiteX66" fmla="*/ 602275 w 602487"/>
              <a:gd name="connsiteY66" fmla="*/ 602275 w 602487"/>
              <a:gd name="connsiteX67" fmla="*/ 602275 w 602487"/>
              <a:gd name="connsiteY67" fmla="*/ 602275 w 602487"/>
              <a:gd name="connsiteX68" fmla="*/ 602275 w 602487"/>
              <a:gd name="connsiteY68" fmla="*/ 602275 w 602487"/>
              <a:gd name="connsiteX69" fmla="*/ 602275 w 602487"/>
              <a:gd name="connsiteY69" fmla="*/ 602275 w 602487"/>
              <a:gd name="connsiteX70" fmla="*/ 602275 w 602487"/>
              <a:gd name="connsiteY70" fmla="*/ 602275 w 602487"/>
              <a:gd name="connsiteX71" fmla="*/ 602275 w 602487"/>
              <a:gd name="connsiteY71" fmla="*/ 602275 w 60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07639" h="606722">
                <a:moveTo>
                  <a:pt x="484100" y="427647"/>
                </a:moveTo>
                <a:cubicBezTo>
                  <a:pt x="452503" y="427647"/>
                  <a:pt x="426869" y="453242"/>
                  <a:pt x="426869" y="484791"/>
                </a:cubicBezTo>
                <a:cubicBezTo>
                  <a:pt x="426869" y="516429"/>
                  <a:pt x="452592" y="542024"/>
                  <a:pt x="484100" y="542024"/>
                </a:cubicBezTo>
                <a:cubicBezTo>
                  <a:pt x="515697" y="542024"/>
                  <a:pt x="541419" y="516340"/>
                  <a:pt x="541419" y="484791"/>
                </a:cubicBezTo>
                <a:cubicBezTo>
                  <a:pt x="541419" y="453153"/>
                  <a:pt x="515608" y="427647"/>
                  <a:pt x="484100" y="427647"/>
                </a:cubicBezTo>
                <a:close/>
                <a:moveTo>
                  <a:pt x="129325" y="427647"/>
                </a:moveTo>
                <a:cubicBezTo>
                  <a:pt x="97639" y="427647"/>
                  <a:pt x="72094" y="453420"/>
                  <a:pt x="72094" y="484791"/>
                </a:cubicBezTo>
                <a:cubicBezTo>
                  <a:pt x="72094" y="516340"/>
                  <a:pt x="97728" y="542024"/>
                  <a:pt x="129325" y="542024"/>
                </a:cubicBezTo>
                <a:cubicBezTo>
                  <a:pt x="161100" y="542024"/>
                  <a:pt x="186644" y="516074"/>
                  <a:pt x="186644" y="484791"/>
                </a:cubicBezTo>
                <a:cubicBezTo>
                  <a:pt x="186644" y="453153"/>
                  <a:pt x="160833" y="427647"/>
                  <a:pt x="129325" y="427647"/>
                </a:cubicBezTo>
                <a:close/>
                <a:moveTo>
                  <a:pt x="303775" y="246158"/>
                </a:moveTo>
                <a:cubicBezTo>
                  <a:pt x="272183" y="246158"/>
                  <a:pt x="246554" y="271759"/>
                  <a:pt x="246554" y="303316"/>
                </a:cubicBezTo>
                <a:cubicBezTo>
                  <a:pt x="246554" y="334874"/>
                  <a:pt x="272183" y="360564"/>
                  <a:pt x="303775" y="360564"/>
                </a:cubicBezTo>
                <a:cubicBezTo>
                  <a:pt x="335367" y="360564"/>
                  <a:pt x="361085" y="334874"/>
                  <a:pt x="361085" y="303316"/>
                </a:cubicBezTo>
                <a:cubicBezTo>
                  <a:pt x="361085" y="271759"/>
                  <a:pt x="335367" y="246158"/>
                  <a:pt x="303775" y="246158"/>
                </a:cubicBezTo>
                <a:close/>
                <a:moveTo>
                  <a:pt x="303775" y="206333"/>
                </a:moveTo>
                <a:cubicBezTo>
                  <a:pt x="357347" y="206333"/>
                  <a:pt x="400953" y="249891"/>
                  <a:pt x="400953" y="303316"/>
                </a:cubicBezTo>
                <a:cubicBezTo>
                  <a:pt x="400953" y="356830"/>
                  <a:pt x="357347" y="400388"/>
                  <a:pt x="303775" y="400388"/>
                </a:cubicBezTo>
                <a:cubicBezTo>
                  <a:pt x="250292" y="400388"/>
                  <a:pt x="206686" y="356830"/>
                  <a:pt x="206686" y="303316"/>
                </a:cubicBezTo>
                <a:cubicBezTo>
                  <a:pt x="206686" y="249891"/>
                  <a:pt x="250292" y="206333"/>
                  <a:pt x="303775" y="206333"/>
                </a:cubicBezTo>
                <a:close/>
                <a:moveTo>
                  <a:pt x="484100" y="64698"/>
                </a:moveTo>
                <a:cubicBezTo>
                  <a:pt x="452592" y="64698"/>
                  <a:pt x="426869" y="90293"/>
                  <a:pt x="426869" y="121931"/>
                </a:cubicBezTo>
                <a:cubicBezTo>
                  <a:pt x="426869" y="153392"/>
                  <a:pt x="452503" y="179075"/>
                  <a:pt x="484100" y="179075"/>
                </a:cubicBezTo>
                <a:cubicBezTo>
                  <a:pt x="515964" y="179075"/>
                  <a:pt x="541419" y="153214"/>
                  <a:pt x="541419" y="121931"/>
                </a:cubicBezTo>
                <a:cubicBezTo>
                  <a:pt x="541419" y="90382"/>
                  <a:pt x="515697" y="64698"/>
                  <a:pt x="484100" y="64698"/>
                </a:cubicBezTo>
                <a:close/>
                <a:moveTo>
                  <a:pt x="129325" y="64698"/>
                </a:moveTo>
                <a:cubicBezTo>
                  <a:pt x="97728" y="64698"/>
                  <a:pt x="72094" y="90382"/>
                  <a:pt x="72094" y="121931"/>
                </a:cubicBezTo>
                <a:cubicBezTo>
                  <a:pt x="72094" y="153214"/>
                  <a:pt x="97639" y="179075"/>
                  <a:pt x="129325" y="179075"/>
                </a:cubicBezTo>
                <a:cubicBezTo>
                  <a:pt x="161100" y="179075"/>
                  <a:pt x="186644" y="153303"/>
                  <a:pt x="186644" y="121931"/>
                </a:cubicBezTo>
                <a:cubicBezTo>
                  <a:pt x="186644" y="90560"/>
                  <a:pt x="161100" y="64698"/>
                  <a:pt x="129325" y="64698"/>
                </a:cubicBezTo>
                <a:close/>
                <a:moveTo>
                  <a:pt x="303775" y="39814"/>
                </a:moveTo>
                <a:cubicBezTo>
                  <a:pt x="269419" y="39814"/>
                  <a:pt x="235241" y="46569"/>
                  <a:pt x="203644" y="59455"/>
                </a:cubicBezTo>
                <a:cubicBezTo>
                  <a:pt x="218508" y="77140"/>
                  <a:pt x="226518" y="99447"/>
                  <a:pt x="226518" y="121931"/>
                </a:cubicBezTo>
                <a:cubicBezTo>
                  <a:pt x="226518" y="175343"/>
                  <a:pt x="182906" y="218889"/>
                  <a:pt x="129325" y="218889"/>
                </a:cubicBezTo>
                <a:cubicBezTo>
                  <a:pt x="105560" y="218889"/>
                  <a:pt x="81974" y="210180"/>
                  <a:pt x="63817" y="193472"/>
                </a:cubicBezTo>
                <a:cubicBezTo>
                  <a:pt x="48063" y="227776"/>
                  <a:pt x="39874" y="265280"/>
                  <a:pt x="39874" y="303317"/>
                </a:cubicBezTo>
                <a:cubicBezTo>
                  <a:pt x="39874" y="341442"/>
                  <a:pt x="48063" y="378946"/>
                  <a:pt x="63817" y="413161"/>
                </a:cubicBezTo>
                <a:cubicBezTo>
                  <a:pt x="81974" y="396542"/>
                  <a:pt x="105560" y="387833"/>
                  <a:pt x="129325" y="387833"/>
                </a:cubicBezTo>
                <a:cubicBezTo>
                  <a:pt x="182906" y="387833"/>
                  <a:pt x="226518" y="431291"/>
                  <a:pt x="226518" y="484791"/>
                </a:cubicBezTo>
                <a:cubicBezTo>
                  <a:pt x="226518" y="508075"/>
                  <a:pt x="218063" y="530115"/>
                  <a:pt x="203644" y="547268"/>
                </a:cubicBezTo>
                <a:cubicBezTo>
                  <a:pt x="235241" y="560154"/>
                  <a:pt x="269419" y="566908"/>
                  <a:pt x="303775" y="566908"/>
                </a:cubicBezTo>
                <a:cubicBezTo>
                  <a:pt x="339822" y="566908"/>
                  <a:pt x="375424" y="559532"/>
                  <a:pt x="408267" y="545401"/>
                </a:cubicBezTo>
                <a:cubicBezTo>
                  <a:pt x="393848" y="527538"/>
                  <a:pt x="386995" y="505854"/>
                  <a:pt x="386995" y="484791"/>
                </a:cubicBezTo>
                <a:cubicBezTo>
                  <a:pt x="386995" y="431291"/>
                  <a:pt x="430608" y="387833"/>
                  <a:pt x="484100" y="387833"/>
                </a:cubicBezTo>
                <a:cubicBezTo>
                  <a:pt x="506440" y="387833"/>
                  <a:pt x="528157" y="395387"/>
                  <a:pt x="545424" y="409518"/>
                </a:cubicBezTo>
                <a:cubicBezTo>
                  <a:pt x="560110" y="376280"/>
                  <a:pt x="567765" y="340021"/>
                  <a:pt x="567765" y="303317"/>
                </a:cubicBezTo>
                <a:cubicBezTo>
                  <a:pt x="567765" y="266702"/>
                  <a:pt x="560110" y="230443"/>
                  <a:pt x="545424" y="197205"/>
                </a:cubicBezTo>
                <a:cubicBezTo>
                  <a:pt x="527445" y="211869"/>
                  <a:pt x="505461" y="218889"/>
                  <a:pt x="484100" y="218889"/>
                </a:cubicBezTo>
                <a:cubicBezTo>
                  <a:pt x="430518" y="218889"/>
                  <a:pt x="386995" y="175343"/>
                  <a:pt x="386995" y="121931"/>
                </a:cubicBezTo>
                <a:cubicBezTo>
                  <a:pt x="386995" y="100247"/>
                  <a:pt x="394204" y="78740"/>
                  <a:pt x="408267" y="61232"/>
                </a:cubicBezTo>
                <a:cubicBezTo>
                  <a:pt x="375424" y="47191"/>
                  <a:pt x="339822" y="39814"/>
                  <a:pt x="303775" y="39814"/>
                </a:cubicBezTo>
                <a:close/>
                <a:moveTo>
                  <a:pt x="303775" y="0"/>
                </a:moveTo>
                <a:cubicBezTo>
                  <a:pt x="352461" y="0"/>
                  <a:pt x="400435" y="11731"/>
                  <a:pt x="443424" y="33860"/>
                </a:cubicBezTo>
                <a:cubicBezTo>
                  <a:pt x="455796" y="28172"/>
                  <a:pt x="469592" y="24884"/>
                  <a:pt x="484100" y="24884"/>
                </a:cubicBezTo>
                <a:cubicBezTo>
                  <a:pt x="537681" y="24884"/>
                  <a:pt x="581293" y="68431"/>
                  <a:pt x="581293" y="121931"/>
                </a:cubicBezTo>
                <a:cubicBezTo>
                  <a:pt x="581293" y="136151"/>
                  <a:pt x="578178" y="149659"/>
                  <a:pt x="572571" y="161834"/>
                </a:cubicBezTo>
                <a:cubicBezTo>
                  <a:pt x="595534" y="205292"/>
                  <a:pt x="607639" y="253905"/>
                  <a:pt x="607639" y="303317"/>
                </a:cubicBezTo>
                <a:cubicBezTo>
                  <a:pt x="607639" y="352729"/>
                  <a:pt x="595534" y="401430"/>
                  <a:pt x="572571" y="444799"/>
                </a:cubicBezTo>
                <a:cubicBezTo>
                  <a:pt x="578178" y="457064"/>
                  <a:pt x="581293" y="470572"/>
                  <a:pt x="581293" y="484791"/>
                </a:cubicBezTo>
                <a:cubicBezTo>
                  <a:pt x="581293" y="538292"/>
                  <a:pt x="537681" y="581749"/>
                  <a:pt x="484100" y="581749"/>
                </a:cubicBezTo>
                <a:cubicBezTo>
                  <a:pt x="469592" y="581749"/>
                  <a:pt x="455796" y="578550"/>
                  <a:pt x="443424" y="572774"/>
                </a:cubicBezTo>
                <a:cubicBezTo>
                  <a:pt x="400435" y="594991"/>
                  <a:pt x="352461" y="606722"/>
                  <a:pt x="303775" y="606722"/>
                </a:cubicBezTo>
                <a:cubicBezTo>
                  <a:pt x="256246" y="606722"/>
                  <a:pt x="209162" y="595524"/>
                  <a:pt x="166974" y="574195"/>
                </a:cubicBezTo>
                <a:cubicBezTo>
                  <a:pt x="155403" y="579083"/>
                  <a:pt x="142675" y="581749"/>
                  <a:pt x="129325" y="581749"/>
                </a:cubicBezTo>
                <a:cubicBezTo>
                  <a:pt x="75832" y="581749"/>
                  <a:pt x="32220" y="538292"/>
                  <a:pt x="32220" y="484791"/>
                </a:cubicBezTo>
                <a:cubicBezTo>
                  <a:pt x="32220" y="472883"/>
                  <a:pt x="34356" y="461507"/>
                  <a:pt x="38361" y="450931"/>
                </a:cubicBezTo>
                <a:cubicBezTo>
                  <a:pt x="13262" y="405963"/>
                  <a:pt x="0" y="355217"/>
                  <a:pt x="0" y="303317"/>
                </a:cubicBezTo>
                <a:cubicBezTo>
                  <a:pt x="0" y="251505"/>
                  <a:pt x="13262" y="200671"/>
                  <a:pt x="38361" y="155702"/>
                </a:cubicBezTo>
                <a:cubicBezTo>
                  <a:pt x="34356" y="145215"/>
                  <a:pt x="32220" y="133751"/>
                  <a:pt x="32220" y="121931"/>
                </a:cubicBezTo>
                <a:cubicBezTo>
                  <a:pt x="32220" y="68431"/>
                  <a:pt x="75832" y="24884"/>
                  <a:pt x="129325" y="24884"/>
                </a:cubicBezTo>
                <a:cubicBezTo>
                  <a:pt x="142675" y="24884"/>
                  <a:pt x="155403" y="27639"/>
                  <a:pt x="166974" y="32438"/>
                </a:cubicBezTo>
                <a:cubicBezTo>
                  <a:pt x="209162" y="11198"/>
                  <a:pt x="256246" y="0"/>
                  <a:pt x="303775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219</Words>
  <Application>Microsoft Office PowerPoint</Application>
  <PresentationFormat>宽屏</PresentationFormat>
  <Paragraphs>99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XY Dai</dc:creator>
  <cp:lastModifiedBy>XY Dai</cp:lastModifiedBy>
  <cp:revision>15</cp:revision>
  <dcterms:created xsi:type="dcterms:W3CDTF">2025-02-16T04:57:24Z</dcterms:created>
  <dcterms:modified xsi:type="dcterms:W3CDTF">2025-03-12T11:28:21Z</dcterms:modified>
</cp:coreProperties>
</file>