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1701" r:id="rId2"/>
    <p:sldId id="2731" r:id="rId3"/>
    <p:sldId id="27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345" r:id="rId52"/>
    <p:sldId id="2335" r:id="rId53"/>
    <p:sldId id="2336" r:id="rId54"/>
    <p:sldId id="2343" r:id="rId55"/>
    <p:sldId id="2339" r:id="rId56"/>
    <p:sldId id="2346" r:id="rId57"/>
    <p:sldId id="2348" r:id="rId58"/>
    <p:sldId id="2302" r:id="rId59"/>
    <p:sldId id="2303" r:id="rId60"/>
    <p:sldId id="2304" r:id="rId61"/>
    <p:sldId id="2307" r:id="rId62"/>
    <p:sldId id="2306" r:id="rId63"/>
    <p:sldId id="2308" r:id="rId64"/>
    <p:sldId id="2310" r:id="rId65"/>
    <p:sldId id="2313" r:id="rId66"/>
    <p:sldId id="2312" r:id="rId67"/>
    <p:sldId id="2325" r:id="rId68"/>
    <p:sldId id="2734" r:id="rId69"/>
    <p:sldId id="2349" r:id="rId70"/>
    <p:sldId id="2211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216" autoAdjust="0"/>
  </p:normalViewPr>
  <p:slideViewPr>
    <p:cSldViewPr>
      <p:cViewPr>
        <p:scale>
          <a:sx n="94" d="100"/>
          <a:sy n="94" d="100"/>
        </p:scale>
        <p:origin x="-8" y="-61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6" name="TextBox 318">
            <a:extLst>
              <a:ext uri="{FF2B5EF4-FFF2-40B4-BE49-F238E27FC236}">
                <a16:creationId xmlns:a16="http://schemas.microsoft.com/office/drawing/2014/main" id="{D7CFB514-1D0F-2349-8ACF-E3927E272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527" name="TextBox 318">
            <a:extLst>
              <a:ext uri="{FF2B5EF4-FFF2-40B4-BE49-F238E27FC236}">
                <a16:creationId xmlns:a16="http://schemas.microsoft.com/office/drawing/2014/main" id="{7EB081FB-2B27-9A48-B1AC-91D55701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88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Box 318">
            <a:extLst>
              <a:ext uri="{FF2B5EF4-FFF2-40B4-BE49-F238E27FC236}">
                <a16:creationId xmlns:a16="http://schemas.microsoft.com/office/drawing/2014/main" id="{C4C47F56-BB9E-8C4F-99FD-61B0DB56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437" name="TextBox 318">
            <a:extLst>
              <a:ext uri="{FF2B5EF4-FFF2-40B4-BE49-F238E27FC236}">
                <a16:creationId xmlns:a16="http://schemas.microsoft.com/office/drawing/2014/main" id="{B1FB93A1-5B03-AF4A-BEBB-4B6345E2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9" y="584036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8418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3CB6837-12A9-8343-8CD9-D202B314FFFF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2DA4080-D02B-204D-A266-0045FF8AF1B0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CAE4124-8AA3-224D-9E2A-7C6A9264C263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1CF759C-9024-4641-B223-BD11ED869F6D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AD751A1-96BE-CE43-BBA7-66EFADDD52BD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E48AB1-AF65-9245-8FC2-25F08C9EDBA7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A5A0A97-CEF8-B542-9FF9-BB93A44BCA01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35E4A72-8263-F944-9538-B2FBB2BCAB58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1212872-C640-E64C-BD4D-05977FED9FE6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A7BDD3-9441-5C4A-87D0-859673EBC30E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E75A8A9-E727-8A45-866D-1A873DF7873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A13E10-8888-6945-B6F8-7399A5AC0081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34A7E7-35B7-5F4A-86CD-1EBA1985D61A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2F6286A-EFF7-C447-BBC3-2D85C2C5259C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E7E2795-9B69-564C-8E07-FF561077167D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72C6E99-880B-A94B-98E0-6A66DD2DA615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C05E936-7BE1-E04B-BA84-E0064C3BA998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9D02F85-502C-4A4E-86F8-8F68F90CF29C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08D7EDE-D19B-D14B-8CE4-7079CD7A6986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C4ADA45-53A0-B348-A615-49835DE74FEF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2B09BA56-FD2F-404A-9B0E-C4170093811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8C0A7F4-BB52-4243-BF74-714FAD36981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4CD26B4-21E9-AE4A-A016-E2575F453BB6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9B9B031-1AF8-704A-BEC4-6CA87AB8F3E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3BD3D27-53E9-C44E-8586-F962BA4807B4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0D3B979-0E6E-D245-B130-E3E9B565B3D8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4FA1F8-C189-5D40-9B7B-5046E24DE7BC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2BCA403-4C5D-5146-BAE0-9434412A47CC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10756A-6F1C-D749-B685-A044325D065C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E3F337-A982-B741-A12C-6056092EDD3C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A5F7A95-3CE0-6644-A2EC-4822665FD27D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3F965FD-97DE-044E-8294-3F317AE99AC7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1A5EA3-C1BC-EA4F-B55B-43D61B3C8E8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EA9BA02-572C-BD43-B5DF-1C439A18718C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87BE687-AC69-F540-AFAC-DA3B5C8B2E73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C52A06-4A7D-A54C-A3C7-18DFC5807DBA}"/>
              </a:ext>
            </a:extLst>
          </p:cNvPr>
          <p:cNvCxnSpPr>
            <a:stCxn id="79" idx="1"/>
            <a:endCxn id="80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891C468-60BF-C84D-827A-2B3175CC03E2}"/>
              </a:ext>
            </a:extLst>
          </p:cNvPr>
          <p:cNvCxnSpPr>
            <a:stCxn id="79" idx="3"/>
            <a:endCxn id="83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B2153-31F0-BE44-92C8-96405375DE40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8E7889-B6CC-F64F-9353-99A47E565B25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44E5F-E467-6843-9942-74B54E9E78A4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520B73-6A19-144B-8386-191447218CED}"/>
              </a:ext>
            </a:extLst>
          </p:cNvPr>
          <p:cNvCxnSpPr>
            <a:cxnSpLocks/>
            <a:stCxn id="87" idx="0"/>
            <a:endCxn id="84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CB583E3-C23B-B944-986A-56A89C676EC3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244FE1-D8F6-9047-A9C7-9FA6EFCA08C8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1D34941-2B04-D648-919A-7D13D739AEC8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AA1131-A03E-094D-AE65-58C9E859784C}"/>
              </a:ext>
            </a:extLst>
          </p:cNvPr>
          <p:cNvCxnSpPr>
            <a:cxnSpLocks/>
            <a:stCxn id="104" idx="2"/>
            <a:endCxn id="90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0D3CB8-CEE8-5749-B2F2-973481C65655}"/>
              </a:ext>
            </a:extLst>
          </p:cNvPr>
          <p:cNvCxnSpPr>
            <a:cxnSpLocks/>
            <a:stCxn id="106" idx="2"/>
            <a:endCxn id="113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3EA2ED-5285-884D-B22A-22674D89A138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C1D4AB6-DA35-2243-8627-095665715338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F1C85-373A-8D45-982E-FF8DE4481123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C2DD6-9951-F84A-98B6-C9E80D5EF918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50493-CC8A-B648-A867-95080959EE1A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AE0C1E-0265-E445-AE3C-4CC909750152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62C013-AF00-584B-9DB4-4CB0D9F50BA4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9DEE13-D7B8-4E4C-B085-AF98327199A3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E0EB94-3518-6146-8B3F-6AFD729E9E6F}"/>
              </a:ext>
            </a:extLst>
          </p:cNvPr>
          <p:cNvCxnSpPr>
            <a:cxnSpLocks/>
            <a:stCxn id="95" idx="2"/>
            <a:endCxn id="9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DB9137-F940-8C48-A9F2-02139563DD4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DDE823-8966-F845-AE3E-32ECA00C173C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4971DA-03A9-164C-A6CF-513ABE74AABC}"/>
              </a:ext>
            </a:extLst>
          </p:cNvPr>
          <p:cNvCxnSpPr>
            <a:cxnSpLocks/>
            <a:stCxn id="91" idx="2"/>
            <a:endCxn id="112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2EB666-90F8-044C-9B61-E2BA422C095E}"/>
              </a:ext>
            </a:extLst>
          </p:cNvPr>
          <p:cNvCxnSpPr>
            <a:cxnSpLocks/>
            <a:stCxn id="110" idx="2"/>
            <a:endCxn id="100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E32304E-223E-344F-938A-B02331C008C9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1D76688-A00F-D84B-B01A-21EAAEE7B5AF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BAA4B8-447B-3C40-86B7-A57C400CBFE3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93F909-132A-844D-9A30-03F6A1875CF3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F1E60-9450-B44B-A6A1-6C064C9EDFA5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21961C-2A24-DA41-A44F-DCCAD246FEBC}"/>
              </a:ext>
            </a:extLst>
          </p:cNvPr>
          <p:cNvCxnSpPr>
            <a:cxnSpLocks/>
            <a:stCxn id="119" idx="2"/>
            <a:endCxn id="122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798AAA-1C5C-9C47-9A27-8F15C832CDBF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A11428-BE0B-DC42-AE0C-5908B5E24BA5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A322A9-A037-D240-B30B-DD75FF6DFC79}"/>
              </a:ext>
            </a:extLst>
          </p:cNvPr>
          <p:cNvCxnSpPr>
            <a:cxnSpLocks/>
            <a:stCxn id="115" idx="2"/>
            <a:endCxn id="126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7134805-1AE6-9740-A2BD-39E717013C8F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0C5700D-DBE5-CF44-8F67-16EF6513BE0E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F32051-A05C-F14F-B6CA-5E042E4850D0}"/>
              </a:ext>
            </a:extLst>
          </p:cNvPr>
          <p:cNvCxnSpPr>
            <a:cxnSpLocks/>
            <a:stCxn id="93" idx="2"/>
            <a:endCxn id="170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DF2DF5-AFEE-AE43-9C66-083D6D3B7665}"/>
              </a:ext>
            </a:extLst>
          </p:cNvPr>
          <p:cNvCxnSpPr>
            <a:cxnSpLocks/>
            <a:stCxn id="93" idx="2"/>
            <a:endCxn id="17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A13683CC-9AE9-9C4F-B344-AAE8CE7D2BF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4059220-A7CC-B44F-919A-2C251E6B4C1E}"/>
              </a:ext>
            </a:extLst>
          </p:cNvPr>
          <p:cNvCxnSpPr>
            <a:cxnSpLocks/>
            <a:stCxn id="170" idx="2"/>
            <a:endCxn id="10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56B65C7-9708-1140-B594-6DBB267C6AFE}"/>
              </a:ext>
            </a:extLst>
          </p:cNvPr>
          <p:cNvCxnSpPr>
            <a:cxnSpLocks/>
            <a:stCxn id="172" idx="2"/>
            <a:endCxn id="176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Freeform 178">
            <a:extLst>
              <a:ext uri="{FF2B5EF4-FFF2-40B4-BE49-F238E27FC236}">
                <a16:creationId xmlns:a16="http://schemas.microsoft.com/office/drawing/2014/main" id="{DAB3E8F8-1CA0-584D-9F50-E0FF640AEFFB}"/>
              </a:ext>
            </a:extLst>
          </p:cNvPr>
          <p:cNvSpPr/>
          <p:nvPr/>
        </p:nvSpPr>
        <p:spPr bwMode="auto">
          <a:xfrm>
            <a:off x="-304800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5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32785DBC-8259-A841-8065-74376244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F4D7CC8A-E111-DF48-B8FD-63B2BAC0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F995D16A-28AF-4D4F-9AE1-0B92FCAC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3253DCEB-FFD7-B148-97EB-F320484B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5B91FAEF-B6A0-874B-9A75-8FCE08DA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1635A923-5400-D74A-A4BB-F281B401B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34" name="TextBox 318">
            <a:extLst>
              <a:ext uri="{FF2B5EF4-FFF2-40B4-BE49-F238E27FC236}">
                <a16:creationId xmlns:a16="http://schemas.microsoft.com/office/drawing/2014/main" id="{0D956176-AE98-AD45-A431-BA961167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5" name="TextBox 318">
            <a:extLst>
              <a:ext uri="{FF2B5EF4-FFF2-40B4-BE49-F238E27FC236}">
                <a16:creationId xmlns:a16="http://schemas.microsoft.com/office/drawing/2014/main" id="{563B5B16-1837-F446-8AAA-E040B2CB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337" y="2825869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</a:rPr>
              <a:t>with(sleep, </a:t>
            </a:r>
            <a:r>
              <a:rPr lang="en-GB" b="0" dirty="0" err="1">
                <a:latin typeface="Courier" pitchFamily="2" charset="0"/>
              </a:rPr>
              <a:t>t.test</a:t>
            </a:r>
            <a:r>
              <a:rPr lang="en-GB" b="0" dirty="0">
                <a:latin typeface="Courier" pitchFamily="2" charset="0"/>
              </a:rPr>
              <a:t>(extra[group == 1], extra[group == 2], paired = TRUE))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14096-B6A6-0144-B140-AD2516D64143}"/>
              </a:ext>
            </a:extLst>
          </p:cNvPr>
          <p:cNvSpPr/>
          <p:nvPr/>
        </p:nvSpPr>
        <p:spPr>
          <a:xfrm>
            <a:off x="381000" y="3844498"/>
            <a:ext cx="693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you then have two options for t-test: paired or unpaired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402081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all participants did both conditions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i.e. had both drugs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within subject experiment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so the data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otherwise (e.g. take 10 new participants for drug 2)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 subject experiment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so the data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0FDA30-BADE-F544-B14F-92161BC62E42}"/>
              </a:ext>
            </a:extLst>
          </p:cNvPr>
          <p:cNvGrpSpPr/>
          <p:nvPr/>
        </p:nvGrpSpPr>
        <p:grpSpPr>
          <a:xfrm>
            <a:off x="7772400" y="-259160"/>
            <a:ext cx="1371600" cy="1630760"/>
            <a:chOff x="7772400" y="-258128"/>
            <a:chExt cx="1371600" cy="163076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0A31809-DF22-E64C-92F0-18DC06D356AC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8AEF3-F3B1-FC42-97E8-215E84A14C61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27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“An unpaired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2667000" y="630569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between subject 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2812640" y="50216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within subject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</a:t>
            </a: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participants!)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”less"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3CB6837-12A9-8343-8CD9-D202B314FFFF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2DA4080-D02B-204D-A266-0045FF8AF1B0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CAE4124-8AA3-224D-9E2A-7C6A9264C263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1CF759C-9024-4641-B223-BD11ED869F6D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AD751A1-96BE-CE43-BBA7-66EFADDD52BD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E48AB1-AF65-9245-8FC2-25F08C9EDBA7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A5A0A97-CEF8-B542-9FF9-BB93A44BCA01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35E4A72-8263-F944-9538-B2FBB2BCAB58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1212872-C640-E64C-BD4D-05977FED9FE6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A7BDD3-9441-5C4A-87D0-859673EBC30E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E75A8A9-E727-8A45-866D-1A873DF7873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A13E10-8888-6945-B6F8-7399A5AC0081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34A7E7-35B7-5F4A-86CD-1EBA1985D61A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2F6286A-EFF7-C447-BBC3-2D85C2C5259C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E7E2795-9B69-564C-8E07-FF561077167D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72C6E99-880B-A94B-98E0-6A66DD2DA615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C05E936-7BE1-E04B-BA84-E0064C3BA998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9D02F85-502C-4A4E-86F8-8F68F90CF29C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08D7EDE-D19B-D14B-8CE4-7079CD7A6986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C4ADA45-53A0-B348-A615-49835DE74FEF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2B09BA56-FD2F-404A-9B0E-C4170093811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8C0A7F4-BB52-4243-BF74-714FAD36981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4CD26B4-21E9-AE4A-A016-E2575F453BB6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9B9B031-1AF8-704A-BEC4-6CA87AB8F3E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3BD3D27-53E9-C44E-8586-F962BA4807B4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0D3B979-0E6E-D245-B130-E3E9B565B3D8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4FA1F8-C189-5D40-9B7B-5046E24DE7BC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2BCA403-4C5D-5146-BAE0-9434412A47CC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10756A-6F1C-D749-B685-A044325D065C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E3F337-A982-B741-A12C-6056092EDD3C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A5F7A95-3CE0-6644-A2EC-4822665FD27D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3F965FD-97DE-044E-8294-3F317AE99AC7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1A5EA3-C1BC-EA4F-B55B-43D61B3C8E8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EA9BA02-572C-BD43-B5DF-1C439A18718C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87BE687-AC69-F540-AFAC-DA3B5C8B2E73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C52A06-4A7D-A54C-A3C7-18DFC5807DBA}"/>
              </a:ext>
            </a:extLst>
          </p:cNvPr>
          <p:cNvCxnSpPr>
            <a:stCxn id="79" idx="1"/>
            <a:endCxn id="80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891C468-60BF-C84D-827A-2B3175CC03E2}"/>
              </a:ext>
            </a:extLst>
          </p:cNvPr>
          <p:cNvCxnSpPr>
            <a:stCxn id="79" idx="3"/>
            <a:endCxn id="83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B2153-31F0-BE44-92C8-96405375DE40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8E7889-B6CC-F64F-9353-99A47E565B25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44E5F-E467-6843-9942-74B54E9E78A4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520B73-6A19-144B-8386-191447218CED}"/>
              </a:ext>
            </a:extLst>
          </p:cNvPr>
          <p:cNvCxnSpPr>
            <a:cxnSpLocks/>
            <a:stCxn id="87" idx="0"/>
            <a:endCxn id="84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CB583E3-C23B-B944-986A-56A89C676EC3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244FE1-D8F6-9047-A9C7-9FA6EFCA08C8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1D34941-2B04-D648-919A-7D13D739AEC8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AA1131-A03E-094D-AE65-58C9E859784C}"/>
              </a:ext>
            </a:extLst>
          </p:cNvPr>
          <p:cNvCxnSpPr>
            <a:cxnSpLocks/>
            <a:stCxn id="104" idx="2"/>
            <a:endCxn id="90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0D3CB8-CEE8-5749-B2F2-973481C65655}"/>
              </a:ext>
            </a:extLst>
          </p:cNvPr>
          <p:cNvCxnSpPr>
            <a:cxnSpLocks/>
            <a:stCxn id="106" idx="2"/>
            <a:endCxn id="113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3EA2ED-5285-884D-B22A-22674D89A138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C1D4AB6-DA35-2243-8627-095665715338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F1C85-373A-8D45-982E-FF8DE4481123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C2DD6-9951-F84A-98B6-C9E80D5EF918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50493-CC8A-B648-A867-95080959EE1A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AE0C1E-0265-E445-AE3C-4CC909750152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62C013-AF00-584B-9DB4-4CB0D9F50BA4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9DEE13-D7B8-4E4C-B085-AF98327199A3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E0EB94-3518-6146-8B3F-6AFD729E9E6F}"/>
              </a:ext>
            </a:extLst>
          </p:cNvPr>
          <p:cNvCxnSpPr>
            <a:cxnSpLocks/>
            <a:stCxn id="95" idx="2"/>
            <a:endCxn id="9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DB9137-F940-8C48-A9F2-02139563DD4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DDE823-8966-F845-AE3E-32ECA00C173C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4971DA-03A9-164C-A6CF-513ABE74AABC}"/>
              </a:ext>
            </a:extLst>
          </p:cNvPr>
          <p:cNvCxnSpPr>
            <a:cxnSpLocks/>
            <a:stCxn id="91" idx="2"/>
            <a:endCxn id="112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2EB666-90F8-044C-9B61-E2BA422C095E}"/>
              </a:ext>
            </a:extLst>
          </p:cNvPr>
          <p:cNvCxnSpPr>
            <a:cxnSpLocks/>
            <a:stCxn id="110" idx="2"/>
            <a:endCxn id="100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E32304E-223E-344F-938A-B02331C008C9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1D76688-A00F-D84B-B01A-21EAAEE7B5AF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BAA4B8-447B-3C40-86B7-A57C400CBFE3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93F909-132A-844D-9A30-03F6A1875CF3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F1E60-9450-B44B-A6A1-6C064C9EDFA5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21961C-2A24-DA41-A44F-DCCAD246FEBC}"/>
              </a:ext>
            </a:extLst>
          </p:cNvPr>
          <p:cNvCxnSpPr>
            <a:cxnSpLocks/>
            <a:stCxn id="119" idx="2"/>
            <a:endCxn id="122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798AAA-1C5C-9C47-9A27-8F15C832CDBF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A11428-BE0B-DC42-AE0C-5908B5E24BA5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A322A9-A037-D240-B30B-DD75FF6DFC79}"/>
              </a:ext>
            </a:extLst>
          </p:cNvPr>
          <p:cNvCxnSpPr>
            <a:cxnSpLocks/>
            <a:stCxn id="115" idx="2"/>
            <a:endCxn id="126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7134805-1AE6-9740-A2BD-39E717013C8F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0C5700D-DBE5-CF44-8F67-16EF6513BE0E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F32051-A05C-F14F-B6CA-5E042E4850D0}"/>
              </a:ext>
            </a:extLst>
          </p:cNvPr>
          <p:cNvCxnSpPr>
            <a:cxnSpLocks/>
            <a:stCxn id="93" idx="2"/>
            <a:endCxn id="170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DF2DF5-AFEE-AE43-9C66-083D6D3B7665}"/>
              </a:ext>
            </a:extLst>
          </p:cNvPr>
          <p:cNvCxnSpPr>
            <a:cxnSpLocks/>
            <a:stCxn id="93" idx="2"/>
            <a:endCxn id="17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A13683CC-9AE9-9C4F-B344-AAE8CE7D2BF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4059220-A7CC-B44F-919A-2C251E6B4C1E}"/>
              </a:ext>
            </a:extLst>
          </p:cNvPr>
          <p:cNvCxnSpPr>
            <a:cxnSpLocks/>
            <a:stCxn id="170" idx="2"/>
            <a:endCxn id="10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56B65C7-9708-1140-B594-6DBB267C6AFE}"/>
              </a:ext>
            </a:extLst>
          </p:cNvPr>
          <p:cNvCxnSpPr>
            <a:cxnSpLocks/>
            <a:stCxn id="172" idx="2"/>
            <a:endCxn id="176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Freeform 178">
            <a:extLst>
              <a:ext uri="{FF2B5EF4-FFF2-40B4-BE49-F238E27FC236}">
                <a16:creationId xmlns:a16="http://schemas.microsoft.com/office/drawing/2014/main" id="{DAB3E8F8-1CA0-584D-9F50-E0FF640AEFFB}"/>
              </a:ext>
            </a:extLst>
          </p:cNvPr>
          <p:cNvSpPr/>
          <p:nvPr/>
        </p:nvSpPr>
        <p:spPr bwMode="auto">
          <a:xfrm>
            <a:off x="-304800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71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219200"/>
            <a:ext cx="65259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22" name="TextBox 318">
            <a:extLst>
              <a:ext uri="{FF2B5EF4-FFF2-40B4-BE49-F238E27FC236}">
                <a16:creationId xmlns:a16="http://schemas.microsoft.com/office/drawing/2014/main" id="{47993F8F-2186-9440-9BE2-F02D6AFF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59006</TotalTime>
  <Words>2617</Words>
  <Application>Microsoft Macintosh PowerPoint</Application>
  <PresentationFormat>On-screen Show (4:3)</PresentationFormat>
  <Paragraphs>657</Paragraphs>
  <Slides>70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ＭＳ Ｐゴシック</vt:lpstr>
      <vt:lpstr>Arial</vt:lpstr>
      <vt:lpstr>Arial Black</vt:lpstr>
      <vt:lpstr>Courier</vt:lpstr>
      <vt:lpstr>Helvetica Neue Light</vt:lpstr>
      <vt:lpstr>Segoe UI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932</cp:revision>
  <cp:lastPrinted>2018-11-26T09:36:20Z</cp:lastPrinted>
  <dcterms:created xsi:type="dcterms:W3CDTF">2010-06-22T07:38:57Z</dcterms:created>
  <dcterms:modified xsi:type="dcterms:W3CDTF">2018-11-26T09:39:41Z</dcterms:modified>
</cp:coreProperties>
</file>