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1701" r:id="rId2"/>
    <p:sldId id="2246" r:id="rId3"/>
    <p:sldId id="23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345" r:id="rId52"/>
    <p:sldId id="2335" r:id="rId53"/>
    <p:sldId id="2336" r:id="rId54"/>
    <p:sldId id="2343" r:id="rId55"/>
    <p:sldId id="2339" r:id="rId56"/>
    <p:sldId id="2346" r:id="rId57"/>
    <p:sldId id="2348" r:id="rId58"/>
    <p:sldId id="2302" r:id="rId59"/>
    <p:sldId id="2303" r:id="rId60"/>
    <p:sldId id="2304" r:id="rId61"/>
    <p:sldId id="2307" r:id="rId62"/>
    <p:sldId id="2306" r:id="rId63"/>
    <p:sldId id="2308" r:id="rId64"/>
    <p:sldId id="2310" r:id="rId65"/>
    <p:sldId id="2313" r:id="rId66"/>
    <p:sldId id="2312" r:id="rId67"/>
    <p:sldId id="2325" r:id="rId68"/>
    <p:sldId id="2347" r:id="rId69"/>
    <p:sldId id="2349" r:id="rId70"/>
    <p:sldId id="2211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3585" autoAdjust="0"/>
  </p:normalViewPr>
  <p:slideViewPr>
    <p:cSldViewPr>
      <p:cViewPr varScale="1">
        <p:scale>
          <a:sx n="91" d="100"/>
          <a:sy n="91" d="100"/>
        </p:scale>
        <p:origin x="1624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4" name="TextBox 318">
            <a:extLst>
              <a:ext uri="{FF2B5EF4-FFF2-40B4-BE49-F238E27FC236}">
                <a16:creationId xmlns:a16="http://schemas.microsoft.com/office/drawing/2014/main" id="{894EAF29-5089-0546-94BB-FC719D81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525" name="TextBox 318">
            <a:extLst>
              <a:ext uri="{FF2B5EF4-FFF2-40B4-BE49-F238E27FC236}">
                <a16:creationId xmlns:a16="http://schemas.microsoft.com/office/drawing/2014/main" id="{24624F34-D5B1-C445-A9C3-ADF046C3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295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586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2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9EE5E033-5D55-3049-9B9D-08B93C25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CACBA448-76EF-9349-BF41-6B261EC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56EE17BC-C57E-D84F-82EC-1B5E1B1E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422086F2-A89B-054B-BB9C-8C9F5996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A5983058-B54A-6F49-B3D0-74930EB0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72BF1476-EF20-714E-BFF6-608C3716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45" name="TextBox 318">
            <a:extLst>
              <a:ext uri="{FF2B5EF4-FFF2-40B4-BE49-F238E27FC236}">
                <a16:creationId xmlns:a16="http://schemas.microsoft.com/office/drawing/2014/main" id="{D02B3FA7-0A39-8C48-BDF7-AB278505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7" name="TextBox 318">
            <a:extLst>
              <a:ext uri="{FF2B5EF4-FFF2-40B4-BE49-F238E27FC236}">
                <a16:creationId xmlns:a16="http://schemas.microsoft.com/office/drawing/2014/main" id="{3E5944AC-28C2-6242-B470-49F5185F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0" y="2819399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</a:rPr>
              <a:t>with(sleep, </a:t>
            </a:r>
            <a:r>
              <a:rPr lang="en-GB" b="0" dirty="0" err="1">
                <a:latin typeface="Courier" pitchFamily="2" charset="0"/>
              </a:rPr>
              <a:t>t.test</a:t>
            </a:r>
            <a:r>
              <a:rPr lang="en-GB" b="0" dirty="0">
                <a:latin typeface="Courier" pitchFamily="2" charset="0"/>
              </a:rPr>
              <a:t>(extra[group == 1], extra[group == 2], paired = TRUE))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14096-B6A6-0144-B140-AD2516D64143}"/>
              </a:ext>
            </a:extLst>
          </p:cNvPr>
          <p:cNvSpPr/>
          <p:nvPr/>
        </p:nvSpPr>
        <p:spPr>
          <a:xfrm>
            <a:off x="381000" y="3844498"/>
            <a:ext cx="693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you then have two options for t-test: paired or unpaired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402081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all participants did both conditions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i.e. had both drugs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within subject experiment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so the data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otherwise (e.g. take 10 new participants for drug 2)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 subject experiment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so the data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0FDA30-BADE-F544-B14F-92161BC62E42}"/>
              </a:ext>
            </a:extLst>
          </p:cNvPr>
          <p:cNvGrpSpPr/>
          <p:nvPr/>
        </p:nvGrpSpPr>
        <p:grpSpPr>
          <a:xfrm>
            <a:off x="7772400" y="-259160"/>
            <a:ext cx="1371600" cy="1630760"/>
            <a:chOff x="7772400" y="-258128"/>
            <a:chExt cx="1371600" cy="163076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0A31809-DF22-E64C-92F0-18DC06D356AC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8AEF3-F3B1-FC42-97E8-215E84A14C61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27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2667000" y="630569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between subject 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2812640" y="50216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within subject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</a:t>
            </a: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participants!)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”less"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27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219200"/>
            <a:ext cx="65259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321" name="TextBox 318">
            <a:extLst>
              <a:ext uri="{FF2B5EF4-FFF2-40B4-BE49-F238E27FC236}">
                <a16:creationId xmlns:a16="http://schemas.microsoft.com/office/drawing/2014/main" id="{5976DCAF-DC64-7B4F-91A2-A244D9D3C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58948</TotalTime>
  <Words>2671</Words>
  <Application>Microsoft Macintosh PowerPoint</Application>
  <PresentationFormat>On-screen Show (4:3)</PresentationFormat>
  <Paragraphs>655</Paragraphs>
  <Slides>70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ＭＳ Ｐゴシック</vt:lpstr>
      <vt:lpstr>Arial</vt:lpstr>
      <vt:lpstr>Arial Black</vt:lpstr>
      <vt:lpstr>Courier</vt:lpstr>
      <vt:lpstr>Helvetica Neue Light</vt:lpstr>
      <vt:lpstr>Segoe UI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928</cp:revision>
  <cp:lastPrinted>2016-10-04T09:38:22Z</cp:lastPrinted>
  <dcterms:created xsi:type="dcterms:W3CDTF">2010-06-22T07:38:57Z</dcterms:created>
  <dcterms:modified xsi:type="dcterms:W3CDTF">2018-11-12T08:52:05Z</dcterms:modified>
</cp:coreProperties>
</file>