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2"/>
  </p:notesMasterIdLst>
  <p:sldIdLst>
    <p:sldId id="1701" r:id="rId2"/>
    <p:sldId id="2246" r:id="rId3"/>
    <p:sldId id="2332" r:id="rId4"/>
    <p:sldId id="2179" r:id="rId5"/>
    <p:sldId id="2180" r:id="rId6"/>
    <p:sldId id="2181" r:id="rId7"/>
    <p:sldId id="2182" r:id="rId8"/>
    <p:sldId id="2183" r:id="rId9"/>
    <p:sldId id="2184" r:id="rId10"/>
    <p:sldId id="2185" r:id="rId11"/>
    <p:sldId id="2186" r:id="rId12"/>
    <p:sldId id="2187" r:id="rId13"/>
    <p:sldId id="2212" r:id="rId14"/>
    <p:sldId id="2197" r:id="rId15"/>
    <p:sldId id="2198" r:id="rId16"/>
    <p:sldId id="2199" r:id="rId17"/>
    <p:sldId id="2200" r:id="rId18"/>
    <p:sldId id="2201" r:id="rId19"/>
    <p:sldId id="2202" r:id="rId20"/>
    <p:sldId id="2203" r:id="rId21"/>
    <p:sldId id="2204" r:id="rId22"/>
    <p:sldId id="2205" r:id="rId23"/>
    <p:sldId id="2206" r:id="rId24"/>
    <p:sldId id="2207" r:id="rId25"/>
    <p:sldId id="2208" r:id="rId26"/>
    <p:sldId id="2209" r:id="rId27"/>
    <p:sldId id="2300" r:id="rId28"/>
    <p:sldId id="2287" r:id="rId29"/>
    <p:sldId id="2286" r:id="rId30"/>
    <p:sldId id="2229" r:id="rId31"/>
    <p:sldId id="2232" r:id="rId32"/>
    <p:sldId id="2233" r:id="rId33"/>
    <p:sldId id="2291" r:id="rId34"/>
    <p:sldId id="2234" r:id="rId35"/>
    <p:sldId id="2235" r:id="rId36"/>
    <p:sldId id="2243" r:id="rId37"/>
    <p:sldId id="2289" r:id="rId38"/>
    <p:sldId id="2290" r:id="rId39"/>
    <p:sldId id="2245" r:id="rId40"/>
    <p:sldId id="2292" r:id="rId41"/>
    <p:sldId id="2293" r:id="rId42"/>
    <p:sldId id="2294" r:id="rId43"/>
    <p:sldId id="2295" r:id="rId44"/>
    <p:sldId id="2296" r:id="rId45"/>
    <p:sldId id="2297" r:id="rId46"/>
    <p:sldId id="2298" r:id="rId47"/>
    <p:sldId id="2299" r:id="rId48"/>
    <p:sldId id="2334" r:id="rId49"/>
    <p:sldId id="2341" r:id="rId50"/>
    <p:sldId id="2239" r:id="rId51"/>
    <p:sldId id="2345" r:id="rId52"/>
    <p:sldId id="2335" r:id="rId53"/>
    <p:sldId id="2336" r:id="rId54"/>
    <p:sldId id="2343" r:id="rId55"/>
    <p:sldId id="2339" r:id="rId56"/>
    <p:sldId id="2346" r:id="rId57"/>
    <p:sldId id="2348" r:id="rId58"/>
    <p:sldId id="2302" r:id="rId59"/>
    <p:sldId id="2303" r:id="rId60"/>
    <p:sldId id="2304" r:id="rId61"/>
    <p:sldId id="2307" r:id="rId62"/>
    <p:sldId id="2306" r:id="rId63"/>
    <p:sldId id="2308" r:id="rId64"/>
    <p:sldId id="2310" r:id="rId65"/>
    <p:sldId id="2313" r:id="rId66"/>
    <p:sldId id="2312" r:id="rId67"/>
    <p:sldId id="2325" r:id="rId68"/>
    <p:sldId id="2347" r:id="rId69"/>
    <p:sldId id="2349" r:id="rId70"/>
    <p:sldId id="2211" r:id="rId7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99CC00"/>
    <a:srgbClr val="FF9900"/>
    <a:srgbClr val="FFF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216" autoAdjust="0"/>
  </p:normalViewPr>
  <p:slideViewPr>
    <p:cSldViewPr>
      <p:cViewPr varScale="1">
        <p:scale>
          <a:sx n="61" d="100"/>
          <a:sy n="61" d="100"/>
        </p:scale>
        <p:origin x="960" y="19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64" y="6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8"/>
    </p:cViewPr>
  </p:sorterViewPr>
  <p:notesViewPr>
    <p:cSldViewPr>
      <p:cViewPr>
        <p:scale>
          <a:sx n="140" d="100"/>
          <a:sy n="140" d="100"/>
        </p:scale>
        <p:origin x="-952" y="14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91DA07C-0371-AF49-92B1-98B16D460E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charset="0"/>
        <a:cs typeface="Arial" pitchFamily="-112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10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514685-6CD9-6140-8FE2-7AC66C9E7534}" type="slidenum">
              <a:rPr lang="en-US" sz="1200" b="0"/>
              <a:pPr eaLnBrk="1" hangingPunct="1"/>
              <a:t>45</a:t>
            </a:fld>
            <a:endParaRPr lang="en-US" sz="1200" b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536" rIns="92536"/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2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13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21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1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93191-D65F-F149-BC40-48BA506CB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C33BC-767D-8845-BB2C-A473FB4A75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1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34804-006E-DC44-93A2-A63A0AD6AB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8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dd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19560"/>
            <a:ext cx="9144000" cy="818880"/>
          </a:xfrm>
          <a:solidFill>
            <a:schemeClr val="tx1">
              <a:alpha val="10000"/>
            </a:schemeClr>
          </a:solidFill>
        </p:spPr>
        <p:txBody>
          <a:bodyPr tIns="46800" bIns="93600"/>
          <a:lstStyle>
            <a:lvl1pPr algn="ctr">
              <a:defRPr lang="en-CA"/>
            </a:lvl1pPr>
          </a:lstStyle>
          <a:p>
            <a:pPr lvl="0"/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896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68275" y="-23813"/>
            <a:ext cx="9312275" cy="90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as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220BC4A3-FD0C-0441-AC2B-0C5BB645784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  <p:sldLayoutId id="2147484523" r:id="rId4"/>
  </p:sldLayoutIdLst>
  <p:txStyles>
    <p:titleStyle>
      <a:lvl1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2pPr>
      <a:lvl3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3pPr>
      <a:lvl4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4pPr>
      <a:lvl5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mgtfy.com/?q=qt+wait+millisecon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lmgtfy.com/?q=qt+wait+millisecond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lmgtfy.com/?q=qt+wait+millisecond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lmgtfy.com/?q=qt+wait+millisecond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lmgtfy.com/?q=qt+wait+millisecond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lmgtfy.com/?q=qt+wait+millisecond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mgtfy.com/?q=qt+wait+milliseconds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 txBox="1">
            <a:spLocks/>
          </p:cNvSpPr>
          <p:nvPr/>
        </p:nvSpPr>
        <p:spPr bwMode="auto">
          <a:xfrm>
            <a:off x="-1981200" y="1219736"/>
            <a:ext cx="914400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0" dirty="0">
                <a:solidFill>
                  <a:srgbClr val="99CC00"/>
                </a:solidFill>
              </a:rPr>
              <a:t>12</a:t>
            </a:r>
          </a:p>
        </p:txBody>
      </p:sp>
      <p:sp>
        <p:nvSpPr>
          <p:cNvPr id="3" name="Rectangle 2"/>
          <p:cNvSpPr/>
          <p:nvPr/>
        </p:nvSpPr>
        <p:spPr>
          <a:xfrm>
            <a:off x="5300631" y="2615148"/>
            <a:ext cx="3494867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000" dirty="0">
                <a:solidFill>
                  <a:srgbClr val="99CC00"/>
                </a:solidFill>
              </a:rPr>
              <a:t>Probability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and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Statistics</a:t>
            </a:r>
          </a:p>
          <a:p>
            <a:pPr lvl="0"/>
            <a:endParaRPr lang="en-US" b="0" dirty="0">
              <a:solidFill>
                <a:srgbClr val="000000"/>
              </a:solidFill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COMS10011 </a:t>
            </a:r>
          </a:p>
          <a:p>
            <a:pPr lvl="0"/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Dr. Anne Roudaut</a:t>
            </a:r>
          </a:p>
          <a:p>
            <a:pPr lvl="0"/>
            <a:r>
              <a:rPr lang="en-US" b="0" dirty="0" err="1">
                <a:solidFill>
                  <a:srgbClr val="000000"/>
                </a:solidFill>
                <a:latin typeface="Helvetica Neue Light"/>
                <a:cs typeface="Helvetica Neue Light"/>
              </a:rPr>
              <a:t>csxar@bristol.ac.uk</a:t>
            </a:r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4330700" y="1066800"/>
            <a:ext cx="595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altLang="ja-JP" sz="40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Comparing things</a:t>
            </a:r>
            <a:endParaRPr lang="en-US" sz="4000" dirty="0">
              <a:solidFill>
                <a:schemeClr val="tx1"/>
              </a:solidFill>
              <a:latin typeface="Helvetica Neue Light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0" name="AutoShape 3"/>
          <p:cNvSpPr>
            <a:spLocks/>
          </p:cNvSpPr>
          <p:nvPr/>
        </p:nvSpPr>
        <p:spPr bwMode="auto">
          <a:xfrm flipH="1" flipV="1">
            <a:off x="3657600" y="1460500"/>
            <a:ext cx="457200" cy="1130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176" y="7169"/>
                  <a:pt x="20753" y="14339"/>
                  <a:pt x="17153" y="17939"/>
                </a:cubicBezTo>
                <a:cubicBezTo>
                  <a:pt x="13553" y="21539"/>
                  <a:pt x="6776" y="21569"/>
                  <a:pt x="0" y="21600"/>
                </a:cubicBezTo>
              </a:path>
            </a:pathLst>
          </a:custGeom>
          <a:noFill/>
          <a:ln w="317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4495800" y="1676400"/>
            <a:ext cx="595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altLang="ja-JP" sz="2600" dirty="0">
                <a:latin typeface="Helvetica Neue Light" charset="0"/>
                <a:cs typeface="Helvetica Neue Light" charset="0"/>
                <a:sym typeface="Helvetica Neue Light" charset="0"/>
              </a:rPr>
              <a:t>a</a:t>
            </a:r>
            <a:r>
              <a:rPr lang="en-US" altLang="ja-JP" sz="26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nd hypothesis testing</a:t>
            </a:r>
            <a:endParaRPr lang="en-US" sz="2600" dirty="0">
              <a:solidFill>
                <a:schemeClr val="tx1"/>
              </a:solidFill>
              <a:latin typeface="Helvetica Neue Light" charset="0"/>
              <a:cs typeface="ＭＳ Ｐゴシック" charset="0"/>
              <a:sym typeface="Helvetica Neue Light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8" name="Straight Connector 61"/>
          <p:cNvCxnSpPr>
            <a:cxnSpLocks noChangeShapeType="1"/>
          </p:cNvCxnSpPr>
          <p:nvPr/>
        </p:nvCxnSpPr>
        <p:spPr bwMode="auto">
          <a:xfrm rot="16200000" flipH="1">
            <a:off x="2547937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39" name="Straight Connector 62"/>
          <p:cNvCxnSpPr>
            <a:cxnSpLocks noChangeShapeType="1"/>
          </p:cNvCxnSpPr>
          <p:nvPr/>
        </p:nvCxnSpPr>
        <p:spPr bwMode="auto">
          <a:xfrm rot="10800000" flipV="1">
            <a:off x="47164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4340" name="Group 474"/>
          <p:cNvGrpSpPr>
            <a:grpSpLocks/>
          </p:cNvGrpSpPr>
          <p:nvPr/>
        </p:nvGrpSpPr>
        <p:grpSpPr bwMode="auto">
          <a:xfrm>
            <a:off x="4868863" y="3797300"/>
            <a:ext cx="2667000" cy="2058988"/>
            <a:chOff x="4869023" y="1741371"/>
            <a:chExt cx="2667000" cy="4114800"/>
          </a:xfrm>
        </p:grpSpPr>
        <p:sp>
          <p:nvSpPr>
            <p:cNvPr id="14765" name="Rectangle 41"/>
            <p:cNvSpPr>
              <a:spLocks noChangeArrowheads="1"/>
            </p:cNvSpPr>
            <p:nvPr/>
          </p:nvSpPr>
          <p:spPr bwMode="auto">
            <a:xfrm>
              <a:off x="5859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6" name="Rectangle 42"/>
            <p:cNvSpPr>
              <a:spLocks noChangeArrowheads="1"/>
            </p:cNvSpPr>
            <p:nvPr/>
          </p:nvSpPr>
          <p:spPr bwMode="auto">
            <a:xfrm>
              <a:off x="5859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7" name="Rectangle 45"/>
            <p:cNvSpPr>
              <a:spLocks noChangeArrowheads="1"/>
            </p:cNvSpPr>
            <p:nvPr/>
          </p:nvSpPr>
          <p:spPr bwMode="auto">
            <a:xfrm>
              <a:off x="6316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8" name="Rectangle 46"/>
            <p:cNvSpPr>
              <a:spLocks noChangeArrowheads="1"/>
            </p:cNvSpPr>
            <p:nvPr/>
          </p:nvSpPr>
          <p:spPr bwMode="auto">
            <a:xfrm>
              <a:off x="6316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9" name="Rectangle 47"/>
            <p:cNvSpPr>
              <a:spLocks noChangeArrowheads="1"/>
            </p:cNvSpPr>
            <p:nvPr/>
          </p:nvSpPr>
          <p:spPr bwMode="auto">
            <a:xfrm>
              <a:off x="4869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0" name="Rectangle 49"/>
            <p:cNvSpPr>
              <a:spLocks noChangeArrowheads="1"/>
            </p:cNvSpPr>
            <p:nvPr/>
          </p:nvSpPr>
          <p:spPr bwMode="auto">
            <a:xfrm>
              <a:off x="6774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1" name="Rectangle 50"/>
            <p:cNvSpPr>
              <a:spLocks noChangeArrowheads="1"/>
            </p:cNvSpPr>
            <p:nvPr/>
          </p:nvSpPr>
          <p:spPr bwMode="auto">
            <a:xfrm>
              <a:off x="6774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2" name="Rectangle 51"/>
            <p:cNvSpPr>
              <a:spLocks noChangeArrowheads="1"/>
            </p:cNvSpPr>
            <p:nvPr/>
          </p:nvSpPr>
          <p:spPr bwMode="auto">
            <a:xfrm>
              <a:off x="5402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3" name="Rectangle 77"/>
            <p:cNvSpPr>
              <a:spLocks noChangeArrowheads="1"/>
            </p:cNvSpPr>
            <p:nvPr/>
          </p:nvSpPr>
          <p:spPr bwMode="auto">
            <a:xfrm>
              <a:off x="5402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4" name="Rectangle 78"/>
            <p:cNvSpPr>
              <a:spLocks noChangeArrowheads="1"/>
            </p:cNvSpPr>
            <p:nvPr/>
          </p:nvSpPr>
          <p:spPr bwMode="auto">
            <a:xfrm>
              <a:off x="7231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5" name="Rectangle 79"/>
            <p:cNvSpPr>
              <a:spLocks noChangeArrowheads="1"/>
            </p:cNvSpPr>
            <p:nvPr/>
          </p:nvSpPr>
          <p:spPr bwMode="auto">
            <a:xfrm>
              <a:off x="7231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6" name="Rectangle 80"/>
            <p:cNvSpPr>
              <a:spLocks noChangeArrowheads="1"/>
            </p:cNvSpPr>
            <p:nvPr/>
          </p:nvSpPr>
          <p:spPr bwMode="auto">
            <a:xfrm>
              <a:off x="4869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7" name="Rectangle 41"/>
            <p:cNvSpPr>
              <a:spLocks noChangeArrowheads="1"/>
            </p:cNvSpPr>
            <p:nvPr/>
          </p:nvSpPr>
          <p:spPr bwMode="auto">
            <a:xfrm>
              <a:off x="5859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8" name="Rectangle 42"/>
            <p:cNvSpPr>
              <a:spLocks noChangeArrowheads="1"/>
            </p:cNvSpPr>
            <p:nvPr/>
          </p:nvSpPr>
          <p:spPr bwMode="auto">
            <a:xfrm>
              <a:off x="5859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9" name="Rectangle 45"/>
            <p:cNvSpPr>
              <a:spLocks noChangeArrowheads="1"/>
            </p:cNvSpPr>
            <p:nvPr/>
          </p:nvSpPr>
          <p:spPr bwMode="auto">
            <a:xfrm>
              <a:off x="6316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0" name="Rectangle 46"/>
            <p:cNvSpPr>
              <a:spLocks noChangeArrowheads="1"/>
            </p:cNvSpPr>
            <p:nvPr/>
          </p:nvSpPr>
          <p:spPr bwMode="auto">
            <a:xfrm>
              <a:off x="6316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1" name="Rectangle 47"/>
            <p:cNvSpPr>
              <a:spLocks noChangeArrowheads="1"/>
            </p:cNvSpPr>
            <p:nvPr/>
          </p:nvSpPr>
          <p:spPr bwMode="auto">
            <a:xfrm>
              <a:off x="4869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2" name="Rectangle 49"/>
            <p:cNvSpPr>
              <a:spLocks noChangeArrowheads="1"/>
            </p:cNvSpPr>
            <p:nvPr/>
          </p:nvSpPr>
          <p:spPr bwMode="auto">
            <a:xfrm>
              <a:off x="6774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3" name="Rectangle 50"/>
            <p:cNvSpPr>
              <a:spLocks noChangeArrowheads="1"/>
            </p:cNvSpPr>
            <p:nvPr/>
          </p:nvSpPr>
          <p:spPr bwMode="auto">
            <a:xfrm>
              <a:off x="6774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4" name="Rectangle 51"/>
            <p:cNvSpPr>
              <a:spLocks noChangeArrowheads="1"/>
            </p:cNvSpPr>
            <p:nvPr/>
          </p:nvSpPr>
          <p:spPr bwMode="auto">
            <a:xfrm>
              <a:off x="5402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5" name="Rectangle 77"/>
            <p:cNvSpPr>
              <a:spLocks noChangeArrowheads="1"/>
            </p:cNvSpPr>
            <p:nvPr/>
          </p:nvSpPr>
          <p:spPr bwMode="auto">
            <a:xfrm>
              <a:off x="5402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6" name="Rectangle 78"/>
            <p:cNvSpPr>
              <a:spLocks noChangeArrowheads="1"/>
            </p:cNvSpPr>
            <p:nvPr/>
          </p:nvSpPr>
          <p:spPr bwMode="auto">
            <a:xfrm>
              <a:off x="7231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7" name="Rectangle 79"/>
            <p:cNvSpPr>
              <a:spLocks noChangeArrowheads="1"/>
            </p:cNvSpPr>
            <p:nvPr/>
          </p:nvSpPr>
          <p:spPr bwMode="auto">
            <a:xfrm>
              <a:off x="7231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8" name="Rectangle 80"/>
            <p:cNvSpPr>
              <a:spLocks noChangeArrowheads="1"/>
            </p:cNvSpPr>
            <p:nvPr/>
          </p:nvSpPr>
          <p:spPr bwMode="auto">
            <a:xfrm>
              <a:off x="4869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9" name="Rectangle 41"/>
            <p:cNvSpPr>
              <a:spLocks noChangeArrowheads="1"/>
            </p:cNvSpPr>
            <p:nvPr/>
          </p:nvSpPr>
          <p:spPr bwMode="auto">
            <a:xfrm>
              <a:off x="5859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0" name="Rectangle 42"/>
            <p:cNvSpPr>
              <a:spLocks noChangeArrowheads="1"/>
            </p:cNvSpPr>
            <p:nvPr/>
          </p:nvSpPr>
          <p:spPr bwMode="auto">
            <a:xfrm>
              <a:off x="5859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1" name="Rectangle 45"/>
            <p:cNvSpPr>
              <a:spLocks noChangeArrowheads="1"/>
            </p:cNvSpPr>
            <p:nvPr/>
          </p:nvSpPr>
          <p:spPr bwMode="auto">
            <a:xfrm>
              <a:off x="6316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2" name="Rectangle 46"/>
            <p:cNvSpPr>
              <a:spLocks noChangeArrowheads="1"/>
            </p:cNvSpPr>
            <p:nvPr/>
          </p:nvSpPr>
          <p:spPr bwMode="auto">
            <a:xfrm>
              <a:off x="6316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3" name="Rectangle 47"/>
            <p:cNvSpPr>
              <a:spLocks noChangeArrowheads="1"/>
            </p:cNvSpPr>
            <p:nvPr/>
          </p:nvSpPr>
          <p:spPr bwMode="auto">
            <a:xfrm>
              <a:off x="4869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4" name="Rectangle 49"/>
            <p:cNvSpPr>
              <a:spLocks noChangeArrowheads="1"/>
            </p:cNvSpPr>
            <p:nvPr/>
          </p:nvSpPr>
          <p:spPr bwMode="auto">
            <a:xfrm>
              <a:off x="6774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5" name="Rectangle 50"/>
            <p:cNvSpPr>
              <a:spLocks noChangeArrowheads="1"/>
            </p:cNvSpPr>
            <p:nvPr/>
          </p:nvSpPr>
          <p:spPr bwMode="auto">
            <a:xfrm>
              <a:off x="6774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6" name="Rectangle 51"/>
            <p:cNvSpPr>
              <a:spLocks noChangeArrowheads="1"/>
            </p:cNvSpPr>
            <p:nvPr/>
          </p:nvSpPr>
          <p:spPr bwMode="auto">
            <a:xfrm>
              <a:off x="5402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7" name="Rectangle 77"/>
            <p:cNvSpPr>
              <a:spLocks noChangeArrowheads="1"/>
            </p:cNvSpPr>
            <p:nvPr/>
          </p:nvSpPr>
          <p:spPr bwMode="auto">
            <a:xfrm>
              <a:off x="5402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8" name="Rectangle 78"/>
            <p:cNvSpPr>
              <a:spLocks noChangeArrowheads="1"/>
            </p:cNvSpPr>
            <p:nvPr/>
          </p:nvSpPr>
          <p:spPr bwMode="auto">
            <a:xfrm>
              <a:off x="7231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9" name="Rectangle 79"/>
            <p:cNvSpPr>
              <a:spLocks noChangeArrowheads="1"/>
            </p:cNvSpPr>
            <p:nvPr/>
          </p:nvSpPr>
          <p:spPr bwMode="auto">
            <a:xfrm>
              <a:off x="7231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0" name="Rectangle 80"/>
            <p:cNvSpPr>
              <a:spLocks noChangeArrowheads="1"/>
            </p:cNvSpPr>
            <p:nvPr/>
          </p:nvSpPr>
          <p:spPr bwMode="auto">
            <a:xfrm>
              <a:off x="4869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1" name="Rectangle 41"/>
            <p:cNvSpPr>
              <a:spLocks noChangeArrowheads="1"/>
            </p:cNvSpPr>
            <p:nvPr/>
          </p:nvSpPr>
          <p:spPr bwMode="auto">
            <a:xfrm>
              <a:off x="5859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2" name="Rectangle 42"/>
            <p:cNvSpPr>
              <a:spLocks noChangeArrowheads="1"/>
            </p:cNvSpPr>
            <p:nvPr/>
          </p:nvSpPr>
          <p:spPr bwMode="auto">
            <a:xfrm>
              <a:off x="5859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3" name="Rectangle 45"/>
            <p:cNvSpPr>
              <a:spLocks noChangeArrowheads="1"/>
            </p:cNvSpPr>
            <p:nvPr/>
          </p:nvSpPr>
          <p:spPr bwMode="auto">
            <a:xfrm>
              <a:off x="6316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4" name="Rectangle 46"/>
            <p:cNvSpPr>
              <a:spLocks noChangeArrowheads="1"/>
            </p:cNvSpPr>
            <p:nvPr/>
          </p:nvSpPr>
          <p:spPr bwMode="auto">
            <a:xfrm>
              <a:off x="6316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5" name="Rectangle 47"/>
            <p:cNvSpPr>
              <a:spLocks noChangeArrowheads="1"/>
            </p:cNvSpPr>
            <p:nvPr/>
          </p:nvSpPr>
          <p:spPr bwMode="auto">
            <a:xfrm>
              <a:off x="4869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6" name="Rectangle 49"/>
            <p:cNvSpPr>
              <a:spLocks noChangeArrowheads="1"/>
            </p:cNvSpPr>
            <p:nvPr/>
          </p:nvSpPr>
          <p:spPr bwMode="auto">
            <a:xfrm>
              <a:off x="6774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7" name="Rectangle 50"/>
            <p:cNvSpPr>
              <a:spLocks noChangeArrowheads="1"/>
            </p:cNvSpPr>
            <p:nvPr/>
          </p:nvSpPr>
          <p:spPr bwMode="auto">
            <a:xfrm>
              <a:off x="6774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8" name="Rectangle 51"/>
            <p:cNvSpPr>
              <a:spLocks noChangeArrowheads="1"/>
            </p:cNvSpPr>
            <p:nvPr/>
          </p:nvSpPr>
          <p:spPr bwMode="auto">
            <a:xfrm>
              <a:off x="5402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9" name="Rectangle 187"/>
            <p:cNvSpPr>
              <a:spLocks noChangeArrowheads="1"/>
            </p:cNvSpPr>
            <p:nvPr/>
          </p:nvSpPr>
          <p:spPr bwMode="auto">
            <a:xfrm>
              <a:off x="5402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0" name="Rectangle 190"/>
            <p:cNvSpPr>
              <a:spLocks noChangeArrowheads="1"/>
            </p:cNvSpPr>
            <p:nvPr/>
          </p:nvSpPr>
          <p:spPr bwMode="auto">
            <a:xfrm>
              <a:off x="4869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1" name="Rectangle 41"/>
            <p:cNvSpPr>
              <a:spLocks noChangeArrowheads="1"/>
            </p:cNvSpPr>
            <p:nvPr/>
          </p:nvSpPr>
          <p:spPr bwMode="auto">
            <a:xfrm>
              <a:off x="5859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2" name="Rectangle 42"/>
            <p:cNvSpPr>
              <a:spLocks noChangeArrowheads="1"/>
            </p:cNvSpPr>
            <p:nvPr/>
          </p:nvSpPr>
          <p:spPr bwMode="auto">
            <a:xfrm>
              <a:off x="5859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3" name="Rectangle 45"/>
            <p:cNvSpPr>
              <a:spLocks noChangeArrowheads="1"/>
            </p:cNvSpPr>
            <p:nvPr/>
          </p:nvSpPr>
          <p:spPr bwMode="auto">
            <a:xfrm>
              <a:off x="6316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4" name="Rectangle 46"/>
            <p:cNvSpPr>
              <a:spLocks noChangeArrowheads="1"/>
            </p:cNvSpPr>
            <p:nvPr/>
          </p:nvSpPr>
          <p:spPr bwMode="auto">
            <a:xfrm>
              <a:off x="6316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5" name="Rectangle 47"/>
            <p:cNvSpPr>
              <a:spLocks noChangeArrowheads="1"/>
            </p:cNvSpPr>
            <p:nvPr/>
          </p:nvSpPr>
          <p:spPr bwMode="auto">
            <a:xfrm>
              <a:off x="4869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6" name="Rectangle 49"/>
            <p:cNvSpPr>
              <a:spLocks noChangeArrowheads="1"/>
            </p:cNvSpPr>
            <p:nvPr/>
          </p:nvSpPr>
          <p:spPr bwMode="auto">
            <a:xfrm>
              <a:off x="6774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7" name="Rectangle 50"/>
            <p:cNvSpPr>
              <a:spLocks noChangeArrowheads="1"/>
            </p:cNvSpPr>
            <p:nvPr/>
          </p:nvSpPr>
          <p:spPr bwMode="auto">
            <a:xfrm>
              <a:off x="6774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8" name="Rectangle 51"/>
            <p:cNvSpPr>
              <a:spLocks noChangeArrowheads="1"/>
            </p:cNvSpPr>
            <p:nvPr/>
          </p:nvSpPr>
          <p:spPr bwMode="auto">
            <a:xfrm>
              <a:off x="5402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9" name="Rectangle 199"/>
            <p:cNvSpPr>
              <a:spLocks noChangeArrowheads="1"/>
            </p:cNvSpPr>
            <p:nvPr/>
          </p:nvSpPr>
          <p:spPr bwMode="auto">
            <a:xfrm>
              <a:off x="5402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0" name="Rectangle 202"/>
            <p:cNvSpPr>
              <a:spLocks noChangeArrowheads="1"/>
            </p:cNvSpPr>
            <p:nvPr/>
          </p:nvSpPr>
          <p:spPr bwMode="auto">
            <a:xfrm>
              <a:off x="4869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1" name="Rectangle 41"/>
            <p:cNvSpPr>
              <a:spLocks noChangeArrowheads="1"/>
            </p:cNvSpPr>
            <p:nvPr/>
          </p:nvSpPr>
          <p:spPr bwMode="auto">
            <a:xfrm>
              <a:off x="5859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2" name="Rectangle 42"/>
            <p:cNvSpPr>
              <a:spLocks noChangeArrowheads="1"/>
            </p:cNvSpPr>
            <p:nvPr/>
          </p:nvSpPr>
          <p:spPr bwMode="auto">
            <a:xfrm>
              <a:off x="5859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3" name="Rectangle 45"/>
            <p:cNvSpPr>
              <a:spLocks noChangeArrowheads="1"/>
            </p:cNvSpPr>
            <p:nvPr/>
          </p:nvSpPr>
          <p:spPr bwMode="auto">
            <a:xfrm>
              <a:off x="6316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4" name="Rectangle 46"/>
            <p:cNvSpPr>
              <a:spLocks noChangeArrowheads="1"/>
            </p:cNvSpPr>
            <p:nvPr/>
          </p:nvSpPr>
          <p:spPr bwMode="auto">
            <a:xfrm>
              <a:off x="6316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5" name="Rectangle 47"/>
            <p:cNvSpPr>
              <a:spLocks noChangeArrowheads="1"/>
            </p:cNvSpPr>
            <p:nvPr/>
          </p:nvSpPr>
          <p:spPr bwMode="auto">
            <a:xfrm>
              <a:off x="4869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6" name="Rectangle 49"/>
            <p:cNvSpPr>
              <a:spLocks noChangeArrowheads="1"/>
            </p:cNvSpPr>
            <p:nvPr/>
          </p:nvSpPr>
          <p:spPr bwMode="auto">
            <a:xfrm>
              <a:off x="6774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7" name="Rectangle 50"/>
            <p:cNvSpPr>
              <a:spLocks noChangeArrowheads="1"/>
            </p:cNvSpPr>
            <p:nvPr/>
          </p:nvSpPr>
          <p:spPr bwMode="auto">
            <a:xfrm>
              <a:off x="6774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8" name="Rectangle 51"/>
            <p:cNvSpPr>
              <a:spLocks noChangeArrowheads="1"/>
            </p:cNvSpPr>
            <p:nvPr/>
          </p:nvSpPr>
          <p:spPr bwMode="auto">
            <a:xfrm>
              <a:off x="5402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9" name="Rectangle 211"/>
            <p:cNvSpPr>
              <a:spLocks noChangeArrowheads="1"/>
            </p:cNvSpPr>
            <p:nvPr/>
          </p:nvSpPr>
          <p:spPr bwMode="auto">
            <a:xfrm>
              <a:off x="5402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0" name="Rectangle 214"/>
            <p:cNvSpPr>
              <a:spLocks noChangeArrowheads="1"/>
            </p:cNvSpPr>
            <p:nvPr/>
          </p:nvSpPr>
          <p:spPr bwMode="auto">
            <a:xfrm>
              <a:off x="4869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1" name="Rectangle 41"/>
            <p:cNvSpPr>
              <a:spLocks noChangeArrowheads="1"/>
            </p:cNvSpPr>
            <p:nvPr/>
          </p:nvSpPr>
          <p:spPr bwMode="auto">
            <a:xfrm>
              <a:off x="5859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2" name="Rectangle 42"/>
            <p:cNvSpPr>
              <a:spLocks noChangeArrowheads="1"/>
            </p:cNvSpPr>
            <p:nvPr/>
          </p:nvSpPr>
          <p:spPr bwMode="auto">
            <a:xfrm>
              <a:off x="5859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3" name="Rectangle 45"/>
            <p:cNvSpPr>
              <a:spLocks noChangeArrowheads="1"/>
            </p:cNvSpPr>
            <p:nvPr/>
          </p:nvSpPr>
          <p:spPr bwMode="auto">
            <a:xfrm>
              <a:off x="6316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4" name="Rectangle 46"/>
            <p:cNvSpPr>
              <a:spLocks noChangeArrowheads="1"/>
            </p:cNvSpPr>
            <p:nvPr/>
          </p:nvSpPr>
          <p:spPr bwMode="auto">
            <a:xfrm>
              <a:off x="6316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5" name="Rectangle 47"/>
            <p:cNvSpPr>
              <a:spLocks noChangeArrowheads="1"/>
            </p:cNvSpPr>
            <p:nvPr/>
          </p:nvSpPr>
          <p:spPr bwMode="auto">
            <a:xfrm>
              <a:off x="4869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6" name="Rectangle 49"/>
            <p:cNvSpPr>
              <a:spLocks noChangeArrowheads="1"/>
            </p:cNvSpPr>
            <p:nvPr/>
          </p:nvSpPr>
          <p:spPr bwMode="auto">
            <a:xfrm>
              <a:off x="6774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7" name="Rectangle 50"/>
            <p:cNvSpPr>
              <a:spLocks noChangeArrowheads="1"/>
            </p:cNvSpPr>
            <p:nvPr/>
          </p:nvSpPr>
          <p:spPr bwMode="auto">
            <a:xfrm>
              <a:off x="6774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8" name="Rectangle 51"/>
            <p:cNvSpPr>
              <a:spLocks noChangeArrowheads="1"/>
            </p:cNvSpPr>
            <p:nvPr/>
          </p:nvSpPr>
          <p:spPr bwMode="auto">
            <a:xfrm>
              <a:off x="5402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9" name="Rectangle 223"/>
            <p:cNvSpPr>
              <a:spLocks noChangeArrowheads="1"/>
            </p:cNvSpPr>
            <p:nvPr/>
          </p:nvSpPr>
          <p:spPr bwMode="auto">
            <a:xfrm>
              <a:off x="5402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0" name="Rectangle 226"/>
            <p:cNvSpPr>
              <a:spLocks noChangeArrowheads="1"/>
            </p:cNvSpPr>
            <p:nvPr/>
          </p:nvSpPr>
          <p:spPr bwMode="auto">
            <a:xfrm>
              <a:off x="4869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1" name="Rectangle 41"/>
            <p:cNvSpPr>
              <a:spLocks noChangeArrowheads="1"/>
            </p:cNvSpPr>
            <p:nvPr/>
          </p:nvSpPr>
          <p:spPr bwMode="auto">
            <a:xfrm>
              <a:off x="58596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2" name="Rectangle 42"/>
            <p:cNvSpPr>
              <a:spLocks noChangeArrowheads="1"/>
            </p:cNvSpPr>
            <p:nvPr/>
          </p:nvSpPr>
          <p:spPr bwMode="auto">
            <a:xfrm>
              <a:off x="58596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3" name="Rectangle 45"/>
            <p:cNvSpPr>
              <a:spLocks noChangeArrowheads="1"/>
            </p:cNvSpPr>
            <p:nvPr/>
          </p:nvSpPr>
          <p:spPr bwMode="auto">
            <a:xfrm>
              <a:off x="63168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4" name="Rectangle 46"/>
            <p:cNvSpPr>
              <a:spLocks noChangeArrowheads="1"/>
            </p:cNvSpPr>
            <p:nvPr/>
          </p:nvSpPr>
          <p:spPr bwMode="auto">
            <a:xfrm>
              <a:off x="63168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5" name="Rectangle 47"/>
            <p:cNvSpPr>
              <a:spLocks noChangeArrowheads="1"/>
            </p:cNvSpPr>
            <p:nvPr/>
          </p:nvSpPr>
          <p:spPr bwMode="auto">
            <a:xfrm>
              <a:off x="48690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6" name="Rectangle 49"/>
            <p:cNvSpPr>
              <a:spLocks noChangeArrowheads="1"/>
            </p:cNvSpPr>
            <p:nvPr/>
          </p:nvSpPr>
          <p:spPr bwMode="auto">
            <a:xfrm>
              <a:off x="67740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7" name="Rectangle 50"/>
            <p:cNvSpPr>
              <a:spLocks noChangeArrowheads="1"/>
            </p:cNvSpPr>
            <p:nvPr/>
          </p:nvSpPr>
          <p:spPr bwMode="auto">
            <a:xfrm>
              <a:off x="67740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8" name="Rectangle 51"/>
            <p:cNvSpPr>
              <a:spLocks noChangeArrowheads="1"/>
            </p:cNvSpPr>
            <p:nvPr/>
          </p:nvSpPr>
          <p:spPr bwMode="auto">
            <a:xfrm>
              <a:off x="54024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9" name="Rectangle 235"/>
            <p:cNvSpPr>
              <a:spLocks noChangeArrowheads="1"/>
            </p:cNvSpPr>
            <p:nvPr/>
          </p:nvSpPr>
          <p:spPr bwMode="auto">
            <a:xfrm>
              <a:off x="54024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0" name="Rectangle 238"/>
            <p:cNvSpPr>
              <a:spLocks noChangeArrowheads="1"/>
            </p:cNvSpPr>
            <p:nvPr/>
          </p:nvSpPr>
          <p:spPr bwMode="auto">
            <a:xfrm>
              <a:off x="48690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1" name="Rectangle 41"/>
            <p:cNvSpPr>
              <a:spLocks noChangeArrowheads="1"/>
            </p:cNvSpPr>
            <p:nvPr/>
          </p:nvSpPr>
          <p:spPr bwMode="auto">
            <a:xfrm>
              <a:off x="58596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2" name="Rectangle 45"/>
            <p:cNvSpPr>
              <a:spLocks noChangeArrowheads="1"/>
            </p:cNvSpPr>
            <p:nvPr/>
          </p:nvSpPr>
          <p:spPr bwMode="auto">
            <a:xfrm>
              <a:off x="63168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3" name="Rectangle 47"/>
            <p:cNvSpPr>
              <a:spLocks noChangeArrowheads="1"/>
            </p:cNvSpPr>
            <p:nvPr/>
          </p:nvSpPr>
          <p:spPr bwMode="auto">
            <a:xfrm>
              <a:off x="48690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4" name="Rectangle 49"/>
            <p:cNvSpPr>
              <a:spLocks noChangeArrowheads="1"/>
            </p:cNvSpPr>
            <p:nvPr/>
          </p:nvSpPr>
          <p:spPr bwMode="auto">
            <a:xfrm>
              <a:off x="67740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5" name="Rectangle 50"/>
            <p:cNvSpPr>
              <a:spLocks noChangeArrowheads="1"/>
            </p:cNvSpPr>
            <p:nvPr/>
          </p:nvSpPr>
          <p:spPr bwMode="auto">
            <a:xfrm>
              <a:off x="67740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6" name="Rectangle 51"/>
            <p:cNvSpPr>
              <a:spLocks noChangeArrowheads="1"/>
            </p:cNvSpPr>
            <p:nvPr/>
          </p:nvSpPr>
          <p:spPr bwMode="auto">
            <a:xfrm>
              <a:off x="54024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7" name="Rectangle 247"/>
            <p:cNvSpPr>
              <a:spLocks noChangeArrowheads="1"/>
            </p:cNvSpPr>
            <p:nvPr/>
          </p:nvSpPr>
          <p:spPr bwMode="auto">
            <a:xfrm>
              <a:off x="54024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8" name="Rectangle 250"/>
            <p:cNvSpPr>
              <a:spLocks noChangeArrowheads="1"/>
            </p:cNvSpPr>
            <p:nvPr/>
          </p:nvSpPr>
          <p:spPr bwMode="auto">
            <a:xfrm>
              <a:off x="48690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1" name="TextBox 254"/>
          <p:cNvSpPr txBox="1">
            <a:spLocks noChangeArrowheads="1"/>
          </p:cNvSpPr>
          <p:nvPr/>
        </p:nvSpPr>
        <p:spPr bwMode="auto">
          <a:xfrm>
            <a:off x="4792663" y="5932488"/>
            <a:ext cx="32864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/>
              <a:t>questionable shoes</a:t>
            </a:r>
          </a:p>
        </p:txBody>
      </p:sp>
      <p:cxnSp>
        <p:nvCxnSpPr>
          <p:cNvPr id="14342" name="Straight Connector 61"/>
          <p:cNvCxnSpPr>
            <a:cxnSpLocks noChangeShapeType="1"/>
          </p:cNvCxnSpPr>
          <p:nvPr/>
        </p:nvCxnSpPr>
        <p:spPr bwMode="auto">
          <a:xfrm rot="16200000" flipH="1">
            <a:off x="-1185863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43" name="Straight Connector 62"/>
          <p:cNvCxnSpPr>
            <a:cxnSpLocks noChangeShapeType="1"/>
          </p:cNvCxnSpPr>
          <p:nvPr/>
        </p:nvCxnSpPr>
        <p:spPr bwMode="auto">
          <a:xfrm rot="10800000" flipV="1">
            <a:off x="9826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4344" name="Group 257"/>
          <p:cNvGrpSpPr>
            <a:grpSpLocks/>
          </p:cNvGrpSpPr>
          <p:nvPr/>
        </p:nvGrpSpPr>
        <p:grpSpPr bwMode="auto">
          <a:xfrm>
            <a:off x="1135063" y="4267200"/>
            <a:ext cx="2667000" cy="1589088"/>
            <a:chOff x="1135223" y="2655771"/>
            <a:chExt cx="2667000" cy="3200400"/>
          </a:xfrm>
        </p:grpSpPr>
        <p:sp>
          <p:nvSpPr>
            <p:cNvPr id="14681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2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3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4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5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6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7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8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9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0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1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2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3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4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5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6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7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8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9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0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1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2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3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4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5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6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7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8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9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0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1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2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3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4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5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6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7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8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9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0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1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2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3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4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5" name="Rectangle 302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6" name="Rectangle 303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7" name="Rectangle 304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8" name="Rectangle 305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9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0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1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2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3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4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5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6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7" name="Rectangle 314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8" name="Rectangle 315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9" name="Rectangle 316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0" name="Rectangle 317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1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2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3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4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5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6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7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8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9" name="Rectangle 326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0" name="Rectangle 327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1" name="Rectangle 328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2" name="Rectangle 329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3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4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5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6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7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8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9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0" name="Rectangle 337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1" name="Rectangle 338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2" name="Rectangle 339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3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4" name="Rectangle 341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5" name="TextBox 342"/>
          <p:cNvSpPr txBox="1">
            <a:spLocks noChangeArrowheads="1"/>
          </p:cNvSpPr>
          <p:nvPr/>
        </p:nvSpPr>
        <p:spPr bwMode="auto">
          <a:xfrm>
            <a:off x="1296988" y="5932488"/>
            <a:ext cx="19447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/>
              <a:t>your shoes</a:t>
            </a:r>
          </a:p>
        </p:txBody>
      </p:sp>
      <p:grpSp>
        <p:nvGrpSpPr>
          <p:cNvPr id="14346" name="Group 343"/>
          <p:cNvGrpSpPr>
            <a:grpSpLocks/>
          </p:cNvGrpSpPr>
          <p:nvPr/>
        </p:nvGrpSpPr>
        <p:grpSpPr bwMode="auto">
          <a:xfrm>
            <a:off x="1135063" y="2679700"/>
            <a:ext cx="2667000" cy="1589088"/>
            <a:chOff x="1135223" y="2655771"/>
            <a:chExt cx="2667000" cy="3200400"/>
          </a:xfrm>
        </p:grpSpPr>
        <p:sp>
          <p:nvSpPr>
            <p:cNvPr id="14597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8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9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0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1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2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3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4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5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6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7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8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9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0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1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2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3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4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5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6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7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8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9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0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1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2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3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4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5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6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7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8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9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0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1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2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3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4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5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6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7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8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9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0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1" name="Rectangle 388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2" name="Rectangle 389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3" name="Rectangle 390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4" name="Rectangle 391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5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6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7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8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9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0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1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2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3" name="Rectangle 400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4" name="Rectangle 401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5" name="Rectangle 402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6" name="Rectangle 403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7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8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9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0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1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2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3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4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5" name="Rectangle 412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6" name="Rectangle 413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7" name="Rectangle 414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8" name="Rectangle 415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9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0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1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2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3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4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5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6" name="Rectangle 423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7" name="Rectangle 424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8" name="Rectangle 425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9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0" name="Rectangle 427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7" name="Rectangle 41"/>
          <p:cNvSpPr>
            <a:spLocks noChangeArrowheads="1"/>
          </p:cNvSpPr>
          <p:nvPr/>
        </p:nvSpPr>
        <p:spPr bwMode="auto">
          <a:xfrm>
            <a:off x="21336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Rectangle 42"/>
          <p:cNvSpPr>
            <a:spLocks noChangeArrowheads="1"/>
          </p:cNvSpPr>
          <p:nvPr/>
        </p:nvSpPr>
        <p:spPr bwMode="auto">
          <a:xfrm>
            <a:off x="21336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9" name="Rectangle 45"/>
          <p:cNvSpPr>
            <a:spLocks noChangeArrowheads="1"/>
          </p:cNvSpPr>
          <p:nvPr/>
        </p:nvSpPr>
        <p:spPr bwMode="auto">
          <a:xfrm>
            <a:off x="25908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0" name="Rectangle 46"/>
          <p:cNvSpPr>
            <a:spLocks noChangeArrowheads="1"/>
          </p:cNvSpPr>
          <p:nvPr/>
        </p:nvSpPr>
        <p:spPr bwMode="auto">
          <a:xfrm>
            <a:off x="25908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1" name="Rectangle 49"/>
          <p:cNvSpPr>
            <a:spLocks noChangeArrowheads="1"/>
          </p:cNvSpPr>
          <p:nvPr/>
        </p:nvSpPr>
        <p:spPr bwMode="auto">
          <a:xfrm>
            <a:off x="3048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2" name="Rectangle 50"/>
          <p:cNvSpPr>
            <a:spLocks noChangeArrowheads="1"/>
          </p:cNvSpPr>
          <p:nvPr/>
        </p:nvSpPr>
        <p:spPr bwMode="auto">
          <a:xfrm>
            <a:off x="30480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3" name="Rectangle 51"/>
          <p:cNvSpPr>
            <a:spLocks noChangeArrowheads="1"/>
          </p:cNvSpPr>
          <p:nvPr/>
        </p:nvSpPr>
        <p:spPr bwMode="auto">
          <a:xfrm>
            <a:off x="16764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4" name="Rectangle 77"/>
          <p:cNvSpPr>
            <a:spLocks noChangeArrowheads="1"/>
          </p:cNvSpPr>
          <p:nvPr/>
        </p:nvSpPr>
        <p:spPr bwMode="auto">
          <a:xfrm>
            <a:off x="16764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5" name="Rectangle 78"/>
          <p:cNvSpPr>
            <a:spLocks noChangeArrowheads="1"/>
          </p:cNvSpPr>
          <p:nvPr/>
        </p:nvSpPr>
        <p:spPr bwMode="auto">
          <a:xfrm>
            <a:off x="35052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6" name="Rectangle 79"/>
          <p:cNvSpPr>
            <a:spLocks noChangeArrowheads="1"/>
          </p:cNvSpPr>
          <p:nvPr/>
        </p:nvSpPr>
        <p:spPr bwMode="auto">
          <a:xfrm>
            <a:off x="35052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7" name="Rectangle 80"/>
          <p:cNvSpPr>
            <a:spLocks noChangeArrowheads="1"/>
          </p:cNvSpPr>
          <p:nvPr/>
        </p:nvSpPr>
        <p:spPr bwMode="auto">
          <a:xfrm>
            <a:off x="1143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8" name="Rectangle 41"/>
          <p:cNvSpPr>
            <a:spLocks noChangeArrowheads="1"/>
          </p:cNvSpPr>
          <p:nvPr/>
        </p:nvSpPr>
        <p:spPr bwMode="auto">
          <a:xfrm>
            <a:off x="21336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9" name="Rectangle 42"/>
          <p:cNvSpPr>
            <a:spLocks noChangeArrowheads="1"/>
          </p:cNvSpPr>
          <p:nvPr/>
        </p:nvSpPr>
        <p:spPr bwMode="auto">
          <a:xfrm>
            <a:off x="21336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0" name="Rectangle 45"/>
          <p:cNvSpPr>
            <a:spLocks noChangeArrowheads="1"/>
          </p:cNvSpPr>
          <p:nvPr/>
        </p:nvSpPr>
        <p:spPr bwMode="auto">
          <a:xfrm>
            <a:off x="25908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1" name="Rectangle 46"/>
          <p:cNvSpPr>
            <a:spLocks noChangeArrowheads="1"/>
          </p:cNvSpPr>
          <p:nvPr/>
        </p:nvSpPr>
        <p:spPr bwMode="auto">
          <a:xfrm>
            <a:off x="25908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2" name="Rectangle 49"/>
          <p:cNvSpPr>
            <a:spLocks noChangeArrowheads="1"/>
          </p:cNvSpPr>
          <p:nvPr/>
        </p:nvSpPr>
        <p:spPr bwMode="auto">
          <a:xfrm>
            <a:off x="30480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3" name="Rectangle 50"/>
          <p:cNvSpPr>
            <a:spLocks noChangeArrowheads="1"/>
          </p:cNvSpPr>
          <p:nvPr/>
        </p:nvSpPr>
        <p:spPr bwMode="auto">
          <a:xfrm>
            <a:off x="30480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4" name="Rectangle 51"/>
          <p:cNvSpPr>
            <a:spLocks noChangeArrowheads="1"/>
          </p:cNvSpPr>
          <p:nvPr/>
        </p:nvSpPr>
        <p:spPr bwMode="auto">
          <a:xfrm>
            <a:off x="16764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5" name="Rectangle 77"/>
          <p:cNvSpPr>
            <a:spLocks noChangeArrowheads="1"/>
          </p:cNvSpPr>
          <p:nvPr/>
        </p:nvSpPr>
        <p:spPr bwMode="auto">
          <a:xfrm>
            <a:off x="16764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6" name="Rectangle 78"/>
          <p:cNvSpPr>
            <a:spLocks noChangeArrowheads="1"/>
          </p:cNvSpPr>
          <p:nvPr/>
        </p:nvSpPr>
        <p:spPr bwMode="auto">
          <a:xfrm>
            <a:off x="35052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7" name="Rectangle 79"/>
          <p:cNvSpPr>
            <a:spLocks noChangeArrowheads="1"/>
          </p:cNvSpPr>
          <p:nvPr/>
        </p:nvSpPr>
        <p:spPr bwMode="auto">
          <a:xfrm>
            <a:off x="35052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8" name="Rectangle 41"/>
          <p:cNvSpPr>
            <a:spLocks noChangeArrowheads="1"/>
          </p:cNvSpPr>
          <p:nvPr/>
        </p:nvSpPr>
        <p:spPr bwMode="auto">
          <a:xfrm>
            <a:off x="21336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9" name="Rectangle 42"/>
          <p:cNvSpPr>
            <a:spLocks noChangeArrowheads="1"/>
          </p:cNvSpPr>
          <p:nvPr/>
        </p:nvSpPr>
        <p:spPr bwMode="auto">
          <a:xfrm>
            <a:off x="21336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0" name="Rectangle 45"/>
          <p:cNvSpPr>
            <a:spLocks noChangeArrowheads="1"/>
          </p:cNvSpPr>
          <p:nvPr/>
        </p:nvSpPr>
        <p:spPr bwMode="auto">
          <a:xfrm>
            <a:off x="25908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1" name="Rectangle 46"/>
          <p:cNvSpPr>
            <a:spLocks noChangeArrowheads="1"/>
          </p:cNvSpPr>
          <p:nvPr/>
        </p:nvSpPr>
        <p:spPr bwMode="auto">
          <a:xfrm>
            <a:off x="25908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2" name="Rectangle 49"/>
          <p:cNvSpPr>
            <a:spLocks noChangeArrowheads="1"/>
          </p:cNvSpPr>
          <p:nvPr/>
        </p:nvSpPr>
        <p:spPr bwMode="auto">
          <a:xfrm>
            <a:off x="30480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3" name="Rectangle 50"/>
          <p:cNvSpPr>
            <a:spLocks noChangeArrowheads="1"/>
          </p:cNvSpPr>
          <p:nvPr/>
        </p:nvSpPr>
        <p:spPr bwMode="auto">
          <a:xfrm>
            <a:off x="30480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4" name="Rectangle 51"/>
          <p:cNvSpPr>
            <a:spLocks noChangeArrowheads="1"/>
          </p:cNvSpPr>
          <p:nvPr/>
        </p:nvSpPr>
        <p:spPr bwMode="auto">
          <a:xfrm>
            <a:off x="16764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5" name="Rectangle 77"/>
          <p:cNvSpPr>
            <a:spLocks noChangeArrowheads="1"/>
          </p:cNvSpPr>
          <p:nvPr/>
        </p:nvSpPr>
        <p:spPr bwMode="auto">
          <a:xfrm>
            <a:off x="16764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6" name="Rectangle 78"/>
          <p:cNvSpPr>
            <a:spLocks noChangeArrowheads="1"/>
          </p:cNvSpPr>
          <p:nvPr/>
        </p:nvSpPr>
        <p:spPr bwMode="auto">
          <a:xfrm>
            <a:off x="35052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7" name="Rectangle 79"/>
          <p:cNvSpPr>
            <a:spLocks noChangeArrowheads="1"/>
          </p:cNvSpPr>
          <p:nvPr/>
        </p:nvSpPr>
        <p:spPr bwMode="auto">
          <a:xfrm>
            <a:off x="35052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8" name="Rectangle 41"/>
          <p:cNvSpPr>
            <a:spLocks noChangeArrowheads="1"/>
          </p:cNvSpPr>
          <p:nvPr/>
        </p:nvSpPr>
        <p:spPr bwMode="auto">
          <a:xfrm>
            <a:off x="21336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9" name="Rectangle 42"/>
          <p:cNvSpPr>
            <a:spLocks noChangeArrowheads="1"/>
          </p:cNvSpPr>
          <p:nvPr/>
        </p:nvSpPr>
        <p:spPr bwMode="auto">
          <a:xfrm>
            <a:off x="21336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0" name="Rectangle 45"/>
          <p:cNvSpPr>
            <a:spLocks noChangeArrowheads="1"/>
          </p:cNvSpPr>
          <p:nvPr/>
        </p:nvSpPr>
        <p:spPr bwMode="auto">
          <a:xfrm>
            <a:off x="25908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1" name="Rectangle 46"/>
          <p:cNvSpPr>
            <a:spLocks noChangeArrowheads="1"/>
          </p:cNvSpPr>
          <p:nvPr/>
        </p:nvSpPr>
        <p:spPr bwMode="auto">
          <a:xfrm>
            <a:off x="25908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2" name="Rectangle 49"/>
          <p:cNvSpPr>
            <a:spLocks noChangeArrowheads="1"/>
          </p:cNvSpPr>
          <p:nvPr/>
        </p:nvSpPr>
        <p:spPr bwMode="auto">
          <a:xfrm>
            <a:off x="30480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3" name="Rectangle 50"/>
          <p:cNvSpPr>
            <a:spLocks noChangeArrowheads="1"/>
          </p:cNvSpPr>
          <p:nvPr/>
        </p:nvSpPr>
        <p:spPr bwMode="auto">
          <a:xfrm>
            <a:off x="30480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4" name="Rectangle 51"/>
          <p:cNvSpPr>
            <a:spLocks noChangeArrowheads="1"/>
          </p:cNvSpPr>
          <p:nvPr/>
        </p:nvSpPr>
        <p:spPr bwMode="auto">
          <a:xfrm>
            <a:off x="16764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5" name="Rectangle 466"/>
          <p:cNvSpPr>
            <a:spLocks noChangeArrowheads="1"/>
          </p:cNvSpPr>
          <p:nvPr/>
        </p:nvSpPr>
        <p:spPr bwMode="auto">
          <a:xfrm>
            <a:off x="16764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6" name="Rectangle 467"/>
          <p:cNvSpPr>
            <a:spLocks noChangeArrowheads="1"/>
          </p:cNvSpPr>
          <p:nvPr/>
        </p:nvSpPr>
        <p:spPr bwMode="auto">
          <a:xfrm>
            <a:off x="35052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7" name="Rectangle 468"/>
          <p:cNvSpPr>
            <a:spLocks noChangeArrowheads="1"/>
          </p:cNvSpPr>
          <p:nvPr/>
        </p:nvSpPr>
        <p:spPr bwMode="auto">
          <a:xfrm>
            <a:off x="35052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8" name="Rectangle 49"/>
          <p:cNvSpPr>
            <a:spLocks noChangeArrowheads="1"/>
          </p:cNvSpPr>
          <p:nvPr/>
        </p:nvSpPr>
        <p:spPr bwMode="auto">
          <a:xfrm>
            <a:off x="30480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9" name="Rectangle 50"/>
          <p:cNvSpPr>
            <a:spLocks noChangeArrowheads="1"/>
          </p:cNvSpPr>
          <p:nvPr/>
        </p:nvSpPr>
        <p:spPr bwMode="auto">
          <a:xfrm>
            <a:off x="30480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0" name="Rectangle 51"/>
          <p:cNvSpPr>
            <a:spLocks noChangeArrowheads="1"/>
          </p:cNvSpPr>
          <p:nvPr/>
        </p:nvSpPr>
        <p:spPr bwMode="auto">
          <a:xfrm>
            <a:off x="16764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1" name="Rectangle 472"/>
          <p:cNvSpPr>
            <a:spLocks noChangeArrowheads="1"/>
          </p:cNvSpPr>
          <p:nvPr/>
        </p:nvSpPr>
        <p:spPr bwMode="auto">
          <a:xfrm>
            <a:off x="16764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2" name="Rectangle 473"/>
          <p:cNvSpPr>
            <a:spLocks noChangeArrowheads="1"/>
          </p:cNvSpPr>
          <p:nvPr/>
        </p:nvSpPr>
        <p:spPr bwMode="auto">
          <a:xfrm>
            <a:off x="35052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321"/>
          <p:cNvGrpSpPr>
            <a:grpSpLocks/>
          </p:cNvGrpSpPr>
          <p:nvPr/>
        </p:nvGrpSpPr>
        <p:grpSpPr bwMode="auto">
          <a:xfrm>
            <a:off x="4864100" y="1470025"/>
            <a:ext cx="2679700" cy="4386263"/>
            <a:chOff x="4864100" y="1470025"/>
            <a:chExt cx="2679700" cy="4386263"/>
          </a:xfrm>
        </p:grpSpPr>
        <p:sp>
          <p:nvSpPr>
            <p:cNvPr id="14397" name="Rectangle 41"/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8" name="Rectangle 42"/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9" name="Rectangle 45"/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0" name="Rectangle 46"/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1" name="Rectangle 47"/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2" name="Rectangle 49"/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3" name="Rectangle 50"/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4" name="Rectangle 51"/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5" name="Rectangle 77"/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6" name="Rectangle 78"/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7" name="Rectangle 79"/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8" name="Rectangle 80"/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9" name="Rectangle 41"/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0" name="Rectangle 42"/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1" name="Rectangle 45"/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2" name="Rectangle 46"/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3" name="Rectangle 47"/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4" name="Rectangle 49"/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5" name="Rectangle 50"/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6" name="Rectangle 51"/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7" name="Rectangle 77"/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8" name="Rectangle 78"/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9" name="Rectangle 79"/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0" name="Rectangle 80"/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1" name="Rectangle 41"/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2" name="Rectangle 42"/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3" name="Rectangle 45"/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4" name="Rectangle 46"/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5" name="Rectangle 47"/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6" name="Rectangle 49"/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7" name="Rectangle 50"/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8" name="Rectangle 51"/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9" name="Rectangle 77"/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0" name="Rectangle 78"/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1" name="Rectangle 79"/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2" name="Rectangle 80"/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3" name="Rectangle 41"/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4" name="Rectangle 42"/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5" name="Rectangle 45"/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6" name="Rectangle 46"/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7" name="Rectangle 47"/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8" name="Rectangle 49"/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9" name="Rectangle 50"/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0" name="Rectangle 51"/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1" name="Rectangle 459"/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2" name="Rectangle 460"/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3" name="Rectangle 461"/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4" name="Rectangle 462"/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5" name="Rectangle 41"/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6" name="Rectangle 42"/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7" name="Rectangle 45"/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8" name="Rectangle 46"/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9" name="Rectangle 47"/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0" name="Rectangle 49"/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1" name="Rectangle 50"/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2" name="Rectangle 51"/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3" name="Rectangle 471"/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4" name="Rectangle 472"/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5" name="Rectangle 473"/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6" name="Rectangle 474"/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7" name="Rectangle 41"/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8" name="Rectangle 42"/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9" name="Rectangle 45"/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0" name="Rectangle 46"/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1" name="Rectangle 47"/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2" name="Rectangle 49"/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3" name="Rectangle 50"/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4" name="Rectangle 51"/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5" name="Rectangle 483"/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6" name="Rectangle 484"/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7" name="Rectangle 485"/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8" name="Rectangle 486"/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9" name="Rectangle 41"/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0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1" name="Rectangle 45"/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2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3" name="Rectangle 49"/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4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5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6" name="Rectangle 494"/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7" name="Rectangle 495"/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8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9" name="Rectangle 498"/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0" name="Rectangle 41"/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1" name="Rectangle 42"/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2" name="Rectangle 45"/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3" name="Rectangle 46"/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4" name="Rectangle 47"/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5" name="Rectangle 49"/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6" name="Rectangle 50"/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7" name="Rectangle 51"/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8" name="Rectangle 77"/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9" name="Rectangle 80"/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0" name="Rectangle 41"/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1" name="Rectangle 42"/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2" name="Rectangle 45"/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3" name="Rectangle 46"/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4" name="Rectangle 47"/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5" name="Rectangle 49"/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6" name="Rectangle 50"/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7" name="Rectangle 51"/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8" name="Rectangle 77"/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9" name="Rectangle 80"/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0" name="Rectangle 41"/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1" name="Rectangle 42"/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2" name="Rectangle 45"/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3" name="Rectangle 46"/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4" name="Rectangle 47"/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5" name="Rectangle 49"/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6" name="Rectangle 50"/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7" name="Rectangle 51"/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8" name="Rectangle 77"/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9" name="Rectangle 80"/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0" name="Rectangle 41"/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1" name="Rectangle 42"/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2" name="Rectangle 45"/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3" name="Rectangle 46"/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4" name="Rectangle 47"/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5" name="Rectangle 49"/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6" name="Rectangle 50"/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7" name="Rectangle 51"/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8" name="Rectangle 544"/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9" name="Rectangle 547"/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0" name="Rectangle 41"/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1" name="Rectangle 42"/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2" name="Rectangle 45"/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3" name="Rectangle 46"/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4" name="Rectangle 47"/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5" name="Rectangle 49"/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6" name="Rectangle 50"/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7" name="Rectangle 51"/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8" name="Rectangle 556"/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9" name="Rectangle 559"/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0" name="Rectangle 41"/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1" name="Rectangle 42"/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2" name="Rectangle 45"/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3" name="Rectangle 46"/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4" name="Rectangle 47"/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5" name="Rectangle 49"/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6" name="Rectangle 50"/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7" name="Rectangle 51"/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8" name="Rectangle 568"/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9" name="Rectangle 571"/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0" name="Rectangle 41"/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1" name="Rectangle 42"/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2" name="Rectangle 45"/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3" name="Rectangle 46"/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4" name="Rectangle 49"/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5" name="Rectangle 50"/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6" name="Rectangle 51"/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7" name="Rectangle 579"/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8" name="Rectangle 51"/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9" name="Rectangle 583"/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0" name="Rectangle 41"/>
            <p:cNvSpPr>
              <a:spLocks noChangeArrowheads="1"/>
            </p:cNvSpPr>
            <p:nvPr/>
          </p:nvSpPr>
          <p:spPr bwMode="auto">
            <a:xfrm>
              <a:off x="58626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1" name="Rectangle 42"/>
            <p:cNvSpPr>
              <a:spLocks noChangeArrowheads="1"/>
            </p:cNvSpPr>
            <p:nvPr/>
          </p:nvSpPr>
          <p:spPr bwMode="auto">
            <a:xfrm>
              <a:off x="58626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2" name="Rectangle 45"/>
            <p:cNvSpPr>
              <a:spLocks noChangeArrowheads="1"/>
            </p:cNvSpPr>
            <p:nvPr/>
          </p:nvSpPr>
          <p:spPr bwMode="auto">
            <a:xfrm>
              <a:off x="63198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3" name="Rectangle 46"/>
            <p:cNvSpPr>
              <a:spLocks noChangeArrowheads="1"/>
            </p:cNvSpPr>
            <p:nvPr/>
          </p:nvSpPr>
          <p:spPr bwMode="auto">
            <a:xfrm>
              <a:off x="63198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4" name="Rectangle 49"/>
            <p:cNvSpPr>
              <a:spLocks noChangeArrowheads="1"/>
            </p:cNvSpPr>
            <p:nvPr/>
          </p:nvSpPr>
          <p:spPr bwMode="auto">
            <a:xfrm>
              <a:off x="67770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5" name="Rectangle 50"/>
            <p:cNvSpPr>
              <a:spLocks noChangeArrowheads="1"/>
            </p:cNvSpPr>
            <p:nvPr/>
          </p:nvSpPr>
          <p:spPr bwMode="auto">
            <a:xfrm>
              <a:off x="67770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6" name="Rectangle 51"/>
            <p:cNvSpPr>
              <a:spLocks noChangeArrowheads="1"/>
            </p:cNvSpPr>
            <p:nvPr/>
          </p:nvSpPr>
          <p:spPr bwMode="auto">
            <a:xfrm>
              <a:off x="54054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7" name="Rectangle 77"/>
            <p:cNvSpPr>
              <a:spLocks noChangeArrowheads="1"/>
            </p:cNvSpPr>
            <p:nvPr/>
          </p:nvSpPr>
          <p:spPr bwMode="auto">
            <a:xfrm>
              <a:off x="54054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8" name="Rectangle 80"/>
            <p:cNvSpPr>
              <a:spLocks noChangeArrowheads="1"/>
            </p:cNvSpPr>
            <p:nvPr/>
          </p:nvSpPr>
          <p:spPr bwMode="auto">
            <a:xfrm>
              <a:off x="48720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9" name="Rectangle 41"/>
            <p:cNvSpPr>
              <a:spLocks noChangeArrowheads="1"/>
            </p:cNvSpPr>
            <p:nvPr/>
          </p:nvSpPr>
          <p:spPr bwMode="auto">
            <a:xfrm>
              <a:off x="58626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0" name="Rectangle 42"/>
            <p:cNvSpPr>
              <a:spLocks noChangeArrowheads="1"/>
            </p:cNvSpPr>
            <p:nvPr/>
          </p:nvSpPr>
          <p:spPr bwMode="auto">
            <a:xfrm>
              <a:off x="58626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1" name="Rectangle 45"/>
            <p:cNvSpPr>
              <a:spLocks noChangeArrowheads="1"/>
            </p:cNvSpPr>
            <p:nvPr/>
          </p:nvSpPr>
          <p:spPr bwMode="auto">
            <a:xfrm>
              <a:off x="63198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2" name="Rectangle 46"/>
            <p:cNvSpPr>
              <a:spLocks noChangeArrowheads="1"/>
            </p:cNvSpPr>
            <p:nvPr/>
          </p:nvSpPr>
          <p:spPr bwMode="auto">
            <a:xfrm>
              <a:off x="63198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3" name="Rectangle 49"/>
            <p:cNvSpPr>
              <a:spLocks noChangeArrowheads="1"/>
            </p:cNvSpPr>
            <p:nvPr/>
          </p:nvSpPr>
          <p:spPr bwMode="auto">
            <a:xfrm>
              <a:off x="67770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4" name="Rectangle 50"/>
            <p:cNvSpPr>
              <a:spLocks noChangeArrowheads="1"/>
            </p:cNvSpPr>
            <p:nvPr/>
          </p:nvSpPr>
          <p:spPr bwMode="auto">
            <a:xfrm>
              <a:off x="67770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5" name="Rectangle 51"/>
            <p:cNvSpPr>
              <a:spLocks noChangeArrowheads="1"/>
            </p:cNvSpPr>
            <p:nvPr/>
          </p:nvSpPr>
          <p:spPr bwMode="auto">
            <a:xfrm>
              <a:off x="54054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6" name="Rectangle 77"/>
            <p:cNvSpPr>
              <a:spLocks noChangeArrowheads="1"/>
            </p:cNvSpPr>
            <p:nvPr/>
          </p:nvSpPr>
          <p:spPr bwMode="auto">
            <a:xfrm>
              <a:off x="54054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7" name="Rectangle 41"/>
            <p:cNvSpPr>
              <a:spLocks noChangeArrowheads="1"/>
            </p:cNvSpPr>
            <p:nvPr/>
          </p:nvSpPr>
          <p:spPr bwMode="auto">
            <a:xfrm>
              <a:off x="58626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8" name="Rectangle 42"/>
            <p:cNvSpPr>
              <a:spLocks noChangeArrowheads="1"/>
            </p:cNvSpPr>
            <p:nvPr/>
          </p:nvSpPr>
          <p:spPr bwMode="auto">
            <a:xfrm>
              <a:off x="58626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9" name="Rectangle 45"/>
            <p:cNvSpPr>
              <a:spLocks noChangeArrowheads="1"/>
            </p:cNvSpPr>
            <p:nvPr/>
          </p:nvSpPr>
          <p:spPr bwMode="auto">
            <a:xfrm>
              <a:off x="63198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0" name="Rectangle 46"/>
            <p:cNvSpPr>
              <a:spLocks noChangeArrowheads="1"/>
            </p:cNvSpPr>
            <p:nvPr/>
          </p:nvSpPr>
          <p:spPr bwMode="auto">
            <a:xfrm>
              <a:off x="63198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1" name="Rectangle 49"/>
            <p:cNvSpPr>
              <a:spLocks noChangeArrowheads="1"/>
            </p:cNvSpPr>
            <p:nvPr/>
          </p:nvSpPr>
          <p:spPr bwMode="auto">
            <a:xfrm>
              <a:off x="67770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2" name="Rectangle 50"/>
            <p:cNvSpPr>
              <a:spLocks noChangeArrowheads="1"/>
            </p:cNvSpPr>
            <p:nvPr/>
          </p:nvSpPr>
          <p:spPr bwMode="auto">
            <a:xfrm>
              <a:off x="67770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3" name="Rectangle 51"/>
            <p:cNvSpPr>
              <a:spLocks noChangeArrowheads="1"/>
            </p:cNvSpPr>
            <p:nvPr/>
          </p:nvSpPr>
          <p:spPr bwMode="auto">
            <a:xfrm>
              <a:off x="54054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4" name="Rectangle 77"/>
            <p:cNvSpPr>
              <a:spLocks noChangeArrowheads="1"/>
            </p:cNvSpPr>
            <p:nvPr/>
          </p:nvSpPr>
          <p:spPr bwMode="auto">
            <a:xfrm>
              <a:off x="54054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5" name="Rectangle 41"/>
            <p:cNvSpPr>
              <a:spLocks noChangeArrowheads="1"/>
            </p:cNvSpPr>
            <p:nvPr/>
          </p:nvSpPr>
          <p:spPr bwMode="auto">
            <a:xfrm>
              <a:off x="58626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6" name="Rectangle 42"/>
            <p:cNvSpPr>
              <a:spLocks noChangeArrowheads="1"/>
            </p:cNvSpPr>
            <p:nvPr/>
          </p:nvSpPr>
          <p:spPr bwMode="auto">
            <a:xfrm>
              <a:off x="58626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7" name="Rectangle 45"/>
            <p:cNvSpPr>
              <a:spLocks noChangeArrowheads="1"/>
            </p:cNvSpPr>
            <p:nvPr/>
          </p:nvSpPr>
          <p:spPr bwMode="auto">
            <a:xfrm>
              <a:off x="63198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8" name="Rectangle 46"/>
            <p:cNvSpPr>
              <a:spLocks noChangeArrowheads="1"/>
            </p:cNvSpPr>
            <p:nvPr/>
          </p:nvSpPr>
          <p:spPr bwMode="auto">
            <a:xfrm>
              <a:off x="63198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9" name="Rectangle 49"/>
            <p:cNvSpPr>
              <a:spLocks noChangeArrowheads="1"/>
            </p:cNvSpPr>
            <p:nvPr/>
          </p:nvSpPr>
          <p:spPr bwMode="auto">
            <a:xfrm>
              <a:off x="67770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0" name="Rectangle 50"/>
            <p:cNvSpPr>
              <a:spLocks noChangeArrowheads="1"/>
            </p:cNvSpPr>
            <p:nvPr/>
          </p:nvSpPr>
          <p:spPr bwMode="auto">
            <a:xfrm>
              <a:off x="67770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1" name="Rectangle 51"/>
            <p:cNvSpPr>
              <a:spLocks noChangeArrowheads="1"/>
            </p:cNvSpPr>
            <p:nvPr/>
          </p:nvSpPr>
          <p:spPr bwMode="auto">
            <a:xfrm>
              <a:off x="54054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2" name="Rectangle 622"/>
            <p:cNvSpPr>
              <a:spLocks noChangeArrowheads="1"/>
            </p:cNvSpPr>
            <p:nvPr/>
          </p:nvSpPr>
          <p:spPr bwMode="auto">
            <a:xfrm>
              <a:off x="54054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3" name="Rectangle 49"/>
            <p:cNvSpPr>
              <a:spLocks noChangeArrowheads="1"/>
            </p:cNvSpPr>
            <p:nvPr/>
          </p:nvSpPr>
          <p:spPr bwMode="auto">
            <a:xfrm>
              <a:off x="67770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4" name="Rectangle 50"/>
            <p:cNvSpPr>
              <a:spLocks noChangeArrowheads="1"/>
            </p:cNvSpPr>
            <p:nvPr/>
          </p:nvSpPr>
          <p:spPr bwMode="auto">
            <a:xfrm>
              <a:off x="67770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5" name="Rectangle 51"/>
            <p:cNvSpPr>
              <a:spLocks noChangeArrowheads="1"/>
            </p:cNvSpPr>
            <p:nvPr/>
          </p:nvSpPr>
          <p:spPr bwMode="auto">
            <a:xfrm>
              <a:off x="54054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6" name="Rectangle 628"/>
            <p:cNvSpPr>
              <a:spLocks noChangeArrowheads="1"/>
            </p:cNvSpPr>
            <p:nvPr/>
          </p:nvSpPr>
          <p:spPr bwMode="auto">
            <a:xfrm>
              <a:off x="54054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7" name="Rectangle 47"/>
            <p:cNvSpPr>
              <a:spLocks noChangeArrowheads="1"/>
            </p:cNvSpPr>
            <p:nvPr/>
          </p:nvSpPr>
          <p:spPr bwMode="auto">
            <a:xfrm>
              <a:off x="48641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8" name="Rectangle 47"/>
            <p:cNvSpPr>
              <a:spLocks noChangeArrowheads="1"/>
            </p:cNvSpPr>
            <p:nvPr/>
          </p:nvSpPr>
          <p:spPr bwMode="auto">
            <a:xfrm>
              <a:off x="4864100" y="2251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9" name="Rectangle 632"/>
            <p:cNvSpPr>
              <a:spLocks noChangeArrowheads="1"/>
            </p:cNvSpPr>
            <p:nvPr/>
          </p:nvSpPr>
          <p:spPr bwMode="auto">
            <a:xfrm>
              <a:off x="4864100" y="23637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0" name="Rectangle 47"/>
            <p:cNvSpPr>
              <a:spLocks noChangeArrowheads="1"/>
            </p:cNvSpPr>
            <p:nvPr/>
          </p:nvSpPr>
          <p:spPr bwMode="auto">
            <a:xfrm>
              <a:off x="4864100" y="2024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1" name="Rectangle 634"/>
            <p:cNvSpPr>
              <a:spLocks noChangeArrowheads="1"/>
            </p:cNvSpPr>
            <p:nvPr/>
          </p:nvSpPr>
          <p:spPr bwMode="auto">
            <a:xfrm>
              <a:off x="4864100" y="2136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2" name="Rectangle 47"/>
            <p:cNvSpPr>
              <a:spLocks noChangeArrowheads="1"/>
            </p:cNvSpPr>
            <p:nvPr/>
          </p:nvSpPr>
          <p:spPr bwMode="auto">
            <a:xfrm>
              <a:off x="4864100" y="1797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3" name="Rectangle 636"/>
            <p:cNvSpPr>
              <a:spLocks noChangeArrowheads="1"/>
            </p:cNvSpPr>
            <p:nvPr/>
          </p:nvSpPr>
          <p:spPr bwMode="auto">
            <a:xfrm>
              <a:off x="4864100" y="1909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4" name="Rectangle 51"/>
            <p:cNvSpPr>
              <a:spLocks noChangeArrowheads="1"/>
            </p:cNvSpPr>
            <p:nvPr/>
          </p:nvSpPr>
          <p:spPr bwMode="auto">
            <a:xfrm>
              <a:off x="4864100" y="1570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5" name="Rectangle 638"/>
            <p:cNvSpPr>
              <a:spLocks noChangeArrowheads="1"/>
            </p:cNvSpPr>
            <p:nvPr/>
          </p:nvSpPr>
          <p:spPr bwMode="auto">
            <a:xfrm>
              <a:off x="4864100" y="1682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6" name="Rectangle 80"/>
            <p:cNvSpPr>
              <a:spLocks noChangeArrowheads="1"/>
            </p:cNvSpPr>
            <p:nvPr/>
          </p:nvSpPr>
          <p:spPr bwMode="auto">
            <a:xfrm>
              <a:off x="4872038" y="14700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3" name="TextBox 5">
            <a:hlinkClick r:id="rId2"/>
          </p:cNvPr>
          <p:cNvSpPr txBox="1">
            <a:spLocks noChangeArrowheads="1"/>
          </p:cNvSpPr>
          <p:nvPr/>
        </p:nvSpPr>
        <p:spPr bwMode="auto">
          <a:xfrm>
            <a:off x="0" y="4267200"/>
            <a:ext cx="9144000" cy="646113"/>
          </a:xfrm>
          <a:prstGeom prst="rect">
            <a:avLst/>
          </a:prstGeom>
          <a:solidFill>
            <a:schemeClr val="tx1">
              <a:alpha val="6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 dirty="0">
                <a:solidFill>
                  <a:srgbClr val="FFFFFF"/>
                </a:solidFill>
              </a:rPr>
              <a:t>ok, let</a:t>
            </a:r>
            <a:r>
              <a:rPr lang="ja-JP" altLang="en-US" sz="3600" b="0">
                <a:solidFill>
                  <a:srgbClr val="FFFFFF"/>
                </a:solidFill>
              </a:rPr>
              <a:t>’</a:t>
            </a:r>
            <a:r>
              <a:rPr lang="en-US" sz="3600" b="0" dirty="0">
                <a:solidFill>
                  <a:srgbClr val="FFFFFF"/>
                </a:solidFill>
              </a:rPr>
              <a:t>s run some more…</a:t>
            </a:r>
          </a:p>
        </p:txBody>
      </p:sp>
      <p:sp>
        <p:nvSpPr>
          <p:cNvPr id="524" name="TextBox 318">
            <a:extLst>
              <a:ext uri="{FF2B5EF4-FFF2-40B4-BE49-F238E27FC236}">
                <a16:creationId xmlns:a16="http://schemas.microsoft.com/office/drawing/2014/main" id="{894EAF29-5089-0546-94BB-FC719D814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732" y="5864423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  <p:sp>
        <p:nvSpPr>
          <p:cNvPr id="525" name="TextBox 318">
            <a:extLst>
              <a:ext uri="{FF2B5EF4-FFF2-40B4-BE49-F238E27FC236}">
                <a16:creationId xmlns:a16="http://schemas.microsoft.com/office/drawing/2014/main" id="{24624F34-D5B1-C445-A9C3-ADF046C31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2295" y="5864422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</p:spTree>
    <p:extLst>
      <p:ext uri="{BB962C8B-B14F-4D97-AF65-F5344CB8AC3E}">
        <p14:creationId xmlns:p14="http://schemas.microsoft.com/office/powerpoint/2010/main" val="23695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[ ] this is probably still the original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someone probably has replaced my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could be the original or replacement shoes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12763" y="4760913"/>
            <a:ext cx="325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x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20700" y="4318000"/>
            <a:ext cx="325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x</a:t>
            </a: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2819400" y="5334000"/>
            <a:ext cx="35496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800">
                <a:solidFill>
                  <a:srgbClr val="99CC00"/>
                </a:solidFill>
              </a:rPr>
              <a:t>&lt;let</a:t>
            </a:r>
            <a:r>
              <a:rPr lang="ja-JP" altLang="en-US" sz="4800">
                <a:solidFill>
                  <a:srgbClr val="99CC00"/>
                </a:solidFill>
              </a:rPr>
              <a:t>’</a:t>
            </a:r>
            <a:r>
              <a:rPr lang="en-US" sz="4800">
                <a:solidFill>
                  <a:srgbClr val="99CC00"/>
                </a:solidFill>
              </a:rPr>
              <a:t>s vote&gt;</a:t>
            </a:r>
          </a:p>
        </p:txBody>
      </p:sp>
      <p:grpSp>
        <p:nvGrpSpPr>
          <p:cNvPr id="527" name="Group 425"/>
          <p:cNvGrpSpPr>
            <a:grpSpLocks/>
          </p:cNvGrpSpPr>
          <p:nvPr/>
        </p:nvGrpSpPr>
        <p:grpSpPr bwMode="auto">
          <a:xfrm>
            <a:off x="4572000" y="1066800"/>
            <a:ext cx="3886199" cy="2767020"/>
            <a:chOff x="981235" y="1470508"/>
            <a:chExt cx="7050368" cy="5020271"/>
          </a:xfrm>
        </p:grpSpPr>
        <p:cxnSp>
          <p:nvCxnSpPr>
            <p:cNvPr id="528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643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9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8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0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8157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1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6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532" name="Group 7"/>
            <p:cNvGrpSpPr>
              <a:grpSpLocks/>
            </p:cNvGrpSpPr>
            <p:nvPr/>
          </p:nvGrpSpPr>
          <p:grpSpPr bwMode="auto">
            <a:xfrm>
              <a:off x="1135223" y="4267200"/>
              <a:ext cx="2667000" cy="1588972"/>
              <a:chOff x="1135223" y="2655771"/>
              <a:chExt cx="2667000" cy="3200400"/>
            </a:xfrm>
          </p:grpSpPr>
          <p:sp>
            <p:nvSpPr>
              <p:cNvPr id="866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7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8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9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0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1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2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3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4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5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6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7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8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9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0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1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2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3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4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5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6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7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8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9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0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1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2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3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4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5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6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7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8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9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0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1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2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3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4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5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6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7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8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9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0" name="Rectangle 5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1" name="Rectangle 5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2" name="Rectangle 5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3" name="Rectangle 5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4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5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6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7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8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9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0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1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2" name="Rectangle 6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3" name="Rectangle 6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4" name="Rectangle 6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5" name="Rectangle 6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6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7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8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9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0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1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2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3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4" name="Rectangle 7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5" name="Rectangle 7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6" name="Rectangle 7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7" name="Rectangle 7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8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9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0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1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2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3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4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5" name="Rectangle 8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6" name="Rectangle 8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7" name="Rectangle 8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8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9" name="Rectangle 9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533" name="TextBox 92"/>
            <p:cNvSpPr txBox="1">
              <a:spLocks noChangeArrowheads="1"/>
            </p:cNvSpPr>
            <p:nvPr/>
          </p:nvSpPr>
          <p:spPr bwMode="auto">
            <a:xfrm>
              <a:off x="1296502" y="5932372"/>
              <a:ext cx="2944953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sp>
          <p:nvSpPr>
            <p:cNvPr id="534" name="TextBox 93"/>
            <p:cNvSpPr txBox="1">
              <a:spLocks noChangeArrowheads="1"/>
            </p:cNvSpPr>
            <p:nvPr/>
          </p:nvSpPr>
          <p:spPr bwMode="auto">
            <a:xfrm>
              <a:off x="4792821" y="5932372"/>
              <a:ext cx="3238782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questionable shoes</a:t>
              </a:r>
            </a:p>
          </p:txBody>
        </p:sp>
        <p:grpSp>
          <p:nvGrpSpPr>
            <p:cNvPr id="535" name="Group 94"/>
            <p:cNvGrpSpPr>
              <a:grpSpLocks/>
            </p:cNvGrpSpPr>
            <p:nvPr/>
          </p:nvGrpSpPr>
          <p:grpSpPr bwMode="auto">
            <a:xfrm>
              <a:off x="1135223" y="2679959"/>
              <a:ext cx="2667000" cy="1588972"/>
              <a:chOff x="1135223" y="2655771"/>
              <a:chExt cx="2667000" cy="3200400"/>
            </a:xfrm>
          </p:grpSpPr>
          <p:sp>
            <p:nvSpPr>
              <p:cNvPr id="782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3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4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5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6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7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8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9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0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1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2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3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4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5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6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7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8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9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0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1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2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3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4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5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6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7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8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9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0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1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2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3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4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5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6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7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8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9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0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1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2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3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4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5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6" name="Rectangle 13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7" name="Rectangle 14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8" name="Rectangle 14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9" name="Rectangle 14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0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1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2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3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4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5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6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7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8" name="Rectangle 15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9" name="Rectangle 15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0" name="Rectangle 15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1" name="Rectangle 15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2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3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4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5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6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7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8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9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0" name="Rectangle 16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1" name="Rectangle 16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2" name="Rectangle 16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3" name="Rectangle 16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4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5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6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7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8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9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0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1" name="Rectangle 17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2" name="Rectangle 17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3" name="Rectangle 17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4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5" name="Rectangle 17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536" name="Rectangle 41"/>
            <p:cNvSpPr>
              <a:spLocks noChangeArrowheads="1"/>
            </p:cNvSpPr>
            <p:nvPr/>
          </p:nvSpPr>
          <p:spPr bwMode="auto">
            <a:xfrm>
              <a:off x="21336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37" name="Rectangle 42"/>
            <p:cNvSpPr>
              <a:spLocks noChangeArrowheads="1"/>
            </p:cNvSpPr>
            <p:nvPr/>
          </p:nvSpPr>
          <p:spPr bwMode="auto">
            <a:xfrm>
              <a:off x="21336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38" name="Rectangle 45"/>
            <p:cNvSpPr>
              <a:spLocks noChangeArrowheads="1"/>
            </p:cNvSpPr>
            <p:nvPr/>
          </p:nvSpPr>
          <p:spPr bwMode="auto">
            <a:xfrm>
              <a:off x="25908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39" name="Rectangle 46"/>
            <p:cNvSpPr>
              <a:spLocks noChangeArrowheads="1"/>
            </p:cNvSpPr>
            <p:nvPr/>
          </p:nvSpPr>
          <p:spPr bwMode="auto">
            <a:xfrm>
              <a:off x="25908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0" name="Rectangle 49"/>
            <p:cNvSpPr>
              <a:spLocks noChangeArrowheads="1"/>
            </p:cNvSpPr>
            <p:nvPr/>
          </p:nvSpPr>
          <p:spPr bwMode="auto">
            <a:xfrm>
              <a:off x="3048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1" name="Rectangle 50"/>
            <p:cNvSpPr>
              <a:spLocks noChangeArrowheads="1"/>
            </p:cNvSpPr>
            <p:nvPr/>
          </p:nvSpPr>
          <p:spPr bwMode="auto">
            <a:xfrm>
              <a:off x="30480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2" name="Rectangle 51"/>
            <p:cNvSpPr>
              <a:spLocks noChangeArrowheads="1"/>
            </p:cNvSpPr>
            <p:nvPr/>
          </p:nvSpPr>
          <p:spPr bwMode="auto">
            <a:xfrm>
              <a:off x="16764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3" name="Rectangle 77"/>
            <p:cNvSpPr>
              <a:spLocks noChangeArrowheads="1"/>
            </p:cNvSpPr>
            <p:nvPr/>
          </p:nvSpPr>
          <p:spPr bwMode="auto">
            <a:xfrm>
              <a:off x="16764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4" name="Rectangle 78"/>
            <p:cNvSpPr>
              <a:spLocks noChangeArrowheads="1"/>
            </p:cNvSpPr>
            <p:nvPr/>
          </p:nvSpPr>
          <p:spPr bwMode="auto">
            <a:xfrm>
              <a:off x="35052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5" name="Rectangle 79"/>
            <p:cNvSpPr>
              <a:spLocks noChangeArrowheads="1"/>
            </p:cNvSpPr>
            <p:nvPr/>
          </p:nvSpPr>
          <p:spPr bwMode="auto">
            <a:xfrm>
              <a:off x="35052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6" name="Rectangle 80"/>
            <p:cNvSpPr>
              <a:spLocks noChangeArrowheads="1"/>
            </p:cNvSpPr>
            <p:nvPr/>
          </p:nvSpPr>
          <p:spPr bwMode="auto">
            <a:xfrm>
              <a:off x="1143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7" name="Rectangle 41"/>
            <p:cNvSpPr>
              <a:spLocks noChangeArrowheads="1"/>
            </p:cNvSpPr>
            <p:nvPr/>
          </p:nvSpPr>
          <p:spPr bwMode="auto">
            <a:xfrm>
              <a:off x="21336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8" name="Rectangle 42"/>
            <p:cNvSpPr>
              <a:spLocks noChangeArrowheads="1"/>
            </p:cNvSpPr>
            <p:nvPr/>
          </p:nvSpPr>
          <p:spPr bwMode="auto">
            <a:xfrm>
              <a:off x="21336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9" name="Rectangle 45"/>
            <p:cNvSpPr>
              <a:spLocks noChangeArrowheads="1"/>
            </p:cNvSpPr>
            <p:nvPr/>
          </p:nvSpPr>
          <p:spPr bwMode="auto">
            <a:xfrm>
              <a:off x="25908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0" name="Rectangle 46"/>
            <p:cNvSpPr>
              <a:spLocks noChangeArrowheads="1"/>
            </p:cNvSpPr>
            <p:nvPr/>
          </p:nvSpPr>
          <p:spPr bwMode="auto">
            <a:xfrm>
              <a:off x="25908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1" name="Rectangle 49"/>
            <p:cNvSpPr>
              <a:spLocks noChangeArrowheads="1"/>
            </p:cNvSpPr>
            <p:nvPr/>
          </p:nvSpPr>
          <p:spPr bwMode="auto">
            <a:xfrm>
              <a:off x="30480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2" name="Rectangle 50"/>
            <p:cNvSpPr>
              <a:spLocks noChangeArrowheads="1"/>
            </p:cNvSpPr>
            <p:nvPr/>
          </p:nvSpPr>
          <p:spPr bwMode="auto">
            <a:xfrm>
              <a:off x="30480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3" name="Rectangle 51"/>
            <p:cNvSpPr>
              <a:spLocks noChangeArrowheads="1"/>
            </p:cNvSpPr>
            <p:nvPr/>
          </p:nvSpPr>
          <p:spPr bwMode="auto">
            <a:xfrm>
              <a:off x="16764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4" name="Rectangle 77"/>
            <p:cNvSpPr>
              <a:spLocks noChangeArrowheads="1"/>
            </p:cNvSpPr>
            <p:nvPr/>
          </p:nvSpPr>
          <p:spPr bwMode="auto">
            <a:xfrm>
              <a:off x="16764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5" name="Rectangle 78"/>
            <p:cNvSpPr>
              <a:spLocks noChangeArrowheads="1"/>
            </p:cNvSpPr>
            <p:nvPr/>
          </p:nvSpPr>
          <p:spPr bwMode="auto">
            <a:xfrm>
              <a:off x="35052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6" name="Rectangle 79"/>
            <p:cNvSpPr>
              <a:spLocks noChangeArrowheads="1"/>
            </p:cNvSpPr>
            <p:nvPr/>
          </p:nvSpPr>
          <p:spPr bwMode="auto">
            <a:xfrm>
              <a:off x="35052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7" name="Rectangle 41"/>
            <p:cNvSpPr>
              <a:spLocks noChangeArrowheads="1"/>
            </p:cNvSpPr>
            <p:nvPr/>
          </p:nvSpPr>
          <p:spPr bwMode="auto">
            <a:xfrm>
              <a:off x="21336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8" name="Rectangle 42"/>
            <p:cNvSpPr>
              <a:spLocks noChangeArrowheads="1"/>
            </p:cNvSpPr>
            <p:nvPr/>
          </p:nvSpPr>
          <p:spPr bwMode="auto">
            <a:xfrm>
              <a:off x="21336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9" name="Rectangle 45"/>
            <p:cNvSpPr>
              <a:spLocks noChangeArrowheads="1"/>
            </p:cNvSpPr>
            <p:nvPr/>
          </p:nvSpPr>
          <p:spPr bwMode="auto">
            <a:xfrm>
              <a:off x="25908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0" name="Rectangle 46"/>
            <p:cNvSpPr>
              <a:spLocks noChangeArrowheads="1"/>
            </p:cNvSpPr>
            <p:nvPr/>
          </p:nvSpPr>
          <p:spPr bwMode="auto">
            <a:xfrm>
              <a:off x="25908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1" name="Rectangle 49"/>
            <p:cNvSpPr>
              <a:spLocks noChangeArrowheads="1"/>
            </p:cNvSpPr>
            <p:nvPr/>
          </p:nvSpPr>
          <p:spPr bwMode="auto">
            <a:xfrm>
              <a:off x="30480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2" name="Rectangle 50"/>
            <p:cNvSpPr>
              <a:spLocks noChangeArrowheads="1"/>
            </p:cNvSpPr>
            <p:nvPr/>
          </p:nvSpPr>
          <p:spPr bwMode="auto">
            <a:xfrm>
              <a:off x="30480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3" name="Rectangle 51"/>
            <p:cNvSpPr>
              <a:spLocks noChangeArrowheads="1"/>
            </p:cNvSpPr>
            <p:nvPr/>
          </p:nvSpPr>
          <p:spPr bwMode="auto">
            <a:xfrm>
              <a:off x="16764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4" name="Rectangle 77"/>
            <p:cNvSpPr>
              <a:spLocks noChangeArrowheads="1"/>
            </p:cNvSpPr>
            <p:nvPr/>
          </p:nvSpPr>
          <p:spPr bwMode="auto">
            <a:xfrm>
              <a:off x="16764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5" name="Rectangle 78"/>
            <p:cNvSpPr>
              <a:spLocks noChangeArrowheads="1"/>
            </p:cNvSpPr>
            <p:nvPr/>
          </p:nvSpPr>
          <p:spPr bwMode="auto">
            <a:xfrm>
              <a:off x="35052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6" name="Rectangle 79"/>
            <p:cNvSpPr>
              <a:spLocks noChangeArrowheads="1"/>
            </p:cNvSpPr>
            <p:nvPr/>
          </p:nvSpPr>
          <p:spPr bwMode="auto">
            <a:xfrm>
              <a:off x="35052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7" name="Rectangle 41"/>
            <p:cNvSpPr>
              <a:spLocks noChangeArrowheads="1"/>
            </p:cNvSpPr>
            <p:nvPr/>
          </p:nvSpPr>
          <p:spPr bwMode="auto">
            <a:xfrm>
              <a:off x="21336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8" name="Rectangle 42"/>
            <p:cNvSpPr>
              <a:spLocks noChangeArrowheads="1"/>
            </p:cNvSpPr>
            <p:nvPr/>
          </p:nvSpPr>
          <p:spPr bwMode="auto">
            <a:xfrm>
              <a:off x="21336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9" name="Rectangle 45"/>
            <p:cNvSpPr>
              <a:spLocks noChangeArrowheads="1"/>
            </p:cNvSpPr>
            <p:nvPr/>
          </p:nvSpPr>
          <p:spPr bwMode="auto">
            <a:xfrm>
              <a:off x="25908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0" name="Rectangle 46"/>
            <p:cNvSpPr>
              <a:spLocks noChangeArrowheads="1"/>
            </p:cNvSpPr>
            <p:nvPr/>
          </p:nvSpPr>
          <p:spPr bwMode="auto">
            <a:xfrm>
              <a:off x="25908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1" name="Rectangle 49"/>
            <p:cNvSpPr>
              <a:spLocks noChangeArrowheads="1"/>
            </p:cNvSpPr>
            <p:nvPr/>
          </p:nvSpPr>
          <p:spPr bwMode="auto">
            <a:xfrm>
              <a:off x="30480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2" name="Rectangle 50"/>
            <p:cNvSpPr>
              <a:spLocks noChangeArrowheads="1"/>
            </p:cNvSpPr>
            <p:nvPr/>
          </p:nvSpPr>
          <p:spPr bwMode="auto">
            <a:xfrm>
              <a:off x="30480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3" name="Rectangle 51"/>
            <p:cNvSpPr>
              <a:spLocks noChangeArrowheads="1"/>
            </p:cNvSpPr>
            <p:nvPr/>
          </p:nvSpPr>
          <p:spPr bwMode="auto">
            <a:xfrm>
              <a:off x="16764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4" name="Rectangle 217"/>
            <p:cNvSpPr>
              <a:spLocks noChangeArrowheads="1"/>
            </p:cNvSpPr>
            <p:nvPr/>
          </p:nvSpPr>
          <p:spPr bwMode="auto">
            <a:xfrm>
              <a:off x="16764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5" name="Rectangle 218"/>
            <p:cNvSpPr>
              <a:spLocks noChangeArrowheads="1"/>
            </p:cNvSpPr>
            <p:nvPr/>
          </p:nvSpPr>
          <p:spPr bwMode="auto">
            <a:xfrm>
              <a:off x="35052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6" name="Rectangle 219"/>
            <p:cNvSpPr>
              <a:spLocks noChangeArrowheads="1"/>
            </p:cNvSpPr>
            <p:nvPr/>
          </p:nvSpPr>
          <p:spPr bwMode="auto">
            <a:xfrm>
              <a:off x="35052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7" name="Rectangle 49"/>
            <p:cNvSpPr>
              <a:spLocks noChangeArrowheads="1"/>
            </p:cNvSpPr>
            <p:nvPr/>
          </p:nvSpPr>
          <p:spPr bwMode="auto">
            <a:xfrm>
              <a:off x="30480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8" name="Rectangle 50"/>
            <p:cNvSpPr>
              <a:spLocks noChangeArrowheads="1"/>
            </p:cNvSpPr>
            <p:nvPr/>
          </p:nvSpPr>
          <p:spPr bwMode="auto">
            <a:xfrm>
              <a:off x="30480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9" name="Rectangle 51"/>
            <p:cNvSpPr>
              <a:spLocks noChangeArrowheads="1"/>
            </p:cNvSpPr>
            <p:nvPr/>
          </p:nvSpPr>
          <p:spPr bwMode="auto">
            <a:xfrm>
              <a:off x="16764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0" name="Rectangle 223"/>
            <p:cNvSpPr>
              <a:spLocks noChangeArrowheads="1"/>
            </p:cNvSpPr>
            <p:nvPr/>
          </p:nvSpPr>
          <p:spPr bwMode="auto">
            <a:xfrm>
              <a:off x="16764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1" name="Rectangle 224"/>
            <p:cNvSpPr>
              <a:spLocks noChangeArrowheads="1"/>
            </p:cNvSpPr>
            <p:nvPr/>
          </p:nvSpPr>
          <p:spPr bwMode="auto">
            <a:xfrm>
              <a:off x="35052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2" name="Rectangle 41"/>
            <p:cNvSpPr>
              <a:spLocks noChangeArrowheads="1"/>
            </p:cNvSpPr>
            <p:nvPr/>
          </p:nvSpPr>
          <p:spPr bwMode="auto">
            <a:xfrm>
              <a:off x="58674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3" name="Rectangle 42"/>
            <p:cNvSpPr>
              <a:spLocks noChangeArrowheads="1"/>
            </p:cNvSpPr>
            <p:nvPr/>
          </p:nvSpPr>
          <p:spPr bwMode="auto">
            <a:xfrm>
              <a:off x="58674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4" name="Rectangle 45"/>
            <p:cNvSpPr>
              <a:spLocks noChangeArrowheads="1"/>
            </p:cNvSpPr>
            <p:nvPr/>
          </p:nvSpPr>
          <p:spPr bwMode="auto">
            <a:xfrm>
              <a:off x="63246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5" name="Rectangle 46"/>
            <p:cNvSpPr>
              <a:spLocks noChangeArrowheads="1"/>
            </p:cNvSpPr>
            <p:nvPr/>
          </p:nvSpPr>
          <p:spPr bwMode="auto">
            <a:xfrm>
              <a:off x="63246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6" name="Rectangle 47"/>
            <p:cNvSpPr>
              <a:spLocks noChangeArrowheads="1"/>
            </p:cNvSpPr>
            <p:nvPr/>
          </p:nvSpPr>
          <p:spPr bwMode="auto">
            <a:xfrm>
              <a:off x="4876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7" name="Rectangle 49"/>
            <p:cNvSpPr>
              <a:spLocks noChangeArrowheads="1"/>
            </p:cNvSpPr>
            <p:nvPr/>
          </p:nvSpPr>
          <p:spPr bwMode="auto">
            <a:xfrm>
              <a:off x="6781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8" name="Rectangle 50"/>
            <p:cNvSpPr>
              <a:spLocks noChangeArrowheads="1"/>
            </p:cNvSpPr>
            <p:nvPr/>
          </p:nvSpPr>
          <p:spPr bwMode="auto">
            <a:xfrm>
              <a:off x="6781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9" name="Rectangle 51"/>
            <p:cNvSpPr>
              <a:spLocks noChangeArrowheads="1"/>
            </p:cNvSpPr>
            <p:nvPr/>
          </p:nvSpPr>
          <p:spPr bwMode="auto">
            <a:xfrm>
              <a:off x="54102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0" name="Rectangle 77"/>
            <p:cNvSpPr>
              <a:spLocks noChangeArrowheads="1"/>
            </p:cNvSpPr>
            <p:nvPr/>
          </p:nvSpPr>
          <p:spPr bwMode="auto">
            <a:xfrm>
              <a:off x="54102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1" name="Rectangle 78"/>
            <p:cNvSpPr>
              <a:spLocks noChangeArrowheads="1"/>
            </p:cNvSpPr>
            <p:nvPr/>
          </p:nvSpPr>
          <p:spPr bwMode="auto">
            <a:xfrm>
              <a:off x="72390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2" name="Rectangle 79"/>
            <p:cNvSpPr>
              <a:spLocks noChangeArrowheads="1"/>
            </p:cNvSpPr>
            <p:nvPr/>
          </p:nvSpPr>
          <p:spPr bwMode="auto">
            <a:xfrm>
              <a:off x="72390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3" name="Rectangle 80"/>
            <p:cNvSpPr>
              <a:spLocks noChangeArrowheads="1"/>
            </p:cNvSpPr>
            <p:nvPr/>
          </p:nvSpPr>
          <p:spPr bwMode="auto">
            <a:xfrm>
              <a:off x="4876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4" name="Rectangle 41"/>
            <p:cNvSpPr>
              <a:spLocks noChangeArrowheads="1"/>
            </p:cNvSpPr>
            <p:nvPr/>
          </p:nvSpPr>
          <p:spPr bwMode="auto">
            <a:xfrm>
              <a:off x="58674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5" name="Rectangle 42"/>
            <p:cNvSpPr>
              <a:spLocks noChangeArrowheads="1"/>
            </p:cNvSpPr>
            <p:nvPr/>
          </p:nvSpPr>
          <p:spPr bwMode="auto">
            <a:xfrm>
              <a:off x="58674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6" name="Rectangle 45"/>
            <p:cNvSpPr>
              <a:spLocks noChangeArrowheads="1"/>
            </p:cNvSpPr>
            <p:nvPr/>
          </p:nvSpPr>
          <p:spPr bwMode="auto">
            <a:xfrm>
              <a:off x="63246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7" name="Rectangle 46"/>
            <p:cNvSpPr>
              <a:spLocks noChangeArrowheads="1"/>
            </p:cNvSpPr>
            <p:nvPr/>
          </p:nvSpPr>
          <p:spPr bwMode="auto">
            <a:xfrm>
              <a:off x="63246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8" name="Rectangle 47"/>
            <p:cNvSpPr>
              <a:spLocks noChangeArrowheads="1"/>
            </p:cNvSpPr>
            <p:nvPr/>
          </p:nvSpPr>
          <p:spPr bwMode="auto">
            <a:xfrm>
              <a:off x="4876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9" name="Rectangle 49"/>
            <p:cNvSpPr>
              <a:spLocks noChangeArrowheads="1"/>
            </p:cNvSpPr>
            <p:nvPr/>
          </p:nvSpPr>
          <p:spPr bwMode="auto">
            <a:xfrm>
              <a:off x="6781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0" name="Rectangle 50"/>
            <p:cNvSpPr>
              <a:spLocks noChangeArrowheads="1"/>
            </p:cNvSpPr>
            <p:nvPr/>
          </p:nvSpPr>
          <p:spPr bwMode="auto">
            <a:xfrm>
              <a:off x="6781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1" name="Rectangle 51"/>
            <p:cNvSpPr>
              <a:spLocks noChangeArrowheads="1"/>
            </p:cNvSpPr>
            <p:nvPr/>
          </p:nvSpPr>
          <p:spPr bwMode="auto">
            <a:xfrm>
              <a:off x="54102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2" name="Rectangle 77"/>
            <p:cNvSpPr>
              <a:spLocks noChangeArrowheads="1"/>
            </p:cNvSpPr>
            <p:nvPr/>
          </p:nvSpPr>
          <p:spPr bwMode="auto">
            <a:xfrm>
              <a:off x="54102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3" name="Rectangle 78"/>
            <p:cNvSpPr>
              <a:spLocks noChangeArrowheads="1"/>
            </p:cNvSpPr>
            <p:nvPr/>
          </p:nvSpPr>
          <p:spPr bwMode="auto">
            <a:xfrm>
              <a:off x="72390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4" name="Rectangle 79"/>
            <p:cNvSpPr>
              <a:spLocks noChangeArrowheads="1"/>
            </p:cNvSpPr>
            <p:nvPr/>
          </p:nvSpPr>
          <p:spPr bwMode="auto">
            <a:xfrm>
              <a:off x="72390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5" name="Rectangle 80"/>
            <p:cNvSpPr>
              <a:spLocks noChangeArrowheads="1"/>
            </p:cNvSpPr>
            <p:nvPr/>
          </p:nvSpPr>
          <p:spPr bwMode="auto">
            <a:xfrm>
              <a:off x="4876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6" name="Rectangle 41"/>
            <p:cNvSpPr>
              <a:spLocks noChangeArrowheads="1"/>
            </p:cNvSpPr>
            <p:nvPr/>
          </p:nvSpPr>
          <p:spPr bwMode="auto">
            <a:xfrm>
              <a:off x="58674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7" name="Rectangle 42"/>
            <p:cNvSpPr>
              <a:spLocks noChangeArrowheads="1"/>
            </p:cNvSpPr>
            <p:nvPr/>
          </p:nvSpPr>
          <p:spPr bwMode="auto">
            <a:xfrm>
              <a:off x="58674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8" name="Rectangle 45"/>
            <p:cNvSpPr>
              <a:spLocks noChangeArrowheads="1"/>
            </p:cNvSpPr>
            <p:nvPr/>
          </p:nvSpPr>
          <p:spPr bwMode="auto">
            <a:xfrm>
              <a:off x="63246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9" name="Rectangle 46"/>
            <p:cNvSpPr>
              <a:spLocks noChangeArrowheads="1"/>
            </p:cNvSpPr>
            <p:nvPr/>
          </p:nvSpPr>
          <p:spPr bwMode="auto">
            <a:xfrm>
              <a:off x="63246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0" name="Rectangle 47"/>
            <p:cNvSpPr>
              <a:spLocks noChangeArrowheads="1"/>
            </p:cNvSpPr>
            <p:nvPr/>
          </p:nvSpPr>
          <p:spPr bwMode="auto">
            <a:xfrm>
              <a:off x="4876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1" name="Rectangle 49"/>
            <p:cNvSpPr>
              <a:spLocks noChangeArrowheads="1"/>
            </p:cNvSpPr>
            <p:nvPr/>
          </p:nvSpPr>
          <p:spPr bwMode="auto">
            <a:xfrm>
              <a:off x="6781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2" name="Rectangle 50"/>
            <p:cNvSpPr>
              <a:spLocks noChangeArrowheads="1"/>
            </p:cNvSpPr>
            <p:nvPr/>
          </p:nvSpPr>
          <p:spPr bwMode="auto">
            <a:xfrm>
              <a:off x="6781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3" name="Rectangle 51"/>
            <p:cNvSpPr>
              <a:spLocks noChangeArrowheads="1"/>
            </p:cNvSpPr>
            <p:nvPr/>
          </p:nvSpPr>
          <p:spPr bwMode="auto">
            <a:xfrm>
              <a:off x="54102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4" name="Rectangle 77"/>
            <p:cNvSpPr>
              <a:spLocks noChangeArrowheads="1"/>
            </p:cNvSpPr>
            <p:nvPr/>
          </p:nvSpPr>
          <p:spPr bwMode="auto">
            <a:xfrm>
              <a:off x="54102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5" name="Rectangle 78"/>
            <p:cNvSpPr>
              <a:spLocks noChangeArrowheads="1"/>
            </p:cNvSpPr>
            <p:nvPr/>
          </p:nvSpPr>
          <p:spPr bwMode="auto">
            <a:xfrm>
              <a:off x="72390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6" name="Rectangle 79"/>
            <p:cNvSpPr>
              <a:spLocks noChangeArrowheads="1"/>
            </p:cNvSpPr>
            <p:nvPr/>
          </p:nvSpPr>
          <p:spPr bwMode="auto">
            <a:xfrm>
              <a:off x="72390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7" name="Rectangle 80"/>
            <p:cNvSpPr>
              <a:spLocks noChangeArrowheads="1"/>
            </p:cNvSpPr>
            <p:nvPr/>
          </p:nvSpPr>
          <p:spPr bwMode="auto">
            <a:xfrm>
              <a:off x="4876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8" name="Rectangle 41"/>
            <p:cNvSpPr>
              <a:spLocks noChangeArrowheads="1"/>
            </p:cNvSpPr>
            <p:nvPr/>
          </p:nvSpPr>
          <p:spPr bwMode="auto">
            <a:xfrm>
              <a:off x="58674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9" name="Rectangle 42"/>
            <p:cNvSpPr>
              <a:spLocks noChangeArrowheads="1"/>
            </p:cNvSpPr>
            <p:nvPr/>
          </p:nvSpPr>
          <p:spPr bwMode="auto">
            <a:xfrm>
              <a:off x="58674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0" name="Rectangle 45"/>
            <p:cNvSpPr>
              <a:spLocks noChangeArrowheads="1"/>
            </p:cNvSpPr>
            <p:nvPr/>
          </p:nvSpPr>
          <p:spPr bwMode="auto">
            <a:xfrm>
              <a:off x="63246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1" name="Rectangle 46"/>
            <p:cNvSpPr>
              <a:spLocks noChangeArrowheads="1"/>
            </p:cNvSpPr>
            <p:nvPr/>
          </p:nvSpPr>
          <p:spPr bwMode="auto">
            <a:xfrm>
              <a:off x="63246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2" name="Rectangle 47"/>
            <p:cNvSpPr>
              <a:spLocks noChangeArrowheads="1"/>
            </p:cNvSpPr>
            <p:nvPr/>
          </p:nvSpPr>
          <p:spPr bwMode="auto">
            <a:xfrm>
              <a:off x="4876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3" name="Rectangle 49"/>
            <p:cNvSpPr>
              <a:spLocks noChangeArrowheads="1"/>
            </p:cNvSpPr>
            <p:nvPr/>
          </p:nvSpPr>
          <p:spPr bwMode="auto">
            <a:xfrm>
              <a:off x="6781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4" name="Rectangle 50"/>
            <p:cNvSpPr>
              <a:spLocks noChangeArrowheads="1"/>
            </p:cNvSpPr>
            <p:nvPr/>
          </p:nvSpPr>
          <p:spPr bwMode="auto">
            <a:xfrm>
              <a:off x="6781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5" name="Rectangle 51"/>
            <p:cNvSpPr>
              <a:spLocks noChangeArrowheads="1"/>
            </p:cNvSpPr>
            <p:nvPr/>
          </p:nvSpPr>
          <p:spPr bwMode="auto">
            <a:xfrm>
              <a:off x="54102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6" name="Rectangle 269"/>
            <p:cNvSpPr>
              <a:spLocks noChangeArrowheads="1"/>
            </p:cNvSpPr>
            <p:nvPr/>
          </p:nvSpPr>
          <p:spPr bwMode="auto">
            <a:xfrm>
              <a:off x="54102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7" name="Rectangle 270"/>
            <p:cNvSpPr>
              <a:spLocks noChangeArrowheads="1"/>
            </p:cNvSpPr>
            <p:nvPr/>
          </p:nvSpPr>
          <p:spPr bwMode="auto">
            <a:xfrm>
              <a:off x="72390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8" name="Rectangle 271"/>
            <p:cNvSpPr>
              <a:spLocks noChangeArrowheads="1"/>
            </p:cNvSpPr>
            <p:nvPr/>
          </p:nvSpPr>
          <p:spPr bwMode="auto">
            <a:xfrm>
              <a:off x="72390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9" name="Rectangle 272"/>
            <p:cNvSpPr>
              <a:spLocks noChangeArrowheads="1"/>
            </p:cNvSpPr>
            <p:nvPr/>
          </p:nvSpPr>
          <p:spPr bwMode="auto">
            <a:xfrm>
              <a:off x="4876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0" name="Rectangle 41"/>
            <p:cNvSpPr>
              <a:spLocks noChangeArrowheads="1"/>
            </p:cNvSpPr>
            <p:nvPr/>
          </p:nvSpPr>
          <p:spPr bwMode="auto">
            <a:xfrm>
              <a:off x="58674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1" name="Rectangle 42"/>
            <p:cNvSpPr>
              <a:spLocks noChangeArrowheads="1"/>
            </p:cNvSpPr>
            <p:nvPr/>
          </p:nvSpPr>
          <p:spPr bwMode="auto">
            <a:xfrm>
              <a:off x="58674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2" name="Rectangle 45"/>
            <p:cNvSpPr>
              <a:spLocks noChangeArrowheads="1"/>
            </p:cNvSpPr>
            <p:nvPr/>
          </p:nvSpPr>
          <p:spPr bwMode="auto">
            <a:xfrm>
              <a:off x="63246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3" name="Rectangle 46"/>
            <p:cNvSpPr>
              <a:spLocks noChangeArrowheads="1"/>
            </p:cNvSpPr>
            <p:nvPr/>
          </p:nvSpPr>
          <p:spPr bwMode="auto">
            <a:xfrm>
              <a:off x="63246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4" name="Rectangle 47"/>
            <p:cNvSpPr>
              <a:spLocks noChangeArrowheads="1"/>
            </p:cNvSpPr>
            <p:nvPr/>
          </p:nvSpPr>
          <p:spPr bwMode="auto">
            <a:xfrm>
              <a:off x="4876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5" name="Rectangle 49"/>
            <p:cNvSpPr>
              <a:spLocks noChangeArrowheads="1"/>
            </p:cNvSpPr>
            <p:nvPr/>
          </p:nvSpPr>
          <p:spPr bwMode="auto">
            <a:xfrm>
              <a:off x="6781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6" name="Rectangle 50"/>
            <p:cNvSpPr>
              <a:spLocks noChangeArrowheads="1"/>
            </p:cNvSpPr>
            <p:nvPr/>
          </p:nvSpPr>
          <p:spPr bwMode="auto">
            <a:xfrm>
              <a:off x="6781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7" name="Rectangle 51"/>
            <p:cNvSpPr>
              <a:spLocks noChangeArrowheads="1"/>
            </p:cNvSpPr>
            <p:nvPr/>
          </p:nvSpPr>
          <p:spPr bwMode="auto">
            <a:xfrm>
              <a:off x="54102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8" name="Rectangle 281"/>
            <p:cNvSpPr>
              <a:spLocks noChangeArrowheads="1"/>
            </p:cNvSpPr>
            <p:nvPr/>
          </p:nvSpPr>
          <p:spPr bwMode="auto">
            <a:xfrm>
              <a:off x="54102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9" name="Rectangle 282"/>
            <p:cNvSpPr>
              <a:spLocks noChangeArrowheads="1"/>
            </p:cNvSpPr>
            <p:nvPr/>
          </p:nvSpPr>
          <p:spPr bwMode="auto">
            <a:xfrm>
              <a:off x="72390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0" name="Rectangle 283"/>
            <p:cNvSpPr>
              <a:spLocks noChangeArrowheads="1"/>
            </p:cNvSpPr>
            <p:nvPr/>
          </p:nvSpPr>
          <p:spPr bwMode="auto">
            <a:xfrm>
              <a:off x="72390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1" name="Rectangle 284"/>
            <p:cNvSpPr>
              <a:spLocks noChangeArrowheads="1"/>
            </p:cNvSpPr>
            <p:nvPr/>
          </p:nvSpPr>
          <p:spPr bwMode="auto">
            <a:xfrm>
              <a:off x="4876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2" name="Rectangle 41"/>
            <p:cNvSpPr>
              <a:spLocks noChangeArrowheads="1"/>
            </p:cNvSpPr>
            <p:nvPr/>
          </p:nvSpPr>
          <p:spPr bwMode="auto">
            <a:xfrm>
              <a:off x="58674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3" name="Rectangle 42"/>
            <p:cNvSpPr>
              <a:spLocks noChangeArrowheads="1"/>
            </p:cNvSpPr>
            <p:nvPr/>
          </p:nvSpPr>
          <p:spPr bwMode="auto">
            <a:xfrm>
              <a:off x="58674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4" name="Rectangle 45"/>
            <p:cNvSpPr>
              <a:spLocks noChangeArrowheads="1"/>
            </p:cNvSpPr>
            <p:nvPr/>
          </p:nvSpPr>
          <p:spPr bwMode="auto">
            <a:xfrm>
              <a:off x="63246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5" name="Rectangle 46"/>
            <p:cNvSpPr>
              <a:spLocks noChangeArrowheads="1"/>
            </p:cNvSpPr>
            <p:nvPr/>
          </p:nvSpPr>
          <p:spPr bwMode="auto">
            <a:xfrm>
              <a:off x="63246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6" name="Rectangle 47"/>
            <p:cNvSpPr>
              <a:spLocks noChangeArrowheads="1"/>
            </p:cNvSpPr>
            <p:nvPr/>
          </p:nvSpPr>
          <p:spPr bwMode="auto">
            <a:xfrm>
              <a:off x="4876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7" name="Rectangle 49"/>
            <p:cNvSpPr>
              <a:spLocks noChangeArrowheads="1"/>
            </p:cNvSpPr>
            <p:nvPr/>
          </p:nvSpPr>
          <p:spPr bwMode="auto">
            <a:xfrm>
              <a:off x="6781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8" name="Rectangle 50"/>
            <p:cNvSpPr>
              <a:spLocks noChangeArrowheads="1"/>
            </p:cNvSpPr>
            <p:nvPr/>
          </p:nvSpPr>
          <p:spPr bwMode="auto">
            <a:xfrm>
              <a:off x="6781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9" name="Rectangle 51"/>
            <p:cNvSpPr>
              <a:spLocks noChangeArrowheads="1"/>
            </p:cNvSpPr>
            <p:nvPr/>
          </p:nvSpPr>
          <p:spPr bwMode="auto">
            <a:xfrm>
              <a:off x="54102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0" name="Rectangle 293"/>
            <p:cNvSpPr>
              <a:spLocks noChangeArrowheads="1"/>
            </p:cNvSpPr>
            <p:nvPr/>
          </p:nvSpPr>
          <p:spPr bwMode="auto">
            <a:xfrm>
              <a:off x="54102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1" name="Rectangle 294"/>
            <p:cNvSpPr>
              <a:spLocks noChangeArrowheads="1"/>
            </p:cNvSpPr>
            <p:nvPr/>
          </p:nvSpPr>
          <p:spPr bwMode="auto">
            <a:xfrm>
              <a:off x="72390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2" name="Rectangle 295"/>
            <p:cNvSpPr>
              <a:spLocks noChangeArrowheads="1"/>
            </p:cNvSpPr>
            <p:nvPr/>
          </p:nvSpPr>
          <p:spPr bwMode="auto">
            <a:xfrm>
              <a:off x="72390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3" name="Rectangle 296"/>
            <p:cNvSpPr>
              <a:spLocks noChangeArrowheads="1"/>
            </p:cNvSpPr>
            <p:nvPr/>
          </p:nvSpPr>
          <p:spPr bwMode="auto">
            <a:xfrm>
              <a:off x="4876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4" name="Rectangle 41"/>
            <p:cNvSpPr>
              <a:spLocks noChangeArrowheads="1"/>
            </p:cNvSpPr>
            <p:nvPr/>
          </p:nvSpPr>
          <p:spPr bwMode="auto">
            <a:xfrm>
              <a:off x="58674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5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6" name="Rectangle 45"/>
            <p:cNvSpPr>
              <a:spLocks noChangeArrowheads="1"/>
            </p:cNvSpPr>
            <p:nvPr/>
          </p:nvSpPr>
          <p:spPr bwMode="auto">
            <a:xfrm>
              <a:off x="63246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7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8" name="Rectangle 49"/>
            <p:cNvSpPr>
              <a:spLocks noChangeArrowheads="1"/>
            </p:cNvSpPr>
            <p:nvPr/>
          </p:nvSpPr>
          <p:spPr bwMode="auto">
            <a:xfrm>
              <a:off x="6781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9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0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1" name="Rectangle 304"/>
            <p:cNvSpPr>
              <a:spLocks noChangeArrowheads="1"/>
            </p:cNvSpPr>
            <p:nvPr/>
          </p:nvSpPr>
          <p:spPr bwMode="auto">
            <a:xfrm>
              <a:off x="54102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2" name="Rectangle 305"/>
            <p:cNvSpPr>
              <a:spLocks noChangeArrowheads="1"/>
            </p:cNvSpPr>
            <p:nvPr/>
          </p:nvSpPr>
          <p:spPr bwMode="auto">
            <a:xfrm>
              <a:off x="72390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3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4" name="Rectangle 307"/>
            <p:cNvSpPr>
              <a:spLocks noChangeArrowheads="1"/>
            </p:cNvSpPr>
            <p:nvPr/>
          </p:nvSpPr>
          <p:spPr bwMode="auto">
            <a:xfrm>
              <a:off x="4876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5" name="Rectangle 41"/>
            <p:cNvSpPr>
              <a:spLocks noChangeArrowheads="1"/>
            </p:cNvSpPr>
            <p:nvPr/>
          </p:nvSpPr>
          <p:spPr bwMode="auto">
            <a:xfrm>
              <a:off x="58674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6" name="Rectangle 42"/>
            <p:cNvSpPr>
              <a:spLocks noChangeArrowheads="1"/>
            </p:cNvSpPr>
            <p:nvPr/>
          </p:nvSpPr>
          <p:spPr bwMode="auto">
            <a:xfrm>
              <a:off x="58674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7" name="Rectangle 45"/>
            <p:cNvSpPr>
              <a:spLocks noChangeArrowheads="1"/>
            </p:cNvSpPr>
            <p:nvPr/>
          </p:nvSpPr>
          <p:spPr bwMode="auto">
            <a:xfrm>
              <a:off x="63246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8" name="Rectangle 46"/>
            <p:cNvSpPr>
              <a:spLocks noChangeArrowheads="1"/>
            </p:cNvSpPr>
            <p:nvPr/>
          </p:nvSpPr>
          <p:spPr bwMode="auto">
            <a:xfrm>
              <a:off x="63246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9" name="Rectangle 47"/>
            <p:cNvSpPr>
              <a:spLocks noChangeArrowheads="1"/>
            </p:cNvSpPr>
            <p:nvPr/>
          </p:nvSpPr>
          <p:spPr bwMode="auto">
            <a:xfrm>
              <a:off x="4876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0" name="Rectangle 49"/>
            <p:cNvSpPr>
              <a:spLocks noChangeArrowheads="1"/>
            </p:cNvSpPr>
            <p:nvPr/>
          </p:nvSpPr>
          <p:spPr bwMode="auto">
            <a:xfrm>
              <a:off x="6781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1" name="Rectangle 50"/>
            <p:cNvSpPr>
              <a:spLocks noChangeArrowheads="1"/>
            </p:cNvSpPr>
            <p:nvPr/>
          </p:nvSpPr>
          <p:spPr bwMode="auto">
            <a:xfrm>
              <a:off x="6781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2" name="Rectangle 51"/>
            <p:cNvSpPr>
              <a:spLocks noChangeArrowheads="1"/>
            </p:cNvSpPr>
            <p:nvPr/>
          </p:nvSpPr>
          <p:spPr bwMode="auto">
            <a:xfrm>
              <a:off x="54102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3" name="Rectangle 77"/>
            <p:cNvSpPr>
              <a:spLocks noChangeArrowheads="1"/>
            </p:cNvSpPr>
            <p:nvPr/>
          </p:nvSpPr>
          <p:spPr bwMode="auto">
            <a:xfrm>
              <a:off x="54102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4" name="Rectangle 80"/>
            <p:cNvSpPr>
              <a:spLocks noChangeArrowheads="1"/>
            </p:cNvSpPr>
            <p:nvPr/>
          </p:nvSpPr>
          <p:spPr bwMode="auto">
            <a:xfrm>
              <a:off x="4876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5" name="Rectangle 41"/>
            <p:cNvSpPr>
              <a:spLocks noChangeArrowheads="1"/>
            </p:cNvSpPr>
            <p:nvPr/>
          </p:nvSpPr>
          <p:spPr bwMode="auto">
            <a:xfrm>
              <a:off x="58674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6" name="Rectangle 42"/>
            <p:cNvSpPr>
              <a:spLocks noChangeArrowheads="1"/>
            </p:cNvSpPr>
            <p:nvPr/>
          </p:nvSpPr>
          <p:spPr bwMode="auto">
            <a:xfrm>
              <a:off x="58674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7" name="Rectangle 45"/>
            <p:cNvSpPr>
              <a:spLocks noChangeArrowheads="1"/>
            </p:cNvSpPr>
            <p:nvPr/>
          </p:nvSpPr>
          <p:spPr bwMode="auto">
            <a:xfrm>
              <a:off x="63246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8" name="Rectangle 46"/>
            <p:cNvSpPr>
              <a:spLocks noChangeArrowheads="1"/>
            </p:cNvSpPr>
            <p:nvPr/>
          </p:nvSpPr>
          <p:spPr bwMode="auto">
            <a:xfrm>
              <a:off x="63246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9" name="Rectangle 47"/>
            <p:cNvSpPr>
              <a:spLocks noChangeArrowheads="1"/>
            </p:cNvSpPr>
            <p:nvPr/>
          </p:nvSpPr>
          <p:spPr bwMode="auto">
            <a:xfrm>
              <a:off x="4876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0" name="Rectangle 49"/>
            <p:cNvSpPr>
              <a:spLocks noChangeArrowheads="1"/>
            </p:cNvSpPr>
            <p:nvPr/>
          </p:nvSpPr>
          <p:spPr bwMode="auto">
            <a:xfrm>
              <a:off x="6781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1" name="Rectangle 50"/>
            <p:cNvSpPr>
              <a:spLocks noChangeArrowheads="1"/>
            </p:cNvSpPr>
            <p:nvPr/>
          </p:nvSpPr>
          <p:spPr bwMode="auto">
            <a:xfrm>
              <a:off x="6781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2" name="Rectangle 51"/>
            <p:cNvSpPr>
              <a:spLocks noChangeArrowheads="1"/>
            </p:cNvSpPr>
            <p:nvPr/>
          </p:nvSpPr>
          <p:spPr bwMode="auto">
            <a:xfrm>
              <a:off x="54102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3" name="Rectangle 77"/>
            <p:cNvSpPr>
              <a:spLocks noChangeArrowheads="1"/>
            </p:cNvSpPr>
            <p:nvPr/>
          </p:nvSpPr>
          <p:spPr bwMode="auto">
            <a:xfrm>
              <a:off x="54102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4" name="Rectangle 80"/>
            <p:cNvSpPr>
              <a:spLocks noChangeArrowheads="1"/>
            </p:cNvSpPr>
            <p:nvPr/>
          </p:nvSpPr>
          <p:spPr bwMode="auto">
            <a:xfrm>
              <a:off x="4876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5" name="Rectangle 41"/>
            <p:cNvSpPr>
              <a:spLocks noChangeArrowheads="1"/>
            </p:cNvSpPr>
            <p:nvPr/>
          </p:nvSpPr>
          <p:spPr bwMode="auto">
            <a:xfrm>
              <a:off x="58674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6" name="Rectangle 42"/>
            <p:cNvSpPr>
              <a:spLocks noChangeArrowheads="1"/>
            </p:cNvSpPr>
            <p:nvPr/>
          </p:nvSpPr>
          <p:spPr bwMode="auto">
            <a:xfrm>
              <a:off x="58674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7" name="Rectangle 45"/>
            <p:cNvSpPr>
              <a:spLocks noChangeArrowheads="1"/>
            </p:cNvSpPr>
            <p:nvPr/>
          </p:nvSpPr>
          <p:spPr bwMode="auto">
            <a:xfrm>
              <a:off x="63246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8" name="Rectangle 46"/>
            <p:cNvSpPr>
              <a:spLocks noChangeArrowheads="1"/>
            </p:cNvSpPr>
            <p:nvPr/>
          </p:nvSpPr>
          <p:spPr bwMode="auto">
            <a:xfrm>
              <a:off x="63246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9" name="Rectangle 47"/>
            <p:cNvSpPr>
              <a:spLocks noChangeArrowheads="1"/>
            </p:cNvSpPr>
            <p:nvPr/>
          </p:nvSpPr>
          <p:spPr bwMode="auto">
            <a:xfrm>
              <a:off x="4876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0" name="Rectangle 49"/>
            <p:cNvSpPr>
              <a:spLocks noChangeArrowheads="1"/>
            </p:cNvSpPr>
            <p:nvPr/>
          </p:nvSpPr>
          <p:spPr bwMode="auto">
            <a:xfrm>
              <a:off x="6781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1" name="Rectangle 50"/>
            <p:cNvSpPr>
              <a:spLocks noChangeArrowheads="1"/>
            </p:cNvSpPr>
            <p:nvPr/>
          </p:nvSpPr>
          <p:spPr bwMode="auto">
            <a:xfrm>
              <a:off x="6781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2" name="Rectangle 51"/>
            <p:cNvSpPr>
              <a:spLocks noChangeArrowheads="1"/>
            </p:cNvSpPr>
            <p:nvPr/>
          </p:nvSpPr>
          <p:spPr bwMode="auto">
            <a:xfrm>
              <a:off x="54102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3" name="Rectangle 77"/>
            <p:cNvSpPr>
              <a:spLocks noChangeArrowheads="1"/>
            </p:cNvSpPr>
            <p:nvPr/>
          </p:nvSpPr>
          <p:spPr bwMode="auto">
            <a:xfrm>
              <a:off x="54102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4" name="Rectangle 80"/>
            <p:cNvSpPr>
              <a:spLocks noChangeArrowheads="1"/>
            </p:cNvSpPr>
            <p:nvPr/>
          </p:nvSpPr>
          <p:spPr bwMode="auto">
            <a:xfrm>
              <a:off x="4876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5" name="Rectangle 41"/>
            <p:cNvSpPr>
              <a:spLocks noChangeArrowheads="1"/>
            </p:cNvSpPr>
            <p:nvPr/>
          </p:nvSpPr>
          <p:spPr bwMode="auto">
            <a:xfrm>
              <a:off x="58674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6" name="Rectangle 42"/>
            <p:cNvSpPr>
              <a:spLocks noChangeArrowheads="1"/>
            </p:cNvSpPr>
            <p:nvPr/>
          </p:nvSpPr>
          <p:spPr bwMode="auto">
            <a:xfrm>
              <a:off x="58674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7" name="Rectangle 45"/>
            <p:cNvSpPr>
              <a:spLocks noChangeArrowheads="1"/>
            </p:cNvSpPr>
            <p:nvPr/>
          </p:nvSpPr>
          <p:spPr bwMode="auto">
            <a:xfrm>
              <a:off x="63246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8" name="Rectangle 46"/>
            <p:cNvSpPr>
              <a:spLocks noChangeArrowheads="1"/>
            </p:cNvSpPr>
            <p:nvPr/>
          </p:nvSpPr>
          <p:spPr bwMode="auto">
            <a:xfrm>
              <a:off x="63246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9" name="Rectangle 47"/>
            <p:cNvSpPr>
              <a:spLocks noChangeArrowheads="1"/>
            </p:cNvSpPr>
            <p:nvPr/>
          </p:nvSpPr>
          <p:spPr bwMode="auto">
            <a:xfrm>
              <a:off x="4876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0" name="Rectangle 49"/>
            <p:cNvSpPr>
              <a:spLocks noChangeArrowheads="1"/>
            </p:cNvSpPr>
            <p:nvPr/>
          </p:nvSpPr>
          <p:spPr bwMode="auto">
            <a:xfrm>
              <a:off x="6781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1" name="Rectangle 50"/>
            <p:cNvSpPr>
              <a:spLocks noChangeArrowheads="1"/>
            </p:cNvSpPr>
            <p:nvPr/>
          </p:nvSpPr>
          <p:spPr bwMode="auto">
            <a:xfrm>
              <a:off x="6781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2" name="Rectangle 51"/>
            <p:cNvSpPr>
              <a:spLocks noChangeArrowheads="1"/>
            </p:cNvSpPr>
            <p:nvPr/>
          </p:nvSpPr>
          <p:spPr bwMode="auto">
            <a:xfrm>
              <a:off x="54102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3" name="Rectangle 346"/>
            <p:cNvSpPr>
              <a:spLocks noChangeArrowheads="1"/>
            </p:cNvSpPr>
            <p:nvPr/>
          </p:nvSpPr>
          <p:spPr bwMode="auto">
            <a:xfrm>
              <a:off x="54102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4" name="Rectangle 347"/>
            <p:cNvSpPr>
              <a:spLocks noChangeArrowheads="1"/>
            </p:cNvSpPr>
            <p:nvPr/>
          </p:nvSpPr>
          <p:spPr bwMode="auto">
            <a:xfrm>
              <a:off x="4876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5" name="Rectangle 41"/>
            <p:cNvSpPr>
              <a:spLocks noChangeArrowheads="1"/>
            </p:cNvSpPr>
            <p:nvPr/>
          </p:nvSpPr>
          <p:spPr bwMode="auto">
            <a:xfrm>
              <a:off x="58674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6" name="Rectangle 42"/>
            <p:cNvSpPr>
              <a:spLocks noChangeArrowheads="1"/>
            </p:cNvSpPr>
            <p:nvPr/>
          </p:nvSpPr>
          <p:spPr bwMode="auto">
            <a:xfrm>
              <a:off x="58674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7" name="Rectangle 45"/>
            <p:cNvSpPr>
              <a:spLocks noChangeArrowheads="1"/>
            </p:cNvSpPr>
            <p:nvPr/>
          </p:nvSpPr>
          <p:spPr bwMode="auto">
            <a:xfrm>
              <a:off x="63246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8" name="Rectangle 46"/>
            <p:cNvSpPr>
              <a:spLocks noChangeArrowheads="1"/>
            </p:cNvSpPr>
            <p:nvPr/>
          </p:nvSpPr>
          <p:spPr bwMode="auto">
            <a:xfrm>
              <a:off x="63246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9" name="Rectangle 47"/>
            <p:cNvSpPr>
              <a:spLocks noChangeArrowheads="1"/>
            </p:cNvSpPr>
            <p:nvPr/>
          </p:nvSpPr>
          <p:spPr bwMode="auto">
            <a:xfrm>
              <a:off x="4876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0" name="Rectangle 49"/>
            <p:cNvSpPr>
              <a:spLocks noChangeArrowheads="1"/>
            </p:cNvSpPr>
            <p:nvPr/>
          </p:nvSpPr>
          <p:spPr bwMode="auto">
            <a:xfrm>
              <a:off x="6781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1" name="Rectangle 50"/>
            <p:cNvSpPr>
              <a:spLocks noChangeArrowheads="1"/>
            </p:cNvSpPr>
            <p:nvPr/>
          </p:nvSpPr>
          <p:spPr bwMode="auto">
            <a:xfrm>
              <a:off x="6781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2" name="Rectangle 51"/>
            <p:cNvSpPr>
              <a:spLocks noChangeArrowheads="1"/>
            </p:cNvSpPr>
            <p:nvPr/>
          </p:nvSpPr>
          <p:spPr bwMode="auto">
            <a:xfrm>
              <a:off x="54102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3" name="Rectangle 356"/>
            <p:cNvSpPr>
              <a:spLocks noChangeArrowheads="1"/>
            </p:cNvSpPr>
            <p:nvPr/>
          </p:nvSpPr>
          <p:spPr bwMode="auto">
            <a:xfrm>
              <a:off x="54102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4" name="Rectangle 357"/>
            <p:cNvSpPr>
              <a:spLocks noChangeArrowheads="1"/>
            </p:cNvSpPr>
            <p:nvPr/>
          </p:nvSpPr>
          <p:spPr bwMode="auto">
            <a:xfrm>
              <a:off x="4876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5" name="Rectangle 41"/>
            <p:cNvSpPr>
              <a:spLocks noChangeArrowheads="1"/>
            </p:cNvSpPr>
            <p:nvPr/>
          </p:nvSpPr>
          <p:spPr bwMode="auto">
            <a:xfrm>
              <a:off x="58674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6" name="Rectangle 42"/>
            <p:cNvSpPr>
              <a:spLocks noChangeArrowheads="1"/>
            </p:cNvSpPr>
            <p:nvPr/>
          </p:nvSpPr>
          <p:spPr bwMode="auto">
            <a:xfrm>
              <a:off x="58674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7" name="Rectangle 45"/>
            <p:cNvSpPr>
              <a:spLocks noChangeArrowheads="1"/>
            </p:cNvSpPr>
            <p:nvPr/>
          </p:nvSpPr>
          <p:spPr bwMode="auto">
            <a:xfrm>
              <a:off x="63246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8" name="Rectangle 46"/>
            <p:cNvSpPr>
              <a:spLocks noChangeArrowheads="1"/>
            </p:cNvSpPr>
            <p:nvPr/>
          </p:nvSpPr>
          <p:spPr bwMode="auto">
            <a:xfrm>
              <a:off x="63246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9" name="Rectangle 47"/>
            <p:cNvSpPr>
              <a:spLocks noChangeArrowheads="1"/>
            </p:cNvSpPr>
            <p:nvPr/>
          </p:nvSpPr>
          <p:spPr bwMode="auto">
            <a:xfrm>
              <a:off x="4876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0" name="Rectangle 49"/>
            <p:cNvSpPr>
              <a:spLocks noChangeArrowheads="1"/>
            </p:cNvSpPr>
            <p:nvPr/>
          </p:nvSpPr>
          <p:spPr bwMode="auto">
            <a:xfrm>
              <a:off x="6781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1" name="Rectangle 50"/>
            <p:cNvSpPr>
              <a:spLocks noChangeArrowheads="1"/>
            </p:cNvSpPr>
            <p:nvPr/>
          </p:nvSpPr>
          <p:spPr bwMode="auto">
            <a:xfrm>
              <a:off x="6781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2" name="Rectangle 51"/>
            <p:cNvSpPr>
              <a:spLocks noChangeArrowheads="1"/>
            </p:cNvSpPr>
            <p:nvPr/>
          </p:nvSpPr>
          <p:spPr bwMode="auto">
            <a:xfrm>
              <a:off x="54102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3" name="Rectangle 366"/>
            <p:cNvSpPr>
              <a:spLocks noChangeArrowheads="1"/>
            </p:cNvSpPr>
            <p:nvPr/>
          </p:nvSpPr>
          <p:spPr bwMode="auto">
            <a:xfrm>
              <a:off x="54102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4" name="Rectangle 367"/>
            <p:cNvSpPr>
              <a:spLocks noChangeArrowheads="1"/>
            </p:cNvSpPr>
            <p:nvPr/>
          </p:nvSpPr>
          <p:spPr bwMode="auto">
            <a:xfrm>
              <a:off x="4876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5" name="Rectangle 41"/>
            <p:cNvSpPr>
              <a:spLocks noChangeArrowheads="1"/>
            </p:cNvSpPr>
            <p:nvPr/>
          </p:nvSpPr>
          <p:spPr bwMode="auto">
            <a:xfrm>
              <a:off x="58674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6" name="Rectangle 42"/>
            <p:cNvSpPr>
              <a:spLocks noChangeArrowheads="1"/>
            </p:cNvSpPr>
            <p:nvPr/>
          </p:nvSpPr>
          <p:spPr bwMode="auto">
            <a:xfrm>
              <a:off x="58674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7" name="Rectangle 45"/>
            <p:cNvSpPr>
              <a:spLocks noChangeArrowheads="1"/>
            </p:cNvSpPr>
            <p:nvPr/>
          </p:nvSpPr>
          <p:spPr bwMode="auto">
            <a:xfrm>
              <a:off x="63246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8" name="Rectangle 46"/>
            <p:cNvSpPr>
              <a:spLocks noChangeArrowheads="1"/>
            </p:cNvSpPr>
            <p:nvPr/>
          </p:nvSpPr>
          <p:spPr bwMode="auto">
            <a:xfrm>
              <a:off x="63246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9" name="Rectangle 49"/>
            <p:cNvSpPr>
              <a:spLocks noChangeArrowheads="1"/>
            </p:cNvSpPr>
            <p:nvPr/>
          </p:nvSpPr>
          <p:spPr bwMode="auto">
            <a:xfrm>
              <a:off x="6781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0" name="Rectangle 50"/>
            <p:cNvSpPr>
              <a:spLocks noChangeArrowheads="1"/>
            </p:cNvSpPr>
            <p:nvPr/>
          </p:nvSpPr>
          <p:spPr bwMode="auto">
            <a:xfrm>
              <a:off x="6781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1" name="Rectangle 51"/>
            <p:cNvSpPr>
              <a:spLocks noChangeArrowheads="1"/>
            </p:cNvSpPr>
            <p:nvPr/>
          </p:nvSpPr>
          <p:spPr bwMode="auto">
            <a:xfrm>
              <a:off x="54102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2" name="Rectangle 375"/>
            <p:cNvSpPr>
              <a:spLocks noChangeArrowheads="1"/>
            </p:cNvSpPr>
            <p:nvPr/>
          </p:nvSpPr>
          <p:spPr bwMode="auto">
            <a:xfrm>
              <a:off x="54102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3" name="Rectangle 51"/>
            <p:cNvSpPr>
              <a:spLocks noChangeArrowheads="1"/>
            </p:cNvSpPr>
            <p:nvPr/>
          </p:nvSpPr>
          <p:spPr bwMode="auto">
            <a:xfrm>
              <a:off x="4876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4" name="Rectangle 377"/>
            <p:cNvSpPr>
              <a:spLocks noChangeArrowheads="1"/>
            </p:cNvSpPr>
            <p:nvPr/>
          </p:nvSpPr>
          <p:spPr bwMode="auto">
            <a:xfrm>
              <a:off x="4876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5" name="Rectangle 41"/>
            <p:cNvSpPr>
              <a:spLocks noChangeArrowheads="1"/>
            </p:cNvSpPr>
            <p:nvPr/>
          </p:nvSpPr>
          <p:spPr bwMode="auto">
            <a:xfrm>
              <a:off x="58751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6" name="Rectangle 42"/>
            <p:cNvSpPr>
              <a:spLocks noChangeArrowheads="1"/>
            </p:cNvSpPr>
            <p:nvPr/>
          </p:nvSpPr>
          <p:spPr bwMode="auto">
            <a:xfrm>
              <a:off x="58751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7" name="Rectangle 45"/>
            <p:cNvSpPr>
              <a:spLocks noChangeArrowheads="1"/>
            </p:cNvSpPr>
            <p:nvPr/>
          </p:nvSpPr>
          <p:spPr bwMode="auto">
            <a:xfrm>
              <a:off x="63323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8" name="Rectangle 46"/>
            <p:cNvSpPr>
              <a:spLocks noChangeArrowheads="1"/>
            </p:cNvSpPr>
            <p:nvPr/>
          </p:nvSpPr>
          <p:spPr bwMode="auto">
            <a:xfrm>
              <a:off x="63323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9" name="Rectangle 49"/>
            <p:cNvSpPr>
              <a:spLocks noChangeArrowheads="1"/>
            </p:cNvSpPr>
            <p:nvPr/>
          </p:nvSpPr>
          <p:spPr bwMode="auto">
            <a:xfrm>
              <a:off x="6789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0" name="Rectangle 50"/>
            <p:cNvSpPr>
              <a:spLocks noChangeArrowheads="1"/>
            </p:cNvSpPr>
            <p:nvPr/>
          </p:nvSpPr>
          <p:spPr bwMode="auto">
            <a:xfrm>
              <a:off x="67895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1" name="Rectangle 51"/>
            <p:cNvSpPr>
              <a:spLocks noChangeArrowheads="1"/>
            </p:cNvSpPr>
            <p:nvPr/>
          </p:nvSpPr>
          <p:spPr bwMode="auto">
            <a:xfrm>
              <a:off x="54179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2" name="Rectangle 77"/>
            <p:cNvSpPr>
              <a:spLocks noChangeArrowheads="1"/>
            </p:cNvSpPr>
            <p:nvPr/>
          </p:nvSpPr>
          <p:spPr bwMode="auto">
            <a:xfrm>
              <a:off x="54179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3" name="Rectangle 80"/>
            <p:cNvSpPr>
              <a:spLocks noChangeArrowheads="1"/>
            </p:cNvSpPr>
            <p:nvPr/>
          </p:nvSpPr>
          <p:spPr bwMode="auto">
            <a:xfrm>
              <a:off x="4884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4" name="Rectangle 41"/>
            <p:cNvSpPr>
              <a:spLocks noChangeArrowheads="1"/>
            </p:cNvSpPr>
            <p:nvPr/>
          </p:nvSpPr>
          <p:spPr bwMode="auto">
            <a:xfrm>
              <a:off x="58751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5" name="Rectangle 42"/>
            <p:cNvSpPr>
              <a:spLocks noChangeArrowheads="1"/>
            </p:cNvSpPr>
            <p:nvPr/>
          </p:nvSpPr>
          <p:spPr bwMode="auto">
            <a:xfrm>
              <a:off x="58751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6" name="Rectangle 45"/>
            <p:cNvSpPr>
              <a:spLocks noChangeArrowheads="1"/>
            </p:cNvSpPr>
            <p:nvPr/>
          </p:nvSpPr>
          <p:spPr bwMode="auto">
            <a:xfrm>
              <a:off x="63323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" name="Rectangle 46"/>
            <p:cNvSpPr>
              <a:spLocks noChangeArrowheads="1"/>
            </p:cNvSpPr>
            <p:nvPr/>
          </p:nvSpPr>
          <p:spPr bwMode="auto">
            <a:xfrm>
              <a:off x="63323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" name="Rectangle 49"/>
            <p:cNvSpPr>
              <a:spLocks noChangeArrowheads="1"/>
            </p:cNvSpPr>
            <p:nvPr/>
          </p:nvSpPr>
          <p:spPr bwMode="auto">
            <a:xfrm>
              <a:off x="67895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" name="Rectangle 50"/>
            <p:cNvSpPr>
              <a:spLocks noChangeArrowheads="1"/>
            </p:cNvSpPr>
            <p:nvPr/>
          </p:nvSpPr>
          <p:spPr bwMode="auto">
            <a:xfrm>
              <a:off x="67895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" name="Rectangle 51"/>
            <p:cNvSpPr>
              <a:spLocks noChangeArrowheads="1"/>
            </p:cNvSpPr>
            <p:nvPr/>
          </p:nvSpPr>
          <p:spPr bwMode="auto">
            <a:xfrm>
              <a:off x="54179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1" name="Rectangle 77"/>
            <p:cNvSpPr>
              <a:spLocks noChangeArrowheads="1"/>
            </p:cNvSpPr>
            <p:nvPr/>
          </p:nvSpPr>
          <p:spPr bwMode="auto">
            <a:xfrm>
              <a:off x="54179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2" name="Rectangle 41"/>
            <p:cNvSpPr>
              <a:spLocks noChangeArrowheads="1"/>
            </p:cNvSpPr>
            <p:nvPr/>
          </p:nvSpPr>
          <p:spPr bwMode="auto">
            <a:xfrm>
              <a:off x="58751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3" name="Rectangle 42"/>
            <p:cNvSpPr>
              <a:spLocks noChangeArrowheads="1"/>
            </p:cNvSpPr>
            <p:nvPr/>
          </p:nvSpPr>
          <p:spPr bwMode="auto">
            <a:xfrm>
              <a:off x="58751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4" name="Rectangle 45"/>
            <p:cNvSpPr>
              <a:spLocks noChangeArrowheads="1"/>
            </p:cNvSpPr>
            <p:nvPr/>
          </p:nvSpPr>
          <p:spPr bwMode="auto">
            <a:xfrm>
              <a:off x="63323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5" name="Rectangle 46"/>
            <p:cNvSpPr>
              <a:spLocks noChangeArrowheads="1"/>
            </p:cNvSpPr>
            <p:nvPr/>
          </p:nvSpPr>
          <p:spPr bwMode="auto">
            <a:xfrm>
              <a:off x="63323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6" name="Rectangle 49"/>
            <p:cNvSpPr>
              <a:spLocks noChangeArrowheads="1"/>
            </p:cNvSpPr>
            <p:nvPr/>
          </p:nvSpPr>
          <p:spPr bwMode="auto">
            <a:xfrm>
              <a:off x="67895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7" name="Rectangle 50"/>
            <p:cNvSpPr>
              <a:spLocks noChangeArrowheads="1"/>
            </p:cNvSpPr>
            <p:nvPr/>
          </p:nvSpPr>
          <p:spPr bwMode="auto">
            <a:xfrm>
              <a:off x="67895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8" name="Rectangle 51"/>
            <p:cNvSpPr>
              <a:spLocks noChangeArrowheads="1"/>
            </p:cNvSpPr>
            <p:nvPr/>
          </p:nvSpPr>
          <p:spPr bwMode="auto">
            <a:xfrm>
              <a:off x="54179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9" name="Rectangle 77"/>
            <p:cNvSpPr>
              <a:spLocks noChangeArrowheads="1"/>
            </p:cNvSpPr>
            <p:nvPr/>
          </p:nvSpPr>
          <p:spPr bwMode="auto">
            <a:xfrm>
              <a:off x="54179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0" name="Rectangle 41"/>
            <p:cNvSpPr>
              <a:spLocks noChangeArrowheads="1"/>
            </p:cNvSpPr>
            <p:nvPr/>
          </p:nvSpPr>
          <p:spPr bwMode="auto">
            <a:xfrm>
              <a:off x="58751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1" name="Rectangle 42"/>
            <p:cNvSpPr>
              <a:spLocks noChangeArrowheads="1"/>
            </p:cNvSpPr>
            <p:nvPr/>
          </p:nvSpPr>
          <p:spPr bwMode="auto">
            <a:xfrm>
              <a:off x="58751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2" name="Rectangle 45"/>
            <p:cNvSpPr>
              <a:spLocks noChangeArrowheads="1"/>
            </p:cNvSpPr>
            <p:nvPr/>
          </p:nvSpPr>
          <p:spPr bwMode="auto">
            <a:xfrm>
              <a:off x="63323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3" name="Rectangle 46"/>
            <p:cNvSpPr>
              <a:spLocks noChangeArrowheads="1"/>
            </p:cNvSpPr>
            <p:nvPr/>
          </p:nvSpPr>
          <p:spPr bwMode="auto">
            <a:xfrm>
              <a:off x="63323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4" name="Rectangle 49"/>
            <p:cNvSpPr>
              <a:spLocks noChangeArrowheads="1"/>
            </p:cNvSpPr>
            <p:nvPr/>
          </p:nvSpPr>
          <p:spPr bwMode="auto">
            <a:xfrm>
              <a:off x="67895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5" name="Rectangle 50"/>
            <p:cNvSpPr>
              <a:spLocks noChangeArrowheads="1"/>
            </p:cNvSpPr>
            <p:nvPr/>
          </p:nvSpPr>
          <p:spPr bwMode="auto">
            <a:xfrm>
              <a:off x="67895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6" name="Rectangle 51"/>
            <p:cNvSpPr>
              <a:spLocks noChangeArrowheads="1"/>
            </p:cNvSpPr>
            <p:nvPr/>
          </p:nvSpPr>
          <p:spPr bwMode="auto">
            <a:xfrm>
              <a:off x="54179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7" name="Rectangle 410"/>
            <p:cNvSpPr>
              <a:spLocks noChangeArrowheads="1"/>
            </p:cNvSpPr>
            <p:nvPr/>
          </p:nvSpPr>
          <p:spPr bwMode="auto">
            <a:xfrm>
              <a:off x="54179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8" name="Rectangle 49"/>
            <p:cNvSpPr>
              <a:spLocks noChangeArrowheads="1"/>
            </p:cNvSpPr>
            <p:nvPr/>
          </p:nvSpPr>
          <p:spPr bwMode="auto">
            <a:xfrm>
              <a:off x="67895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9" name="Rectangle 50"/>
            <p:cNvSpPr>
              <a:spLocks noChangeArrowheads="1"/>
            </p:cNvSpPr>
            <p:nvPr/>
          </p:nvSpPr>
          <p:spPr bwMode="auto">
            <a:xfrm>
              <a:off x="67895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0" name="Rectangle 51"/>
            <p:cNvSpPr>
              <a:spLocks noChangeArrowheads="1"/>
            </p:cNvSpPr>
            <p:nvPr/>
          </p:nvSpPr>
          <p:spPr bwMode="auto">
            <a:xfrm>
              <a:off x="54179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1" name="Rectangle 414"/>
            <p:cNvSpPr>
              <a:spLocks noChangeArrowheads="1"/>
            </p:cNvSpPr>
            <p:nvPr/>
          </p:nvSpPr>
          <p:spPr bwMode="auto">
            <a:xfrm>
              <a:off x="54179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2" name="Rectangle 47"/>
            <p:cNvSpPr>
              <a:spLocks noChangeArrowheads="1"/>
            </p:cNvSpPr>
            <p:nvPr/>
          </p:nvSpPr>
          <p:spPr bwMode="auto">
            <a:xfrm>
              <a:off x="4876800" y="247730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3" name="Rectangle 47"/>
            <p:cNvSpPr>
              <a:spLocks noChangeArrowheads="1"/>
            </p:cNvSpPr>
            <p:nvPr/>
          </p:nvSpPr>
          <p:spPr bwMode="auto">
            <a:xfrm>
              <a:off x="4876800" y="225030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4" name="Rectangle 417"/>
            <p:cNvSpPr>
              <a:spLocks noChangeArrowheads="1"/>
            </p:cNvSpPr>
            <p:nvPr/>
          </p:nvSpPr>
          <p:spPr bwMode="auto">
            <a:xfrm>
              <a:off x="4876800" y="236380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5" name="Rectangle 47"/>
            <p:cNvSpPr>
              <a:spLocks noChangeArrowheads="1"/>
            </p:cNvSpPr>
            <p:nvPr/>
          </p:nvSpPr>
          <p:spPr bwMode="auto">
            <a:xfrm>
              <a:off x="4876800" y="202331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6" name="Rectangle 419"/>
            <p:cNvSpPr>
              <a:spLocks noChangeArrowheads="1"/>
            </p:cNvSpPr>
            <p:nvPr/>
          </p:nvSpPr>
          <p:spPr bwMode="auto">
            <a:xfrm>
              <a:off x="4876800" y="213680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7" name="Rectangle 47"/>
            <p:cNvSpPr>
              <a:spLocks noChangeArrowheads="1"/>
            </p:cNvSpPr>
            <p:nvPr/>
          </p:nvSpPr>
          <p:spPr bwMode="auto">
            <a:xfrm>
              <a:off x="4876800" y="179631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8" name="Rectangle 421"/>
            <p:cNvSpPr>
              <a:spLocks noChangeArrowheads="1"/>
            </p:cNvSpPr>
            <p:nvPr/>
          </p:nvSpPr>
          <p:spPr bwMode="auto">
            <a:xfrm>
              <a:off x="4876800" y="190981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9" name="Rectangle 51"/>
            <p:cNvSpPr>
              <a:spLocks noChangeArrowheads="1"/>
            </p:cNvSpPr>
            <p:nvPr/>
          </p:nvSpPr>
          <p:spPr bwMode="auto">
            <a:xfrm>
              <a:off x="4876800" y="156931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80" name="Rectangle 423"/>
            <p:cNvSpPr>
              <a:spLocks noChangeArrowheads="1"/>
            </p:cNvSpPr>
            <p:nvPr/>
          </p:nvSpPr>
          <p:spPr bwMode="auto">
            <a:xfrm>
              <a:off x="4876800" y="168281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81" name="Rectangle 80"/>
            <p:cNvSpPr>
              <a:spLocks noChangeArrowheads="1"/>
            </p:cNvSpPr>
            <p:nvPr/>
          </p:nvSpPr>
          <p:spPr bwMode="auto">
            <a:xfrm>
              <a:off x="4884577" y="147050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21310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again, the distribution could have happened by chance, but it seems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even more unlikely. </a:t>
            </a:r>
            <a:r>
              <a:rPr lang="en-US" dirty="0">
                <a:latin typeface="Arial" charset="0"/>
                <a:cs typeface="Arial" charset="0"/>
              </a:rPr>
              <a:t>This is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probably not </a:t>
            </a:r>
            <a:r>
              <a:rPr lang="en-US" dirty="0">
                <a:latin typeface="Arial" charset="0"/>
                <a:cs typeface="Arial" charset="0"/>
              </a:rPr>
              <a:t>your shoes</a:t>
            </a:r>
          </a:p>
        </p:txBody>
      </p:sp>
      <p:grpSp>
        <p:nvGrpSpPr>
          <p:cNvPr id="16387" name="Group 425"/>
          <p:cNvGrpSpPr>
            <a:grpSpLocks/>
          </p:cNvGrpSpPr>
          <p:nvPr/>
        </p:nvGrpSpPr>
        <p:grpSpPr bwMode="auto">
          <a:xfrm>
            <a:off x="4572000" y="1066800"/>
            <a:ext cx="3739038" cy="2767020"/>
            <a:chOff x="981235" y="1470508"/>
            <a:chExt cx="6783388" cy="5020271"/>
          </a:xfrm>
        </p:grpSpPr>
        <p:cxnSp>
          <p:nvCxnSpPr>
            <p:cNvPr id="16388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643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389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8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390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8157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391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6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16392" name="Group 7"/>
            <p:cNvGrpSpPr>
              <a:grpSpLocks/>
            </p:cNvGrpSpPr>
            <p:nvPr/>
          </p:nvGrpSpPr>
          <p:grpSpPr bwMode="auto">
            <a:xfrm>
              <a:off x="1135223" y="4267200"/>
              <a:ext cx="2667000" cy="1588972"/>
              <a:chOff x="1135223" y="2655771"/>
              <a:chExt cx="2667000" cy="3200400"/>
            </a:xfrm>
          </p:grpSpPr>
          <p:sp>
            <p:nvSpPr>
              <p:cNvPr id="16726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7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8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9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0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1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2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3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4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5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6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7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8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9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0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1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2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3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4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5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6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7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8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9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0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1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2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3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4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5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6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7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8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9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0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1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2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3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4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5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6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7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8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9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0" name="Rectangle 5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1" name="Rectangle 5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2" name="Rectangle 5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3" name="Rectangle 5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4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5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6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7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8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9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0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1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2" name="Rectangle 6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3" name="Rectangle 6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4" name="Rectangle 6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5" name="Rectangle 6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6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7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8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9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0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1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2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3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4" name="Rectangle 7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5" name="Rectangle 7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6" name="Rectangle 7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7" name="Rectangle 7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8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9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0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1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2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3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4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5" name="Rectangle 8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6" name="Rectangle 8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7" name="Rectangle 8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8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9" name="Rectangle 9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16393" name="TextBox 92"/>
            <p:cNvSpPr txBox="1">
              <a:spLocks noChangeArrowheads="1"/>
            </p:cNvSpPr>
            <p:nvPr/>
          </p:nvSpPr>
          <p:spPr bwMode="auto">
            <a:xfrm>
              <a:off x="1296502" y="5932372"/>
              <a:ext cx="2173098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grpSp>
          <p:nvGrpSpPr>
            <p:cNvPr id="16395" name="Group 94"/>
            <p:cNvGrpSpPr>
              <a:grpSpLocks/>
            </p:cNvGrpSpPr>
            <p:nvPr/>
          </p:nvGrpSpPr>
          <p:grpSpPr bwMode="auto">
            <a:xfrm>
              <a:off x="1135223" y="2679959"/>
              <a:ext cx="2667000" cy="1588972"/>
              <a:chOff x="1135223" y="2655771"/>
              <a:chExt cx="2667000" cy="3200400"/>
            </a:xfrm>
          </p:grpSpPr>
          <p:sp>
            <p:nvSpPr>
              <p:cNvPr id="16642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3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4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5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6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7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8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9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0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1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2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3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4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5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6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7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8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9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0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1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2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3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4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5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6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7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8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9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0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1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2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3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4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5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6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7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8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9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0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1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2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3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4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5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6" name="Rectangle 13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7" name="Rectangle 14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8" name="Rectangle 14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9" name="Rectangle 14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0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1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2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3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4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5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6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7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8" name="Rectangle 15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9" name="Rectangle 15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0" name="Rectangle 15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1" name="Rectangle 15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2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3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4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5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6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7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8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9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0" name="Rectangle 16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1" name="Rectangle 16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2" name="Rectangle 16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3" name="Rectangle 16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4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5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6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7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8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9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0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1" name="Rectangle 17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2" name="Rectangle 17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3" name="Rectangle 17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4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5" name="Rectangle 17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16396" name="Rectangle 41"/>
            <p:cNvSpPr>
              <a:spLocks noChangeArrowheads="1"/>
            </p:cNvSpPr>
            <p:nvPr/>
          </p:nvSpPr>
          <p:spPr bwMode="auto">
            <a:xfrm>
              <a:off x="21336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397" name="Rectangle 42"/>
            <p:cNvSpPr>
              <a:spLocks noChangeArrowheads="1"/>
            </p:cNvSpPr>
            <p:nvPr/>
          </p:nvSpPr>
          <p:spPr bwMode="auto">
            <a:xfrm>
              <a:off x="21336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398" name="Rectangle 45"/>
            <p:cNvSpPr>
              <a:spLocks noChangeArrowheads="1"/>
            </p:cNvSpPr>
            <p:nvPr/>
          </p:nvSpPr>
          <p:spPr bwMode="auto">
            <a:xfrm>
              <a:off x="25908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399" name="Rectangle 46"/>
            <p:cNvSpPr>
              <a:spLocks noChangeArrowheads="1"/>
            </p:cNvSpPr>
            <p:nvPr/>
          </p:nvSpPr>
          <p:spPr bwMode="auto">
            <a:xfrm>
              <a:off x="25908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0" name="Rectangle 49"/>
            <p:cNvSpPr>
              <a:spLocks noChangeArrowheads="1"/>
            </p:cNvSpPr>
            <p:nvPr/>
          </p:nvSpPr>
          <p:spPr bwMode="auto">
            <a:xfrm>
              <a:off x="3048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1" name="Rectangle 50"/>
            <p:cNvSpPr>
              <a:spLocks noChangeArrowheads="1"/>
            </p:cNvSpPr>
            <p:nvPr/>
          </p:nvSpPr>
          <p:spPr bwMode="auto">
            <a:xfrm>
              <a:off x="30480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2" name="Rectangle 51"/>
            <p:cNvSpPr>
              <a:spLocks noChangeArrowheads="1"/>
            </p:cNvSpPr>
            <p:nvPr/>
          </p:nvSpPr>
          <p:spPr bwMode="auto">
            <a:xfrm>
              <a:off x="16764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3" name="Rectangle 77"/>
            <p:cNvSpPr>
              <a:spLocks noChangeArrowheads="1"/>
            </p:cNvSpPr>
            <p:nvPr/>
          </p:nvSpPr>
          <p:spPr bwMode="auto">
            <a:xfrm>
              <a:off x="16764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4" name="Rectangle 78"/>
            <p:cNvSpPr>
              <a:spLocks noChangeArrowheads="1"/>
            </p:cNvSpPr>
            <p:nvPr/>
          </p:nvSpPr>
          <p:spPr bwMode="auto">
            <a:xfrm>
              <a:off x="35052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5" name="Rectangle 79"/>
            <p:cNvSpPr>
              <a:spLocks noChangeArrowheads="1"/>
            </p:cNvSpPr>
            <p:nvPr/>
          </p:nvSpPr>
          <p:spPr bwMode="auto">
            <a:xfrm>
              <a:off x="35052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6" name="Rectangle 80"/>
            <p:cNvSpPr>
              <a:spLocks noChangeArrowheads="1"/>
            </p:cNvSpPr>
            <p:nvPr/>
          </p:nvSpPr>
          <p:spPr bwMode="auto">
            <a:xfrm>
              <a:off x="1143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7" name="Rectangle 41"/>
            <p:cNvSpPr>
              <a:spLocks noChangeArrowheads="1"/>
            </p:cNvSpPr>
            <p:nvPr/>
          </p:nvSpPr>
          <p:spPr bwMode="auto">
            <a:xfrm>
              <a:off x="21336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8" name="Rectangle 42"/>
            <p:cNvSpPr>
              <a:spLocks noChangeArrowheads="1"/>
            </p:cNvSpPr>
            <p:nvPr/>
          </p:nvSpPr>
          <p:spPr bwMode="auto">
            <a:xfrm>
              <a:off x="21336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9" name="Rectangle 45"/>
            <p:cNvSpPr>
              <a:spLocks noChangeArrowheads="1"/>
            </p:cNvSpPr>
            <p:nvPr/>
          </p:nvSpPr>
          <p:spPr bwMode="auto">
            <a:xfrm>
              <a:off x="25908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0" name="Rectangle 46"/>
            <p:cNvSpPr>
              <a:spLocks noChangeArrowheads="1"/>
            </p:cNvSpPr>
            <p:nvPr/>
          </p:nvSpPr>
          <p:spPr bwMode="auto">
            <a:xfrm>
              <a:off x="25908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1" name="Rectangle 49"/>
            <p:cNvSpPr>
              <a:spLocks noChangeArrowheads="1"/>
            </p:cNvSpPr>
            <p:nvPr/>
          </p:nvSpPr>
          <p:spPr bwMode="auto">
            <a:xfrm>
              <a:off x="30480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2" name="Rectangle 50"/>
            <p:cNvSpPr>
              <a:spLocks noChangeArrowheads="1"/>
            </p:cNvSpPr>
            <p:nvPr/>
          </p:nvSpPr>
          <p:spPr bwMode="auto">
            <a:xfrm>
              <a:off x="30480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3" name="Rectangle 51"/>
            <p:cNvSpPr>
              <a:spLocks noChangeArrowheads="1"/>
            </p:cNvSpPr>
            <p:nvPr/>
          </p:nvSpPr>
          <p:spPr bwMode="auto">
            <a:xfrm>
              <a:off x="16764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4" name="Rectangle 77"/>
            <p:cNvSpPr>
              <a:spLocks noChangeArrowheads="1"/>
            </p:cNvSpPr>
            <p:nvPr/>
          </p:nvSpPr>
          <p:spPr bwMode="auto">
            <a:xfrm>
              <a:off x="16764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5" name="Rectangle 78"/>
            <p:cNvSpPr>
              <a:spLocks noChangeArrowheads="1"/>
            </p:cNvSpPr>
            <p:nvPr/>
          </p:nvSpPr>
          <p:spPr bwMode="auto">
            <a:xfrm>
              <a:off x="35052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6" name="Rectangle 79"/>
            <p:cNvSpPr>
              <a:spLocks noChangeArrowheads="1"/>
            </p:cNvSpPr>
            <p:nvPr/>
          </p:nvSpPr>
          <p:spPr bwMode="auto">
            <a:xfrm>
              <a:off x="35052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7" name="Rectangle 41"/>
            <p:cNvSpPr>
              <a:spLocks noChangeArrowheads="1"/>
            </p:cNvSpPr>
            <p:nvPr/>
          </p:nvSpPr>
          <p:spPr bwMode="auto">
            <a:xfrm>
              <a:off x="21336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8" name="Rectangle 42"/>
            <p:cNvSpPr>
              <a:spLocks noChangeArrowheads="1"/>
            </p:cNvSpPr>
            <p:nvPr/>
          </p:nvSpPr>
          <p:spPr bwMode="auto">
            <a:xfrm>
              <a:off x="21336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9" name="Rectangle 45"/>
            <p:cNvSpPr>
              <a:spLocks noChangeArrowheads="1"/>
            </p:cNvSpPr>
            <p:nvPr/>
          </p:nvSpPr>
          <p:spPr bwMode="auto">
            <a:xfrm>
              <a:off x="25908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0" name="Rectangle 46"/>
            <p:cNvSpPr>
              <a:spLocks noChangeArrowheads="1"/>
            </p:cNvSpPr>
            <p:nvPr/>
          </p:nvSpPr>
          <p:spPr bwMode="auto">
            <a:xfrm>
              <a:off x="25908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1" name="Rectangle 49"/>
            <p:cNvSpPr>
              <a:spLocks noChangeArrowheads="1"/>
            </p:cNvSpPr>
            <p:nvPr/>
          </p:nvSpPr>
          <p:spPr bwMode="auto">
            <a:xfrm>
              <a:off x="30480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2" name="Rectangle 50"/>
            <p:cNvSpPr>
              <a:spLocks noChangeArrowheads="1"/>
            </p:cNvSpPr>
            <p:nvPr/>
          </p:nvSpPr>
          <p:spPr bwMode="auto">
            <a:xfrm>
              <a:off x="30480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3" name="Rectangle 51"/>
            <p:cNvSpPr>
              <a:spLocks noChangeArrowheads="1"/>
            </p:cNvSpPr>
            <p:nvPr/>
          </p:nvSpPr>
          <p:spPr bwMode="auto">
            <a:xfrm>
              <a:off x="16764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4" name="Rectangle 77"/>
            <p:cNvSpPr>
              <a:spLocks noChangeArrowheads="1"/>
            </p:cNvSpPr>
            <p:nvPr/>
          </p:nvSpPr>
          <p:spPr bwMode="auto">
            <a:xfrm>
              <a:off x="16764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5" name="Rectangle 78"/>
            <p:cNvSpPr>
              <a:spLocks noChangeArrowheads="1"/>
            </p:cNvSpPr>
            <p:nvPr/>
          </p:nvSpPr>
          <p:spPr bwMode="auto">
            <a:xfrm>
              <a:off x="35052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6" name="Rectangle 79"/>
            <p:cNvSpPr>
              <a:spLocks noChangeArrowheads="1"/>
            </p:cNvSpPr>
            <p:nvPr/>
          </p:nvSpPr>
          <p:spPr bwMode="auto">
            <a:xfrm>
              <a:off x="35052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7" name="Rectangle 41"/>
            <p:cNvSpPr>
              <a:spLocks noChangeArrowheads="1"/>
            </p:cNvSpPr>
            <p:nvPr/>
          </p:nvSpPr>
          <p:spPr bwMode="auto">
            <a:xfrm>
              <a:off x="21336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8" name="Rectangle 42"/>
            <p:cNvSpPr>
              <a:spLocks noChangeArrowheads="1"/>
            </p:cNvSpPr>
            <p:nvPr/>
          </p:nvSpPr>
          <p:spPr bwMode="auto">
            <a:xfrm>
              <a:off x="21336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9" name="Rectangle 45"/>
            <p:cNvSpPr>
              <a:spLocks noChangeArrowheads="1"/>
            </p:cNvSpPr>
            <p:nvPr/>
          </p:nvSpPr>
          <p:spPr bwMode="auto">
            <a:xfrm>
              <a:off x="25908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0" name="Rectangle 46"/>
            <p:cNvSpPr>
              <a:spLocks noChangeArrowheads="1"/>
            </p:cNvSpPr>
            <p:nvPr/>
          </p:nvSpPr>
          <p:spPr bwMode="auto">
            <a:xfrm>
              <a:off x="25908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1" name="Rectangle 49"/>
            <p:cNvSpPr>
              <a:spLocks noChangeArrowheads="1"/>
            </p:cNvSpPr>
            <p:nvPr/>
          </p:nvSpPr>
          <p:spPr bwMode="auto">
            <a:xfrm>
              <a:off x="30480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2" name="Rectangle 50"/>
            <p:cNvSpPr>
              <a:spLocks noChangeArrowheads="1"/>
            </p:cNvSpPr>
            <p:nvPr/>
          </p:nvSpPr>
          <p:spPr bwMode="auto">
            <a:xfrm>
              <a:off x="30480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3" name="Rectangle 51"/>
            <p:cNvSpPr>
              <a:spLocks noChangeArrowheads="1"/>
            </p:cNvSpPr>
            <p:nvPr/>
          </p:nvSpPr>
          <p:spPr bwMode="auto">
            <a:xfrm>
              <a:off x="16764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4" name="Rectangle 217"/>
            <p:cNvSpPr>
              <a:spLocks noChangeArrowheads="1"/>
            </p:cNvSpPr>
            <p:nvPr/>
          </p:nvSpPr>
          <p:spPr bwMode="auto">
            <a:xfrm>
              <a:off x="16764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5" name="Rectangle 218"/>
            <p:cNvSpPr>
              <a:spLocks noChangeArrowheads="1"/>
            </p:cNvSpPr>
            <p:nvPr/>
          </p:nvSpPr>
          <p:spPr bwMode="auto">
            <a:xfrm>
              <a:off x="35052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6" name="Rectangle 219"/>
            <p:cNvSpPr>
              <a:spLocks noChangeArrowheads="1"/>
            </p:cNvSpPr>
            <p:nvPr/>
          </p:nvSpPr>
          <p:spPr bwMode="auto">
            <a:xfrm>
              <a:off x="35052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7" name="Rectangle 49"/>
            <p:cNvSpPr>
              <a:spLocks noChangeArrowheads="1"/>
            </p:cNvSpPr>
            <p:nvPr/>
          </p:nvSpPr>
          <p:spPr bwMode="auto">
            <a:xfrm>
              <a:off x="30480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8" name="Rectangle 50"/>
            <p:cNvSpPr>
              <a:spLocks noChangeArrowheads="1"/>
            </p:cNvSpPr>
            <p:nvPr/>
          </p:nvSpPr>
          <p:spPr bwMode="auto">
            <a:xfrm>
              <a:off x="30480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9" name="Rectangle 51"/>
            <p:cNvSpPr>
              <a:spLocks noChangeArrowheads="1"/>
            </p:cNvSpPr>
            <p:nvPr/>
          </p:nvSpPr>
          <p:spPr bwMode="auto">
            <a:xfrm>
              <a:off x="16764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0" name="Rectangle 223"/>
            <p:cNvSpPr>
              <a:spLocks noChangeArrowheads="1"/>
            </p:cNvSpPr>
            <p:nvPr/>
          </p:nvSpPr>
          <p:spPr bwMode="auto">
            <a:xfrm>
              <a:off x="16764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1" name="Rectangle 224"/>
            <p:cNvSpPr>
              <a:spLocks noChangeArrowheads="1"/>
            </p:cNvSpPr>
            <p:nvPr/>
          </p:nvSpPr>
          <p:spPr bwMode="auto">
            <a:xfrm>
              <a:off x="35052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2" name="Rectangle 41"/>
            <p:cNvSpPr>
              <a:spLocks noChangeArrowheads="1"/>
            </p:cNvSpPr>
            <p:nvPr/>
          </p:nvSpPr>
          <p:spPr bwMode="auto">
            <a:xfrm>
              <a:off x="58674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3" name="Rectangle 42"/>
            <p:cNvSpPr>
              <a:spLocks noChangeArrowheads="1"/>
            </p:cNvSpPr>
            <p:nvPr/>
          </p:nvSpPr>
          <p:spPr bwMode="auto">
            <a:xfrm>
              <a:off x="58674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4" name="Rectangle 45"/>
            <p:cNvSpPr>
              <a:spLocks noChangeArrowheads="1"/>
            </p:cNvSpPr>
            <p:nvPr/>
          </p:nvSpPr>
          <p:spPr bwMode="auto">
            <a:xfrm>
              <a:off x="63246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5" name="Rectangle 46"/>
            <p:cNvSpPr>
              <a:spLocks noChangeArrowheads="1"/>
            </p:cNvSpPr>
            <p:nvPr/>
          </p:nvSpPr>
          <p:spPr bwMode="auto">
            <a:xfrm>
              <a:off x="63246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6" name="Rectangle 47"/>
            <p:cNvSpPr>
              <a:spLocks noChangeArrowheads="1"/>
            </p:cNvSpPr>
            <p:nvPr/>
          </p:nvSpPr>
          <p:spPr bwMode="auto">
            <a:xfrm>
              <a:off x="4876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7" name="Rectangle 49"/>
            <p:cNvSpPr>
              <a:spLocks noChangeArrowheads="1"/>
            </p:cNvSpPr>
            <p:nvPr/>
          </p:nvSpPr>
          <p:spPr bwMode="auto">
            <a:xfrm>
              <a:off x="6781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8" name="Rectangle 50"/>
            <p:cNvSpPr>
              <a:spLocks noChangeArrowheads="1"/>
            </p:cNvSpPr>
            <p:nvPr/>
          </p:nvSpPr>
          <p:spPr bwMode="auto">
            <a:xfrm>
              <a:off x="6781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9" name="Rectangle 51"/>
            <p:cNvSpPr>
              <a:spLocks noChangeArrowheads="1"/>
            </p:cNvSpPr>
            <p:nvPr/>
          </p:nvSpPr>
          <p:spPr bwMode="auto">
            <a:xfrm>
              <a:off x="54102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0" name="Rectangle 77"/>
            <p:cNvSpPr>
              <a:spLocks noChangeArrowheads="1"/>
            </p:cNvSpPr>
            <p:nvPr/>
          </p:nvSpPr>
          <p:spPr bwMode="auto">
            <a:xfrm>
              <a:off x="54102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1" name="Rectangle 78"/>
            <p:cNvSpPr>
              <a:spLocks noChangeArrowheads="1"/>
            </p:cNvSpPr>
            <p:nvPr/>
          </p:nvSpPr>
          <p:spPr bwMode="auto">
            <a:xfrm>
              <a:off x="72390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2" name="Rectangle 79"/>
            <p:cNvSpPr>
              <a:spLocks noChangeArrowheads="1"/>
            </p:cNvSpPr>
            <p:nvPr/>
          </p:nvSpPr>
          <p:spPr bwMode="auto">
            <a:xfrm>
              <a:off x="72390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3" name="Rectangle 80"/>
            <p:cNvSpPr>
              <a:spLocks noChangeArrowheads="1"/>
            </p:cNvSpPr>
            <p:nvPr/>
          </p:nvSpPr>
          <p:spPr bwMode="auto">
            <a:xfrm>
              <a:off x="4876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4" name="Rectangle 41"/>
            <p:cNvSpPr>
              <a:spLocks noChangeArrowheads="1"/>
            </p:cNvSpPr>
            <p:nvPr/>
          </p:nvSpPr>
          <p:spPr bwMode="auto">
            <a:xfrm>
              <a:off x="58674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5" name="Rectangle 42"/>
            <p:cNvSpPr>
              <a:spLocks noChangeArrowheads="1"/>
            </p:cNvSpPr>
            <p:nvPr/>
          </p:nvSpPr>
          <p:spPr bwMode="auto">
            <a:xfrm>
              <a:off x="58674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6" name="Rectangle 45"/>
            <p:cNvSpPr>
              <a:spLocks noChangeArrowheads="1"/>
            </p:cNvSpPr>
            <p:nvPr/>
          </p:nvSpPr>
          <p:spPr bwMode="auto">
            <a:xfrm>
              <a:off x="63246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7" name="Rectangle 46"/>
            <p:cNvSpPr>
              <a:spLocks noChangeArrowheads="1"/>
            </p:cNvSpPr>
            <p:nvPr/>
          </p:nvSpPr>
          <p:spPr bwMode="auto">
            <a:xfrm>
              <a:off x="63246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8" name="Rectangle 47"/>
            <p:cNvSpPr>
              <a:spLocks noChangeArrowheads="1"/>
            </p:cNvSpPr>
            <p:nvPr/>
          </p:nvSpPr>
          <p:spPr bwMode="auto">
            <a:xfrm>
              <a:off x="4876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9" name="Rectangle 49"/>
            <p:cNvSpPr>
              <a:spLocks noChangeArrowheads="1"/>
            </p:cNvSpPr>
            <p:nvPr/>
          </p:nvSpPr>
          <p:spPr bwMode="auto">
            <a:xfrm>
              <a:off x="6781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0" name="Rectangle 50"/>
            <p:cNvSpPr>
              <a:spLocks noChangeArrowheads="1"/>
            </p:cNvSpPr>
            <p:nvPr/>
          </p:nvSpPr>
          <p:spPr bwMode="auto">
            <a:xfrm>
              <a:off x="6781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1" name="Rectangle 51"/>
            <p:cNvSpPr>
              <a:spLocks noChangeArrowheads="1"/>
            </p:cNvSpPr>
            <p:nvPr/>
          </p:nvSpPr>
          <p:spPr bwMode="auto">
            <a:xfrm>
              <a:off x="54102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2" name="Rectangle 77"/>
            <p:cNvSpPr>
              <a:spLocks noChangeArrowheads="1"/>
            </p:cNvSpPr>
            <p:nvPr/>
          </p:nvSpPr>
          <p:spPr bwMode="auto">
            <a:xfrm>
              <a:off x="54102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3" name="Rectangle 78"/>
            <p:cNvSpPr>
              <a:spLocks noChangeArrowheads="1"/>
            </p:cNvSpPr>
            <p:nvPr/>
          </p:nvSpPr>
          <p:spPr bwMode="auto">
            <a:xfrm>
              <a:off x="72390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4" name="Rectangle 79"/>
            <p:cNvSpPr>
              <a:spLocks noChangeArrowheads="1"/>
            </p:cNvSpPr>
            <p:nvPr/>
          </p:nvSpPr>
          <p:spPr bwMode="auto">
            <a:xfrm>
              <a:off x="72390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5" name="Rectangle 80"/>
            <p:cNvSpPr>
              <a:spLocks noChangeArrowheads="1"/>
            </p:cNvSpPr>
            <p:nvPr/>
          </p:nvSpPr>
          <p:spPr bwMode="auto">
            <a:xfrm>
              <a:off x="4876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6" name="Rectangle 41"/>
            <p:cNvSpPr>
              <a:spLocks noChangeArrowheads="1"/>
            </p:cNvSpPr>
            <p:nvPr/>
          </p:nvSpPr>
          <p:spPr bwMode="auto">
            <a:xfrm>
              <a:off x="58674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7" name="Rectangle 42"/>
            <p:cNvSpPr>
              <a:spLocks noChangeArrowheads="1"/>
            </p:cNvSpPr>
            <p:nvPr/>
          </p:nvSpPr>
          <p:spPr bwMode="auto">
            <a:xfrm>
              <a:off x="58674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8" name="Rectangle 45"/>
            <p:cNvSpPr>
              <a:spLocks noChangeArrowheads="1"/>
            </p:cNvSpPr>
            <p:nvPr/>
          </p:nvSpPr>
          <p:spPr bwMode="auto">
            <a:xfrm>
              <a:off x="63246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9" name="Rectangle 46"/>
            <p:cNvSpPr>
              <a:spLocks noChangeArrowheads="1"/>
            </p:cNvSpPr>
            <p:nvPr/>
          </p:nvSpPr>
          <p:spPr bwMode="auto">
            <a:xfrm>
              <a:off x="63246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0" name="Rectangle 47"/>
            <p:cNvSpPr>
              <a:spLocks noChangeArrowheads="1"/>
            </p:cNvSpPr>
            <p:nvPr/>
          </p:nvSpPr>
          <p:spPr bwMode="auto">
            <a:xfrm>
              <a:off x="4876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1" name="Rectangle 49"/>
            <p:cNvSpPr>
              <a:spLocks noChangeArrowheads="1"/>
            </p:cNvSpPr>
            <p:nvPr/>
          </p:nvSpPr>
          <p:spPr bwMode="auto">
            <a:xfrm>
              <a:off x="6781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2" name="Rectangle 50"/>
            <p:cNvSpPr>
              <a:spLocks noChangeArrowheads="1"/>
            </p:cNvSpPr>
            <p:nvPr/>
          </p:nvSpPr>
          <p:spPr bwMode="auto">
            <a:xfrm>
              <a:off x="6781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3" name="Rectangle 51"/>
            <p:cNvSpPr>
              <a:spLocks noChangeArrowheads="1"/>
            </p:cNvSpPr>
            <p:nvPr/>
          </p:nvSpPr>
          <p:spPr bwMode="auto">
            <a:xfrm>
              <a:off x="54102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4" name="Rectangle 77"/>
            <p:cNvSpPr>
              <a:spLocks noChangeArrowheads="1"/>
            </p:cNvSpPr>
            <p:nvPr/>
          </p:nvSpPr>
          <p:spPr bwMode="auto">
            <a:xfrm>
              <a:off x="54102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5" name="Rectangle 78"/>
            <p:cNvSpPr>
              <a:spLocks noChangeArrowheads="1"/>
            </p:cNvSpPr>
            <p:nvPr/>
          </p:nvSpPr>
          <p:spPr bwMode="auto">
            <a:xfrm>
              <a:off x="72390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6" name="Rectangle 79"/>
            <p:cNvSpPr>
              <a:spLocks noChangeArrowheads="1"/>
            </p:cNvSpPr>
            <p:nvPr/>
          </p:nvSpPr>
          <p:spPr bwMode="auto">
            <a:xfrm>
              <a:off x="72390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7" name="Rectangle 80"/>
            <p:cNvSpPr>
              <a:spLocks noChangeArrowheads="1"/>
            </p:cNvSpPr>
            <p:nvPr/>
          </p:nvSpPr>
          <p:spPr bwMode="auto">
            <a:xfrm>
              <a:off x="4876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8" name="Rectangle 41"/>
            <p:cNvSpPr>
              <a:spLocks noChangeArrowheads="1"/>
            </p:cNvSpPr>
            <p:nvPr/>
          </p:nvSpPr>
          <p:spPr bwMode="auto">
            <a:xfrm>
              <a:off x="58674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9" name="Rectangle 42"/>
            <p:cNvSpPr>
              <a:spLocks noChangeArrowheads="1"/>
            </p:cNvSpPr>
            <p:nvPr/>
          </p:nvSpPr>
          <p:spPr bwMode="auto">
            <a:xfrm>
              <a:off x="58674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0" name="Rectangle 45"/>
            <p:cNvSpPr>
              <a:spLocks noChangeArrowheads="1"/>
            </p:cNvSpPr>
            <p:nvPr/>
          </p:nvSpPr>
          <p:spPr bwMode="auto">
            <a:xfrm>
              <a:off x="63246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1" name="Rectangle 46"/>
            <p:cNvSpPr>
              <a:spLocks noChangeArrowheads="1"/>
            </p:cNvSpPr>
            <p:nvPr/>
          </p:nvSpPr>
          <p:spPr bwMode="auto">
            <a:xfrm>
              <a:off x="63246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2" name="Rectangle 47"/>
            <p:cNvSpPr>
              <a:spLocks noChangeArrowheads="1"/>
            </p:cNvSpPr>
            <p:nvPr/>
          </p:nvSpPr>
          <p:spPr bwMode="auto">
            <a:xfrm>
              <a:off x="4876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3" name="Rectangle 49"/>
            <p:cNvSpPr>
              <a:spLocks noChangeArrowheads="1"/>
            </p:cNvSpPr>
            <p:nvPr/>
          </p:nvSpPr>
          <p:spPr bwMode="auto">
            <a:xfrm>
              <a:off x="6781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4" name="Rectangle 50"/>
            <p:cNvSpPr>
              <a:spLocks noChangeArrowheads="1"/>
            </p:cNvSpPr>
            <p:nvPr/>
          </p:nvSpPr>
          <p:spPr bwMode="auto">
            <a:xfrm>
              <a:off x="6781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5" name="Rectangle 51"/>
            <p:cNvSpPr>
              <a:spLocks noChangeArrowheads="1"/>
            </p:cNvSpPr>
            <p:nvPr/>
          </p:nvSpPr>
          <p:spPr bwMode="auto">
            <a:xfrm>
              <a:off x="54102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6" name="Rectangle 269"/>
            <p:cNvSpPr>
              <a:spLocks noChangeArrowheads="1"/>
            </p:cNvSpPr>
            <p:nvPr/>
          </p:nvSpPr>
          <p:spPr bwMode="auto">
            <a:xfrm>
              <a:off x="54102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7" name="Rectangle 270"/>
            <p:cNvSpPr>
              <a:spLocks noChangeArrowheads="1"/>
            </p:cNvSpPr>
            <p:nvPr/>
          </p:nvSpPr>
          <p:spPr bwMode="auto">
            <a:xfrm>
              <a:off x="72390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8" name="Rectangle 271"/>
            <p:cNvSpPr>
              <a:spLocks noChangeArrowheads="1"/>
            </p:cNvSpPr>
            <p:nvPr/>
          </p:nvSpPr>
          <p:spPr bwMode="auto">
            <a:xfrm>
              <a:off x="72390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9" name="Rectangle 272"/>
            <p:cNvSpPr>
              <a:spLocks noChangeArrowheads="1"/>
            </p:cNvSpPr>
            <p:nvPr/>
          </p:nvSpPr>
          <p:spPr bwMode="auto">
            <a:xfrm>
              <a:off x="4876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0" name="Rectangle 41"/>
            <p:cNvSpPr>
              <a:spLocks noChangeArrowheads="1"/>
            </p:cNvSpPr>
            <p:nvPr/>
          </p:nvSpPr>
          <p:spPr bwMode="auto">
            <a:xfrm>
              <a:off x="58674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1" name="Rectangle 42"/>
            <p:cNvSpPr>
              <a:spLocks noChangeArrowheads="1"/>
            </p:cNvSpPr>
            <p:nvPr/>
          </p:nvSpPr>
          <p:spPr bwMode="auto">
            <a:xfrm>
              <a:off x="58674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2" name="Rectangle 45"/>
            <p:cNvSpPr>
              <a:spLocks noChangeArrowheads="1"/>
            </p:cNvSpPr>
            <p:nvPr/>
          </p:nvSpPr>
          <p:spPr bwMode="auto">
            <a:xfrm>
              <a:off x="63246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3" name="Rectangle 46"/>
            <p:cNvSpPr>
              <a:spLocks noChangeArrowheads="1"/>
            </p:cNvSpPr>
            <p:nvPr/>
          </p:nvSpPr>
          <p:spPr bwMode="auto">
            <a:xfrm>
              <a:off x="63246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4" name="Rectangle 47"/>
            <p:cNvSpPr>
              <a:spLocks noChangeArrowheads="1"/>
            </p:cNvSpPr>
            <p:nvPr/>
          </p:nvSpPr>
          <p:spPr bwMode="auto">
            <a:xfrm>
              <a:off x="4876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5" name="Rectangle 49"/>
            <p:cNvSpPr>
              <a:spLocks noChangeArrowheads="1"/>
            </p:cNvSpPr>
            <p:nvPr/>
          </p:nvSpPr>
          <p:spPr bwMode="auto">
            <a:xfrm>
              <a:off x="6781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6" name="Rectangle 50"/>
            <p:cNvSpPr>
              <a:spLocks noChangeArrowheads="1"/>
            </p:cNvSpPr>
            <p:nvPr/>
          </p:nvSpPr>
          <p:spPr bwMode="auto">
            <a:xfrm>
              <a:off x="6781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7" name="Rectangle 51"/>
            <p:cNvSpPr>
              <a:spLocks noChangeArrowheads="1"/>
            </p:cNvSpPr>
            <p:nvPr/>
          </p:nvSpPr>
          <p:spPr bwMode="auto">
            <a:xfrm>
              <a:off x="54102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8" name="Rectangle 281"/>
            <p:cNvSpPr>
              <a:spLocks noChangeArrowheads="1"/>
            </p:cNvSpPr>
            <p:nvPr/>
          </p:nvSpPr>
          <p:spPr bwMode="auto">
            <a:xfrm>
              <a:off x="54102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9" name="Rectangle 282"/>
            <p:cNvSpPr>
              <a:spLocks noChangeArrowheads="1"/>
            </p:cNvSpPr>
            <p:nvPr/>
          </p:nvSpPr>
          <p:spPr bwMode="auto">
            <a:xfrm>
              <a:off x="72390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0" name="Rectangle 283"/>
            <p:cNvSpPr>
              <a:spLocks noChangeArrowheads="1"/>
            </p:cNvSpPr>
            <p:nvPr/>
          </p:nvSpPr>
          <p:spPr bwMode="auto">
            <a:xfrm>
              <a:off x="72390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1" name="Rectangle 284"/>
            <p:cNvSpPr>
              <a:spLocks noChangeArrowheads="1"/>
            </p:cNvSpPr>
            <p:nvPr/>
          </p:nvSpPr>
          <p:spPr bwMode="auto">
            <a:xfrm>
              <a:off x="4876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2" name="Rectangle 41"/>
            <p:cNvSpPr>
              <a:spLocks noChangeArrowheads="1"/>
            </p:cNvSpPr>
            <p:nvPr/>
          </p:nvSpPr>
          <p:spPr bwMode="auto">
            <a:xfrm>
              <a:off x="58674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3" name="Rectangle 42"/>
            <p:cNvSpPr>
              <a:spLocks noChangeArrowheads="1"/>
            </p:cNvSpPr>
            <p:nvPr/>
          </p:nvSpPr>
          <p:spPr bwMode="auto">
            <a:xfrm>
              <a:off x="58674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4" name="Rectangle 45"/>
            <p:cNvSpPr>
              <a:spLocks noChangeArrowheads="1"/>
            </p:cNvSpPr>
            <p:nvPr/>
          </p:nvSpPr>
          <p:spPr bwMode="auto">
            <a:xfrm>
              <a:off x="63246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5" name="Rectangle 46"/>
            <p:cNvSpPr>
              <a:spLocks noChangeArrowheads="1"/>
            </p:cNvSpPr>
            <p:nvPr/>
          </p:nvSpPr>
          <p:spPr bwMode="auto">
            <a:xfrm>
              <a:off x="63246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6" name="Rectangle 47"/>
            <p:cNvSpPr>
              <a:spLocks noChangeArrowheads="1"/>
            </p:cNvSpPr>
            <p:nvPr/>
          </p:nvSpPr>
          <p:spPr bwMode="auto">
            <a:xfrm>
              <a:off x="4876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7" name="Rectangle 49"/>
            <p:cNvSpPr>
              <a:spLocks noChangeArrowheads="1"/>
            </p:cNvSpPr>
            <p:nvPr/>
          </p:nvSpPr>
          <p:spPr bwMode="auto">
            <a:xfrm>
              <a:off x="6781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8" name="Rectangle 50"/>
            <p:cNvSpPr>
              <a:spLocks noChangeArrowheads="1"/>
            </p:cNvSpPr>
            <p:nvPr/>
          </p:nvSpPr>
          <p:spPr bwMode="auto">
            <a:xfrm>
              <a:off x="6781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9" name="Rectangle 51"/>
            <p:cNvSpPr>
              <a:spLocks noChangeArrowheads="1"/>
            </p:cNvSpPr>
            <p:nvPr/>
          </p:nvSpPr>
          <p:spPr bwMode="auto">
            <a:xfrm>
              <a:off x="54102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0" name="Rectangle 293"/>
            <p:cNvSpPr>
              <a:spLocks noChangeArrowheads="1"/>
            </p:cNvSpPr>
            <p:nvPr/>
          </p:nvSpPr>
          <p:spPr bwMode="auto">
            <a:xfrm>
              <a:off x="54102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1" name="Rectangle 294"/>
            <p:cNvSpPr>
              <a:spLocks noChangeArrowheads="1"/>
            </p:cNvSpPr>
            <p:nvPr/>
          </p:nvSpPr>
          <p:spPr bwMode="auto">
            <a:xfrm>
              <a:off x="72390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2" name="Rectangle 295"/>
            <p:cNvSpPr>
              <a:spLocks noChangeArrowheads="1"/>
            </p:cNvSpPr>
            <p:nvPr/>
          </p:nvSpPr>
          <p:spPr bwMode="auto">
            <a:xfrm>
              <a:off x="72390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3" name="Rectangle 296"/>
            <p:cNvSpPr>
              <a:spLocks noChangeArrowheads="1"/>
            </p:cNvSpPr>
            <p:nvPr/>
          </p:nvSpPr>
          <p:spPr bwMode="auto">
            <a:xfrm>
              <a:off x="4876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4" name="Rectangle 41"/>
            <p:cNvSpPr>
              <a:spLocks noChangeArrowheads="1"/>
            </p:cNvSpPr>
            <p:nvPr/>
          </p:nvSpPr>
          <p:spPr bwMode="auto">
            <a:xfrm>
              <a:off x="58674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5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6" name="Rectangle 45"/>
            <p:cNvSpPr>
              <a:spLocks noChangeArrowheads="1"/>
            </p:cNvSpPr>
            <p:nvPr/>
          </p:nvSpPr>
          <p:spPr bwMode="auto">
            <a:xfrm>
              <a:off x="63246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7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8" name="Rectangle 49"/>
            <p:cNvSpPr>
              <a:spLocks noChangeArrowheads="1"/>
            </p:cNvSpPr>
            <p:nvPr/>
          </p:nvSpPr>
          <p:spPr bwMode="auto">
            <a:xfrm>
              <a:off x="6781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9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0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1" name="Rectangle 304"/>
            <p:cNvSpPr>
              <a:spLocks noChangeArrowheads="1"/>
            </p:cNvSpPr>
            <p:nvPr/>
          </p:nvSpPr>
          <p:spPr bwMode="auto">
            <a:xfrm>
              <a:off x="54102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2" name="Rectangle 305"/>
            <p:cNvSpPr>
              <a:spLocks noChangeArrowheads="1"/>
            </p:cNvSpPr>
            <p:nvPr/>
          </p:nvSpPr>
          <p:spPr bwMode="auto">
            <a:xfrm>
              <a:off x="72390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3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4" name="Rectangle 307"/>
            <p:cNvSpPr>
              <a:spLocks noChangeArrowheads="1"/>
            </p:cNvSpPr>
            <p:nvPr/>
          </p:nvSpPr>
          <p:spPr bwMode="auto">
            <a:xfrm>
              <a:off x="4876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5" name="Rectangle 41"/>
            <p:cNvSpPr>
              <a:spLocks noChangeArrowheads="1"/>
            </p:cNvSpPr>
            <p:nvPr/>
          </p:nvSpPr>
          <p:spPr bwMode="auto">
            <a:xfrm>
              <a:off x="58674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6" name="Rectangle 42"/>
            <p:cNvSpPr>
              <a:spLocks noChangeArrowheads="1"/>
            </p:cNvSpPr>
            <p:nvPr/>
          </p:nvSpPr>
          <p:spPr bwMode="auto">
            <a:xfrm>
              <a:off x="58674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7" name="Rectangle 45"/>
            <p:cNvSpPr>
              <a:spLocks noChangeArrowheads="1"/>
            </p:cNvSpPr>
            <p:nvPr/>
          </p:nvSpPr>
          <p:spPr bwMode="auto">
            <a:xfrm>
              <a:off x="63246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8" name="Rectangle 46"/>
            <p:cNvSpPr>
              <a:spLocks noChangeArrowheads="1"/>
            </p:cNvSpPr>
            <p:nvPr/>
          </p:nvSpPr>
          <p:spPr bwMode="auto">
            <a:xfrm>
              <a:off x="63246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9" name="Rectangle 47"/>
            <p:cNvSpPr>
              <a:spLocks noChangeArrowheads="1"/>
            </p:cNvSpPr>
            <p:nvPr/>
          </p:nvSpPr>
          <p:spPr bwMode="auto">
            <a:xfrm>
              <a:off x="4876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0" name="Rectangle 49"/>
            <p:cNvSpPr>
              <a:spLocks noChangeArrowheads="1"/>
            </p:cNvSpPr>
            <p:nvPr/>
          </p:nvSpPr>
          <p:spPr bwMode="auto">
            <a:xfrm>
              <a:off x="6781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1" name="Rectangle 50"/>
            <p:cNvSpPr>
              <a:spLocks noChangeArrowheads="1"/>
            </p:cNvSpPr>
            <p:nvPr/>
          </p:nvSpPr>
          <p:spPr bwMode="auto">
            <a:xfrm>
              <a:off x="6781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2" name="Rectangle 51"/>
            <p:cNvSpPr>
              <a:spLocks noChangeArrowheads="1"/>
            </p:cNvSpPr>
            <p:nvPr/>
          </p:nvSpPr>
          <p:spPr bwMode="auto">
            <a:xfrm>
              <a:off x="54102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3" name="Rectangle 77"/>
            <p:cNvSpPr>
              <a:spLocks noChangeArrowheads="1"/>
            </p:cNvSpPr>
            <p:nvPr/>
          </p:nvSpPr>
          <p:spPr bwMode="auto">
            <a:xfrm>
              <a:off x="54102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4" name="Rectangle 80"/>
            <p:cNvSpPr>
              <a:spLocks noChangeArrowheads="1"/>
            </p:cNvSpPr>
            <p:nvPr/>
          </p:nvSpPr>
          <p:spPr bwMode="auto">
            <a:xfrm>
              <a:off x="4876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5" name="Rectangle 41"/>
            <p:cNvSpPr>
              <a:spLocks noChangeArrowheads="1"/>
            </p:cNvSpPr>
            <p:nvPr/>
          </p:nvSpPr>
          <p:spPr bwMode="auto">
            <a:xfrm>
              <a:off x="58674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6" name="Rectangle 42"/>
            <p:cNvSpPr>
              <a:spLocks noChangeArrowheads="1"/>
            </p:cNvSpPr>
            <p:nvPr/>
          </p:nvSpPr>
          <p:spPr bwMode="auto">
            <a:xfrm>
              <a:off x="58674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7" name="Rectangle 45"/>
            <p:cNvSpPr>
              <a:spLocks noChangeArrowheads="1"/>
            </p:cNvSpPr>
            <p:nvPr/>
          </p:nvSpPr>
          <p:spPr bwMode="auto">
            <a:xfrm>
              <a:off x="63246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8" name="Rectangle 46"/>
            <p:cNvSpPr>
              <a:spLocks noChangeArrowheads="1"/>
            </p:cNvSpPr>
            <p:nvPr/>
          </p:nvSpPr>
          <p:spPr bwMode="auto">
            <a:xfrm>
              <a:off x="63246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9" name="Rectangle 47"/>
            <p:cNvSpPr>
              <a:spLocks noChangeArrowheads="1"/>
            </p:cNvSpPr>
            <p:nvPr/>
          </p:nvSpPr>
          <p:spPr bwMode="auto">
            <a:xfrm>
              <a:off x="4876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0" name="Rectangle 49"/>
            <p:cNvSpPr>
              <a:spLocks noChangeArrowheads="1"/>
            </p:cNvSpPr>
            <p:nvPr/>
          </p:nvSpPr>
          <p:spPr bwMode="auto">
            <a:xfrm>
              <a:off x="6781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1" name="Rectangle 50"/>
            <p:cNvSpPr>
              <a:spLocks noChangeArrowheads="1"/>
            </p:cNvSpPr>
            <p:nvPr/>
          </p:nvSpPr>
          <p:spPr bwMode="auto">
            <a:xfrm>
              <a:off x="6781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2" name="Rectangle 51"/>
            <p:cNvSpPr>
              <a:spLocks noChangeArrowheads="1"/>
            </p:cNvSpPr>
            <p:nvPr/>
          </p:nvSpPr>
          <p:spPr bwMode="auto">
            <a:xfrm>
              <a:off x="54102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3" name="Rectangle 77"/>
            <p:cNvSpPr>
              <a:spLocks noChangeArrowheads="1"/>
            </p:cNvSpPr>
            <p:nvPr/>
          </p:nvSpPr>
          <p:spPr bwMode="auto">
            <a:xfrm>
              <a:off x="54102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4" name="Rectangle 80"/>
            <p:cNvSpPr>
              <a:spLocks noChangeArrowheads="1"/>
            </p:cNvSpPr>
            <p:nvPr/>
          </p:nvSpPr>
          <p:spPr bwMode="auto">
            <a:xfrm>
              <a:off x="4876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5" name="Rectangle 41"/>
            <p:cNvSpPr>
              <a:spLocks noChangeArrowheads="1"/>
            </p:cNvSpPr>
            <p:nvPr/>
          </p:nvSpPr>
          <p:spPr bwMode="auto">
            <a:xfrm>
              <a:off x="58674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6" name="Rectangle 42"/>
            <p:cNvSpPr>
              <a:spLocks noChangeArrowheads="1"/>
            </p:cNvSpPr>
            <p:nvPr/>
          </p:nvSpPr>
          <p:spPr bwMode="auto">
            <a:xfrm>
              <a:off x="58674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7" name="Rectangle 45"/>
            <p:cNvSpPr>
              <a:spLocks noChangeArrowheads="1"/>
            </p:cNvSpPr>
            <p:nvPr/>
          </p:nvSpPr>
          <p:spPr bwMode="auto">
            <a:xfrm>
              <a:off x="63246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8" name="Rectangle 46"/>
            <p:cNvSpPr>
              <a:spLocks noChangeArrowheads="1"/>
            </p:cNvSpPr>
            <p:nvPr/>
          </p:nvSpPr>
          <p:spPr bwMode="auto">
            <a:xfrm>
              <a:off x="63246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9" name="Rectangle 47"/>
            <p:cNvSpPr>
              <a:spLocks noChangeArrowheads="1"/>
            </p:cNvSpPr>
            <p:nvPr/>
          </p:nvSpPr>
          <p:spPr bwMode="auto">
            <a:xfrm>
              <a:off x="4876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0" name="Rectangle 49"/>
            <p:cNvSpPr>
              <a:spLocks noChangeArrowheads="1"/>
            </p:cNvSpPr>
            <p:nvPr/>
          </p:nvSpPr>
          <p:spPr bwMode="auto">
            <a:xfrm>
              <a:off x="6781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1" name="Rectangle 50"/>
            <p:cNvSpPr>
              <a:spLocks noChangeArrowheads="1"/>
            </p:cNvSpPr>
            <p:nvPr/>
          </p:nvSpPr>
          <p:spPr bwMode="auto">
            <a:xfrm>
              <a:off x="6781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2" name="Rectangle 51"/>
            <p:cNvSpPr>
              <a:spLocks noChangeArrowheads="1"/>
            </p:cNvSpPr>
            <p:nvPr/>
          </p:nvSpPr>
          <p:spPr bwMode="auto">
            <a:xfrm>
              <a:off x="54102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3" name="Rectangle 77"/>
            <p:cNvSpPr>
              <a:spLocks noChangeArrowheads="1"/>
            </p:cNvSpPr>
            <p:nvPr/>
          </p:nvSpPr>
          <p:spPr bwMode="auto">
            <a:xfrm>
              <a:off x="54102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4" name="Rectangle 80"/>
            <p:cNvSpPr>
              <a:spLocks noChangeArrowheads="1"/>
            </p:cNvSpPr>
            <p:nvPr/>
          </p:nvSpPr>
          <p:spPr bwMode="auto">
            <a:xfrm>
              <a:off x="4876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5" name="Rectangle 41"/>
            <p:cNvSpPr>
              <a:spLocks noChangeArrowheads="1"/>
            </p:cNvSpPr>
            <p:nvPr/>
          </p:nvSpPr>
          <p:spPr bwMode="auto">
            <a:xfrm>
              <a:off x="58674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6" name="Rectangle 42"/>
            <p:cNvSpPr>
              <a:spLocks noChangeArrowheads="1"/>
            </p:cNvSpPr>
            <p:nvPr/>
          </p:nvSpPr>
          <p:spPr bwMode="auto">
            <a:xfrm>
              <a:off x="58674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7" name="Rectangle 45"/>
            <p:cNvSpPr>
              <a:spLocks noChangeArrowheads="1"/>
            </p:cNvSpPr>
            <p:nvPr/>
          </p:nvSpPr>
          <p:spPr bwMode="auto">
            <a:xfrm>
              <a:off x="63246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8" name="Rectangle 46"/>
            <p:cNvSpPr>
              <a:spLocks noChangeArrowheads="1"/>
            </p:cNvSpPr>
            <p:nvPr/>
          </p:nvSpPr>
          <p:spPr bwMode="auto">
            <a:xfrm>
              <a:off x="63246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9" name="Rectangle 47"/>
            <p:cNvSpPr>
              <a:spLocks noChangeArrowheads="1"/>
            </p:cNvSpPr>
            <p:nvPr/>
          </p:nvSpPr>
          <p:spPr bwMode="auto">
            <a:xfrm>
              <a:off x="4876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0" name="Rectangle 49"/>
            <p:cNvSpPr>
              <a:spLocks noChangeArrowheads="1"/>
            </p:cNvSpPr>
            <p:nvPr/>
          </p:nvSpPr>
          <p:spPr bwMode="auto">
            <a:xfrm>
              <a:off x="6781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1" name="Rectangle 50"/>
            <p:cNvSpPr>
              <a:spLocks noChangeArrowheads="1"/>
            </p:cNvSpPr>
            <p:nvPr/>
          </p:nvSpPr>
          <p:spPr bwMode="auto">
            <a:xfrm>
              <a:off x="6781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2" name="Rectangle 51"/>
            <p:cNvSpPr>
              <a:spLocks noChangeArrowheads="1"/>
            </p:cNvSpPr>
            <p:nvPr/>
          </p:nvSpPr>
          <p:spPr bwMode="auto">
            <a:xfrm>
              <a:off x="54102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3" name="Rectangle 346"/>
            <p:cNvSpPr>
              <a:spLocks noChangeArrowheads="1"/>
            </p:cNvSpPr>
            <p:nvPr/>
          </p:nvSpPr>
          <p:spPr bwMode="auto">
            <a:xfrm>
              <a:off x="54102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4" name="Rectangle 347"/>
            <p:cNvSpPr>
              <a:spLocks noChangeArrowheads="1"/>
            </p:cNvSpPr>
            <p:nvPr/>
          </p:nvSpPr>
          <p:spPr bwMode="auto">
            <a:xfrm>
              <a:off x="4876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5" name="Rectangle 41"/>
            <p:cNvSpPr>
              <a:spLocks noChangeArrowheads="1"/>
            </p:cNvSpPr>
            <p:nvPr/>
          </p:nvSpPr>
          <p:spPr bwMode="auto">
            <a:xfrm>
              <a:off x="58674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6" name="Rectangle 42"/>
            <p:cNvSpPr>
              <a:spLocks noChangeArrowheads="1"/>
            </p:cNvSpPr>
            <p:nvPr/>
          </p:nvSpPr>
          <p:spPr bwMode="auto">
            <a:xfrm>
              <a:off x="58674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7" name="Rectangle 45"/>
            <p:cNvSpPr>
              <a:spLocks noChangeArrowheads="1"/>
            </p:cNvSpPr>
            <p:nvPr/>
          </p:nvSpPr>
          <p:spPr bwMode="auto">
            <a:xfrm>
              <a:off x="63246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8" name="Rectangle 46"/>
            <p:cNvSpPr>
              <a:spLocks noChangeArrowheads="1"/>
            </p:cNvSpPr>
            <p:nvPr/>
          </p:nvSpPr>
          <p:spPr bwMode="auto">
            <a:xfrm>
              <a:off x="63246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9" name="Rectangle 47"/>
            <p:cNvSpPr>
              <a:spLocks noChangeArrowheads="1"/>
            </p:cNvSpPr>
            <p:nvPr/>
          </p:nvSpPr>
          <p:spPr bwMode="auto">
            <a:xfrm>
              <a:off x="4876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0" name="Rectangle 49"/>
            <p:cNvSpPr>
              <a:spLocks noChangeArrowheads="1"/>
            </p:cNvSpPr>
            <p:nvPr/>
          </p:nvSpPr>
          <p:spPr bwMode="auto">
            <a:xfrm>
              <a:off x="6781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1" name="Rectangle 50"/>
            <p:cNvSpPr>
              <a:spLocks noChangeArrowheads="1"/>
            </p:cNvSpPr>
            <p:nvPr/>
          </p:nvSpPr>
          <p:spPr bwMode="auto">
            <a:xfrm>
              <a:off x="6781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2" name="Rectangle 51"/>
            <p:cNvSpPr>
              <a:spLocks noChangeArrowheads="1"/>
            </p:cNvSpPr>
            <p:nvPr/>
          </p:nvSpPr>
          <p:spPr bwMode="auto">
            <a:xfrm>
              <a:off x="54102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3" name="Rectangle 356"/>
            <p:cNvSpPr>
              <a:spLocks noChangeArrowheads="1"/>
            </p:cNvSpPr>
            <p:nvPr/>
          </p:nvSpPr>
          <p:spPr bwMode="auto">
            <a:xfrm>
              <a:off x="54102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4" name="Rectangle 357"/>
            <p:cNvSpPr>
              <a:spLocks noChangeArrowheads="1"/>
            </p:cNvSpPr>
            <p:nvPr/>
          </p:nvSpPr>
          <p:spPr bwMode="auto">
            <a:xfrm>
              <a:off x="4876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5" name="Rectangle 41"/>
            <p:cNvSpPr>
              <a:spLocks noChangeArrowheads="1"/>
            </p:cNvSpPr>
            <p:nvPr/>
          </p:nvSpPr>
          <p:spPr bwMode="auto">
            <a:xfrm>
              <a:off x="58674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6" name="Rectangle 42"/>
            <p:cNvSpPr>
              <a:spLocks noChangeArrowheads="1"/>
            </p:cNvSpPr>
            <p:nvPr/>
          </p:nvSpPr>
          <p:spPr bwMode="auto">
            <a:xfrm>
              <a:off x="58674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7" name="Rectangle 45"/>
            <p:cNvSpPr>
              <a:spLocks noChangeArrowheads="1"/>
            </p:cNvSpPr>
            <p:nvPr/>
          </p:nvSpPr>
          <p:spPr bwMode="auto">
            <a:xfrm>
              <a:off x="63246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8" name="Rectangle 46"/>
            <p:cNvSpPr>
              <a:spLocks noChangeArrowheads="1"/>
            </p:cNvSpPr>
            <p:nvPr/>
          </p:nvSpPr>
          <p:spPr bwMode="auto">
            <a:xfrm>
              <a:off x="63246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9" name="Rectangle 47"/>
            <p:cNvSpPr>
              <a:spLocks noChangeArrowheads="1"/>
            </p:cNvSpPr>
            <p:nvPr/>
          </p:nvSpPr>
          <p:spPr bwMode="auto">
            <a:xfrm>
              <a:off x="4876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0" name="Rectangle 49"/>
            <p:cNvSpPr>
              <a:spLocks noChangeArrowheads="1"/>
            </p:cNvSpPr>
            <p:nvPr/>
          </p:nvSpPr>
          <p:spPr bwMode="auto">
            <a:xfrm>
              <a:off x="6781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1" name="Rectangle 50"/>
            <p:cNvSpPr>
              <a:spLocks noChangeArrowheads="1"/>
            </p:cNvSpPr>
            <p:nvPr/>
          </p:nvSpPr>
          <p:spPr bwMode="auto">
            <a:xfrm>
              <a:off x="6781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2" name="Rectangle 51"/>
            <p:cNvSpPr>
              <a:spLocks noChangeArrowheads="1"/>
            </p:cNvSpPr>
            <p:nvPr/>
          </p:nvSpPr>
          <p:spPr bwMode="auto">
            <a:xfrm>
              <a:off x="54102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3" name="Rectangle 366"/>
            <p:cNvSpPr>
              <a:spLocks noChangeArrowheads="1"/>
            </p:cNvSpPr>
            <p:nvPr/>
          </p:nvSpPr>
          <p:spPr bwMode="auto">
            <a:xfrm>
              <a:off x="54102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4" name="Rectangle 367"/>
            <p:cNvSpPr>
              <a:spLocks noChangeArrowheads="1"/>
            </p:cNvSpPr>
            <p:nvPr/>
          </p:nvSpPr>
          <p:spPr bwMode="auto">
            <a:xfrm>
              <a:off x="4876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5" name="Rectangle 41"/>
            <p:cNvSpPr>
              <a:spLocks noChangeArrowheads="1"/>
            </p:cNvSpPr>
            <p:nvPr/>
          </p:nvSpPr>
          <p:spPr bwMode="auto">
            <a:xfrm>
              <a:off x="58674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6" name="Rectangle 42"/>
            <p:cNvSpPr>
              <a:spLocks noChangeArrowheads="1"/>
            </p:cNvSpPr>
            <p:nvPr/>
          </p:nvSpPr>
          <p:spPr bwMode="auto">
            <a:xfrm>
              <a:off x="58674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7" name="Rectangle 45"/>
            <p:cNvSpPr>
              <a:spLocks noChangeArrowheads="1"/>
            </p:cNvSpPr>
            <p:nvPr/>
          </p:nvSpPr>
          <p:spPr bwMode="auto">
            <a:xfrm>
              <a:off x="63246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8" name="Rectangle 46"/>
            <p:cNvSpPr>
              <a:spLocks noChangeArrowheads="1"/>
            </p:cNvSpPr>
            <p:nvPr/>
          </p:nvSpPr>
          <p:spPr bwMode="auto">
            <a:xfrm>
              <a:off x="63246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9" name="Rectangle 49"/>
            <p:cNvSpPr>
              <a:spLocks noChangeArrowheads="1"/>
            </p:cNvSpPr>
            <p:nvPr/>
          </p:nvSpPr>
          <p:spPr bwMode="auto">
            <a:xfrm>
              <a:off x="6781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0" name="Rectangle 50"/>
            <p:cNvSpPr>
              <a:spLocks noChangeArrowheads="1"/>
            </p:cNvSpPr>
            <p:nvPr/>
          </p:nvSpPr>
          <p:spPr bwMode="auto">
            <a:xfrm>
              <a:off x="6781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1" name="Rectangle 51"/>
            <p:cNvSpPr>
              <a:spLocks noChangeArrowheads="1"/>
            </p:cNvSpPr>
            <p:nvPr/>
          </p:nvSpPr>
          <p:spPr bwMode="auto">
            <a:xfrm>
              <a:off x="54102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2" name="Rectangle 375"/>
            <p:cNvSpPr>
              <a:spLocks noChangeArrowheads="1"/>
            </p:cNvSpPr>
            <p:nvPr/>
          </p:nvSpPr>
          <p:spPr bwMode="auto">
            <a:xfrm>
              <a:off x="54102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3" name="Rectangle 51"/>
            <p:cNvSpPr>
              <a:spLocks noChangeArrowheads="1"/>
            </p:cNvSpPr>
            <p:nvPr/>
          </p:nvSpPr>
          <p:spPr bwMode="auto">
            <a:xfrm>
              <a:off x="4876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4" name="Rectangle 377"/>
            <p:cNvSpPr>
              <a:spLocks noChangeArrowheads="1"/>
            </p:cNvSpPr>
            <p:nvPr/>
          </p:nvSpPr>
          <p:spPr bwMode="auto">
            <a:xfrm>
              <a:off x="4876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5" name="Rectangle 41"/>
            <p:cNvSpPr>
              <a:spLocks noChangeArrowheads="1"/>
            </p:cNvSpPr>
            <p:nvPr/>
          </p:nvSpPr>
          <p:spPr bwMode="auto">
            <a:xfrm>
              <a:off x="58751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6" name="Rectangle 42"/>
            <p:cNvSpPr>
              <a:spLocks noChangeArrowheads="1"/>
            </p:cNvSpPr>
            <p:nvPr/>
          </p:nvSpPr>
          <p:spPr bwMode="auto">
            <a:xfrm>
              <a:off x="58751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7" name="Rectangle 45"/>
            <p:cNvSpPr>
              <a:spLocks noChangeArrowheads="1"/>
            </p:cNvSpPr>
            <p:nvPr/>
          </p:nvSpPr>
          <p:spPr bwMode="auto">
            <a:xfrm>
              <a:off x="63323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8" name="Rectangle 46"/>
            <p:cNvSpPr>
              <a:spLocks noChangeArrowheads="1"/>
            </p:cNvSpPr>
            <p:nvPr/>
          </p:nvSpPr>
          <p:spPr bwMode="auto">
            <a:xfrm>
              <a:off x="63323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9" name="Rectangle 49"/>
            <p:cNvSpPr>
              <a:spLocks noChangeArrowheads="1"/>
            </p:cNvSpPr>
            <p:nvPr/>
          </p:nvSpPr>
          <p:spPr bwMode="auto">
            <a:xfrm>
              <a:off x="6789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0" name="Rectangle 50"/>
            <p:cNvSpPr>
              <a:spLocks noChangeArrowheads="1"/>
            </p:cNvSpPr>
            <p:nvPr/>
          </p:nvSpPr>
          <p:spPr bwMode="auto">
            <a:xfrm>
              <a:off x="67895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1" name="Rectangle 51"/>
            <p:cNvSpPr>
              <a:spLocks noChangeArrowheads="1"/>
            </p:cNvSpPr>
            <p:nvPr/>
          </p:nvSpPr>
          <p:spPr bwMode="auto">
            <a:xfrm>
              <a:off x="54179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2" name="Rectangle 77"/>
            <p:cNvSpPr>
              <a:spLocks noChangeArrowheads="1"/>
            </p:cNvSpPr>
            <p:nvPr/>
          </p:nvSpPr>
          <p:spPr bwMode="auto">
            <a:xfrm>
              <a:off x="54179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3" name="Rectangle 80"/>
            <p:cNvSpPr>
              <a:spLocks noChangeArrowheads="1"/>
            </p:cNvSpPr>
            <p:nvPr/>
          </p:nvSpPr>
          <p:spPr bwMode="auto">
            <a:xfrm>
              <a:off x="4884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4" name="Rectangle 41"/>
            <p:cNvSpPr>
              <a:spLocks noChangeArrowheads="1"/>
            </p:cNvSpPr>
            <p:nvPr/>
          </p:nvSpPr>
          <p:spPr bwMode="auto">
            <a:xfrm>
              <a:off x="58751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5" name="Rectangle 42"/>
            <p:cNvSpPr>
              <a:spLocks noChangeArrowheads="1"/>
            </p:cNvSpPr>
            <p:nvPr/>
          </p:nvSpPr>
          <p:spPr bwMode="auto">
            <a:xfrm>
              <a:off x="58751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6" name="Rectangle 45"/>
            <p:cNvSpPr>
              <a:spLocks noChangeArrowheads="1"/>
            </p:cNvSpPr>
            <p:nvPr/>
          </p:nvSpPr>
          <p:spPr bwMode="auto">
            <a:xfrm>
              <a:off x="63323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7" name="Rectangle 46"/>
            <p:cNvSpPr>
              <a:spLocks noChangeArrowheads="1"/>
            </p:cNvSpPr>
            <p:nvPr/>
          </p:nvSpPr>
          <p:spPr bwMode="auto">
            <a:xfrm>
              <a:off x="63323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8" name="Rectangle 49"/>
            <p:cNvSpPr>
              <a:spLocks noChangeArrowheads="1"/>
            </p:cNvSpPr>
            <p:nvPr/>
          </p:nvSpPr>
          <p:spPr bwMode="auto">
            <a:xfrm>
              <a:off x="67895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9" name="Rectangle 50"/>
            <p:cNvSpPr>
              <a:spLocks noChangeArrowheads="1"/>
            </p:cNvSpPr>
            <p:nvPr/>
          </p:nvSpPr>
          <p:spPr bwMode="auto">
            <a:xfrm>
              <a:off x="67895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0" name="Rectangle 51"/>
            <p:cNvSpPr>
              <a:spLocks noChangeArrowheads="1"/>
            </p:cNvSpPr>
            <p:nvPr/>
          </p:nvSpPr>
          <p:spPr bwMode="auto">
            <a:xfrm>
              <a:off x="54179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1" name="Rectangle 77"/>
            <p:cNvSpPr>
              <a:spLocks noChangeArrowheads="1"/>
            </p:cNvSpPr>
            <p:nvPr/>
          </p:nvSpPr>
          <p:spPr bwMode="auto">
            <a:xfrm>
              <a:off x="54179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2" name="Rectangle 41"/>
            <p:cNvSpPr>
              <a:spLocks noChangeArrowheads="1"/>
            </p:cNvSpPr>
            <p:nvPr/>
          </p:nvSpPr>
          <p:spPr bwMode="auto">
            <a:xfrm>
              <a:off x="58751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3" name="Rectangle 42"/>
            <p:cNvSpPr>
              <a:spLocks noChangeArrowheads="1"/>
            </p:cNvSpPr>
            <p:nvPr/>
          </p:nvSpPr>
          <p:spPr bwMode="auto">
            <a:xfrm>
              <a:off x="58751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4" name="Rectangle 45"/>
            <p:cNvSpPr>
              <a:spLocks noChangeArrowheads="1"/>
            </p:cNvSpPr>
            <p:nvPr/>
          </p:nvSpPr>
          <p:spPr bwMode="auto">
            <a:xfrm>
              <a:off x="63323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5" name="Rectangle 46"/>
            <p:cNvSpPr>
              <a:spLocks noChangeArrowheads="1"/>
            </p:cNvSpPr>
            <p:nvPr/>
          </p:nvSpPr>
          <p:spPr bwMode="auto">
            <a:xfrm>
              <a:off x="63323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6" name="Rectangle 49"/>
            <p:cNvSpPr>
              <a:spLocks noChangeArrowheads="1"/>
            </p:cNvSpPr>
            <p:nvPr/>
          </p:nvSpPr>
          <p:spPr bwMode="auto">
            <a:xfrm>
              <a:off x="67895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7" name="Rectangle 50"/>
            <p:cNvSpPr>
              <a:spLocks noChangeArrowheads="1"/>
            </p:cNvSpPr>
            <p:nvPr/>
          </p:nvSpPr>
          <p:spPr bwMode="auto">
            <a:xfrm>
              <a:off x="67895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8" name="Rectangle 51"/>
            <p:cNvSpPr>
              <a:spLocks noChangeArrowheads="1"/>
            </p:cNvSpPr>
            <p:nvPr/>
          </p:nvSpPr>
          <p:spPr bwMode="auto">
            <a:xfrm>
              <a:off x="54179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9" name="Rectangle 77"/>
            <p:cNvSpPr>
              <a:spLocks noChangeArrowheads="1"/>
            </p:cNvSpPr>
            <p:nvPr/>
          </p:nvSpPr>
          <p:spPr bwMode="auto">
            <a:xfrm>
              <a:off x="54179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0" name="Rectangle 41"/>
            <p:cNvSpPr>
              <a:spLocks noChangeArrowheads="1"/>
            </p:cNvSpPr>
            <p:nvPr/>
          </p:nvSpPr>
          <p:spPr bwMode="auto">
            <a:xfrm>
              <a:off x="58751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1" name="Rectangle 42"/>
            <p:cNvSpPr>
              <a:spLocks noChangeArrowheads="1"/>
            </p:cNvSpPr>
            <p:nvPr/>
          </p:nvSpPr>
          <p:spPr bwMode="auto">
            <a:xfrm>
              <a:off x="58751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2" name="Rectangle 45"/>
            <p:cNvSpPr>
              <a:spLocks noChangeArrowheads="1"/>
            </p:cNvSpPr>
            <p:nvPr/>
          </p:nvSpPr>
          <p:spPr bwMode="auto">
            <a:xfrm>
              <a:off x="63323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3" name="Rectangle 46"/>
            <p:cNvSpPr>
              <a:spLocks noChangeArrowheads="1"/>
            </p:cNvSpPr>
            <p:nvPr/>
          </p:nvSpPr>
          <p:spPr bwMode="auto">
            <a:xfrm>
              <a:off x="63323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4" name="Rectangle 49"/>
            <p:cNvSpPr>
              <a:spLocks noChangeArrowheads="1"/>
            </p:cNvSpPr>
            <p:nvPr/>
          </p:nvSpPr>
          <p:spPr bwMode="auto">
            <a:xfrm>
              <a:off x="67895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5" name="Rectangle 50"/>
            <p:cNvSpPr>
              <a:spLocks noChangeArrowheads="1"/>
            </p:cNvSpPr>
            <p:nvPr/>
          </p:nvSpPr>
          <p:spPr bwMode="auto">
            <a:xfrm>
              <a:off x="67895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6" name="Rectangle 51"/>
            <p:cNvSpPr>
              <a:spLocks noChangeArrowheads="1"/>
            </p:cNvSpPr>
            <p:nvPr/>
          </p:nvSpPr>
          <p:spPr bwMode="auto">
            <a:xfrm>
              <a:off x="54179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7" name="Rectangle 410"/>
            <p:cNvSpPr>
              <a:spLocks noChangeArrowheads="1"/>
            </p:cNvSpPr>
            <p:nvPr/>
          </p:nvSpPr>
          <p:spPr bwMode="auto">
            <a:xfrm>
              <a:off x="54179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8" name="Rectangle 49"/>
            <p:cNvSpPr>
              <a:spLocks noChangeArrowheads="1"/>
            </p:cNvSpPr>
            <p:nvPr/>
          </p:nvSpPr>
          <p:spPr bwMode="auto">
            <a:xfrm>
              <a:off x="67895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9" name="Rectangle 50"/>
            <p:cNvSpPr>
              <a:spLocks noChangeArrowheads="1"/>
            </p:cNvSpPr>
            <p:nvPr/>
          </p:nvSpPr>
          <p:spPr bwMode="auto">
            <a:xfrm>
              <a:off x="67895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0" name="Rectangle 51"/>
            <p:cNvSpPr>
              <a:spLocks noChangeArrowheads="1"/>
            </p:cNvSpPr>
            <p:nvPr/>
          </p:nvSpPr>
          <p:spPr bwMode="auto">
            <a:xfrm>
              <a:off x="54179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1" name="Rectangle 414"/>
            <p:cNvSpPr>
              <a:spLocks noChangeArrowheads="1"/>
            </p:cNvSpPr>
            <p:nvPr/>
          </p:nvSpPr>
          <p:spPr bwMode="auto">
            <a:xfrm>
              <a:off x="54179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2" name="Rectangle 47"/>
            <p:cNvSpPr>
              <a:spLocks noChangeArrowheads="1"/>
            </p:cNvSpPr>
            <p:nvPr/>
          </p:nvSpPr>
          <p:spPr bwMode="auto">
            <a:xfrm>
              <a:off x="4876800" y="247730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3" name="Rectangle 47"/>
            <p:cNvSpPr>
              <a:spLocks noChangeArrowheads="1"/>
            </p:cNvSpPr>
            <p:nvPr/>
          </p:nvSpPr>
          <p:spPr bwMode="auto">
            <a:xfrm>
              <a:off x="4876800" y="225030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4" name="Rectangle 417"/>
            <p:cNvSpPr>
              <a:spLocks noChangeArrowheads="1"/>
            </p:cNvSpPr>
            <p:nvPr/>
          </p:nvSpPr>
          <p:spPr bwMode="auto">
            <a:xfrm>
              <a:off x="4876800" y="236380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5" name="Rectangle 47"/>
            <p:cNvSpPr>
              <a:spLocks noChangeArrowheads="1"/>
            </p:cNvSpPr>
            <p:nvPr/>
          </p:nvSpPr>
          <p:spPr bwMode="auto">
            <a:xfrm>
              <a:off x="4876800" y="202331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6" name="Rectangle 419"/>
            <p:cNvSpPr>
              <a:spLocks noChangeArrowheads="1"/>
            </p:cNvSpPr>
            <p:nvPr/>
          </p:nvSpPr>
          <p:spPr bwMode="auto">
            <a:xfrm>
              <a:off x="4876800" y="213680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7" name="Rectangle 47"/>
            <p:cNvSpPr>
              <a:spLocks noChangeArrowheads="1"/>
            </p:cNvSpPr>
            <p:nvPr/>
          </p:nvSpPr>
          <p:spPr bwMode="auto">
            <a:xfrm>
              <a:off x="4876800" y="179631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8" name="Rectangle 421"/>
            <p:cNvSpPr>
              <a:spLocks noChangeArrowheads="1"/>
            </p:cNvSpPr>
            <p:nvPr/>
          </p:nvSpPr>
          <p:spPr bwMode="auto">
            <a:xfrm>
              <a:off x="4876800" y="190981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9" name="Rectangle 51"/>
            <p:cNvSpPr>
              <a:spLocks noChangeArrowheads="1"/>
            </p:cNvSpPr>
            <p:nvPr/>
          </p:nvSpPr>
          <p:spPr bwMode="auto">
            <a:xfrm>
              <a:off x="4876800" y="156931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40" name="Rectangle 423"/>
            <p:cNvSpPr>
              <a:spLocks noChangeArrowheads="1"/>
            </p:cNvSpPr>
            <p:nvPr/>
          </p:nvSpPr>
          <p:spPr bwMode="auto">
            <a:xfrm>
              <a:off x="4876800" y="168281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41" name="Rectangle 80"/>
            <p:cNvSpPr>
              <a:spLocks noChangeArrowheads="1"/>
            </p:cNvSpPr>
            <p:nvPr/>
          </p:nvSpPr>
          <p:spPr bwMode="auto">
            <a:xfrm>
              <a:off x="4884577" y="147050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sp>
        <p:nvSpPr>
          <p:cNvPr id="426" name="TextBox 93">
            <a:extLst>
              <a:ext uri="{FF2B5EF4-FFF2-40B4-BE49-F238E27FC236}">
                <a16:creationId xmlns:a16="http://schemas.microsoft.com/office/drawing/2014/main" id="{AAAB0D54-8BD3-DE44-A164-9589E57EE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966" y="3526043"/>
            <a:ext cx="17852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 dirty="0"/>
              <a:t>questionable shoes</a:t>
            </a:r>
          </a:p>
        </p:txBody>
      </p:sp>
    </p:spTree>
    <p:extLst>
      <p:ext uri="{BB962C8B-B14F-4D97-AF65-F5344CB8AC3E}">
        <p14:creationId xmlns:p14="http://schemas.microsoft.com/office/powerpoint/2010/main" val="176488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again, the distribution could have happened by chance, but it seems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even more unlikely. </a:t>
            </a:r>
            <a:r>
              <a:rPr lang="en-US" dirty="0">
                <a:latin typeface="Arial" charset="0"/>
                <a:cs typeface="Arial" charset="0"/>
              </a:rPr>
              <a:t>This is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probably not </a:t>
            </a:r>
            <a:r>
              <a:rPr lang="en-US" dirty="0">
                <a:latin typeface="Arial" charset="0"/>
                <a:cs typeface="Arial" charset="0"/>
              </a:rPr>
              <a:t>your shoes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5562600"/>
            <a:ext cx="5335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en-US" sz="2400" b="0" kern="0" dirty="0">
                <a:solidFill>
                  <a:srgbClr val="404040"/>
                </a:solidFill>
              </a:rPr>
              <a:t>are you </a:t>
            </a:r>
            <a:r>
              <a:rPr lang="en-US" sz="2400" kern="0" dirty="0">
                <a:solidFill>
                  <a:srgbClr val="99CC00"/>
                </a:solidFill>
              </a:rPr>
              <a:t>sure </a:t>
            </a:r>
            <a:r>
              <a:rPr lang="en-US" sz="2400" b="0" kern="0" dirty="0">
                <a:solidFill>
                  <a:srgbClr val="404040"/>
                </a:solidFill>
              </a:rPr>
              <a:t>this it is not your shoes?</a:t>
            </a:r>
          </a:p>
        </p:txBody>
      </p:sp>
      <p:grpSp>
        <p:nvGrpSpPr>
          <p:cNvPr id="1273" name="Group 425">
            <a:extLst>
              <a:ext uri="{FF2B5EF4-FFF2-40B4-BE49-F238E27FC236}">
                <a16:creationId xmlns:a16="http://schemas.microsoft.com/office/drawing/2014/main" id="{36A195BF-AEF3-D04F-A0EC-FB5F2E243152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066800"/>
            <a:ext cx="3739038" cy="2767020"/>
            <a:chOff x="981235" y="1470508"/>
            <a:chExt cx="6783388" cy="5020271"/>
          </a:xfrm>
        </p:grpSpPr>
        <p:cxnSp>
          <p:nvCxnSpPr>
            <p:cNvPr id="1274" name="Straight Connector 61">
              <a:extLst>
                <a:ext uri="{FF2B5EF4-FFF2-40B4-BE49-F238E27FC236}">
                  <a16:creationId xmlns:a16="http://schemas.microsoft.com/office/drawing/2014/main" id="{B74F0475-2865-9240-B047-20D6520AA49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-1185643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75" name="Straight Connector 62">
              <a:extLst>
                <a:ext uri="{FF2B5EF4-FFF2-40B4-BE49-F238E27FC236}">
                  <a16:creationId xmlns:a16="http://schemas.microsoft.com/office/drawing/2014/main" id="{74BC9A56-9904-2D4A-B4B5-1C9043B431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9828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76" name="Straight Connector 61">
              <a:extLst>
                <a:ext uri="{FF2B5EF4-FFF2-40B4-BE49-F238E27FC236}">
                  <a16:creationId xmlns:a16="http://schemas.microsoft.com/office/drawing/2014/main" id="{330F62CC-CDA7-6945-83AF-B000FABB65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548157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77" name="Straight Connector 62">
              <a:extLst>
                <a:ext uri="{FF2B5EF4-FFF2-40B4-BE49-F238E27FC236}">
                  <a16:creationId xmlns:a16="http://schemas.microsoft.com/office/drawing/2014/main" id="{E26B28FA-7BB7-A945-A3B0-91667A1F6A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7166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1278" name="Group 7">
              <a:extLst>
                <a:ext uri="{FF2B5EF4-FFF2-40B4-BE49-F238E27FC236}">
                  <a16:creationId xmlns:a16="http://schemas.microsoft.com/office/drawing/2014/main" id="{54E4BED0-F328-FE48-82D1-8FF765CF9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223" y="4267200"/>
              <a:ext cx="2667000" cy="1588972"/>
              <a:chOff x="1135223" y="2655771"/>
              <a:chExt cx="2667000" cy="3200400"/>
            </a:xfrm>
          </p:grpSpPr>
          <p:sp>
            <p:nvSpPr>
              <p:cNvPr id="1611" name="Rectangle 41">
                <a:extLst>
                  <a:ext uri="{FF2B5EF4-FFF2-40B4-BE49-F238E27FC236}">
                    <a16:creationId xmlns:a16="http://schemas.microsoft.com/office/drawing/2014/main" id="{62AA7FCD-715E-F943-B3F4-E8B6C91A7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2" name="Rectangle 42">
                <a:extLst>
                  <a:ext uri="{FF2B5EF4-FFF2-40B4-BE49-F238E27FC236}">
                    <a16:creationId xmlns:a16="http://schemas.microsoft.com/office/drawing/2014/main" id="{E73A30C0-243E-FE49-97BC-5A879EFB9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3" name="Rectangle 45">
                <a:extLst>
                  <a:ext uri="{FF2B5EF4-FFF2-40B4-BE49-F238E27FC236}">
                    <a16:creationId xmlns:a16="http://schemas.microsoft.com/office/drawing/2014/main" id="{AF5F583A-7E3C-9549-ACDD-3B095323F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4" name="Rectangle 46">
                <a:extLst>
                  <a:ext uri="{FF2B5EF4-FFF2-40B4-BE49-F238E27FC236}">
                    <a16:creationId xmlns:a16="http://schemas.microsoft.com/office/drawing/2014/main" id="{20A4E841-2514-A843-87B8-25C9013B6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5" name="Rectangle 47">
                <a:extLst>
                  <a:ext uri="{FF2B5EF4-FFF2-40B4-BE49-F238E27FC236}">
                    <a16:creationId xmlns:a16="http://schemas.microsoft.com/office/drawing/2014/main" id="{5015A338-00CC-DD47-9F40-3120E809A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6" name="Rectangle 49">
                <a:extLst>
                  <a:ext uri="{FF2B5EF4-FFF2-40B4-BE49-F238E27FC236}">
                    <a16:creationId xmlns:a16="http://schemas.microsoft.com/office/drawing/2014/main" id="{E820D1F0-55DB-F64A-B33D-C1E880568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7" name="Rectangle 50">
                <a:extLst>
                  <a:ext uri="{FF2B5EF4-FFF2-40B4-BE49-F238E27FC236}">
                    <a16:creationId xmlns:a16="http://schemas.microsoft.com/office/drawing/2014/main" id="{83726B4C-363C-2548-827D-71651DB64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8" name="Rectangle 51">
                <a:extLst>
                  <a:ext uri="{FF2B5EF4-FFF2-40B4-BE49-F238E27FC236}">
                    <a16:creationId xmlns:a16="http://schemas.microsoft.com/office/drawing/2014/main" id="{2353108B-F5A3-044F-8E06-E492DEC14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9" name="Rectangle 77">
                <a:extLst>
                  <a:ext uri="{FF2B5EF4-FFF2-40B4-BE49-F238E27FC236}">
                    <a16:creationId xmlns:a16="http://schemas.microsoft.com/office/drawing/2014/main" id="{5106CFD0-9AFA-154A-9BE5-A5069D1A3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0" name="Rectangle 78">
                <a:extLst>
                  <a:ext uri="{FF2B5EF4-FFF2-40B4-BE49-F238E27FC236}">
                    <a16:creationId xmlns:a16="http://schemas.microsoft.com/office/drawing/2014/main" id="{73AA01A7-2DE4-704D-B69C-AC39F53EE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1" name="Rectangle 79">
                <a:extLst>
                  <a:ext uri="{FF2B5EF4-FFF2-40B4-BE49-F238E27FC236}">
                    <a16:creationId xmlns:a16="http://schemas.microsoft.com/office/drawing/2014/main" id="{6984689E-CE86-AC47-A118-811BED439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2" name="Rectangle 80">
                <a:extLst>
                  <a:ext uri="{FF2B5EF4-FFF2-40B4-BE49-F238E27FC236}">
                    <a16:creationId xmlns:a16="http://schemas.microsoft.com/office/drawing/2014/main" id="{7003C106-8C31-BD4F-8D42-F0901268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3" name="Rectangle 41">
                <a:extLst>
                  <a:ext uri="{FF2B5EF4-FFF2-40B4-BE49-F238E27FC236}">
                    <a16:creationId xmlns:a16="http://schemas.microsoft.com/office/drawing/2014/main" id="{D852D65F-AB62-9A45-8E5B-DBB0D208A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4" name="Rectangle 42">
                <a:extLst>
                  <a:ext uri="{FF2B5EF4-FFF2-40B4-BE49-F238E27FC236}">
                    <a16:creationId xmlns:a16="http://schemas.microsoft.com/office/drawing/2014/main" id="{3BBB588D-F107-8B4C-BA7C-77FFA86C6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5" name="Rectangle 45">
                <a:extLst>
                  <a:ext uri="{FF2B5EF4-FFF2-40B4-BE49-F238E27FC236}">
                    <a16:creationId xmlns:a16="http://schemas.microsoft.com/office/drawing/2014/main" id="{748AD777-BFF5-B34D-99C1-7E59D1941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6" name="Rectangle 46">
                <a:extLst>
                  <a:ext uri="{FF2B5EF4-FFF2-40B4-BE49-F238E27FC236}">
                    <a16:creationId xmlns:a16="http://schemas.microsoft.com/office/drawing/2014/main" id="{545541C1-3A35-864C-9ECC-A452DE009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7" name="Rectangle 47">
                <a:extLst>
                  <a:ext uri="{FF2B5EF4-FFF2-40B4-BE49-F238E27FC236}">
                    <a16:creationId xmlns:a16="http://schemas.microsoft.com/office/drawing/2014/main" id="{8CCAE7DA-7203-CA42-8960-31B5933EE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8" name="Rectangle 49">
                <a:extLst>
                  <a:ext uri="{FF2B5EF4-FFF2-40B4-BE49-F238E27FC236}">
                    <a16:creationId xmlns:a16="http://schemas.microsoft.com/office/drawing/2014/main" id="{E151785E-A492-4F46-A932-D0F27DB90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9" name="Rectangle 50">
                <a:extLst>
                  <a:ext uri="{FF2B5EF4-FFF2-40B4-BE49-F238E27FC236}">
                    <a16:creationId xmlns:a16="http://schemas.microsoft.com/office/drawing/2014/main" id="{C29C386B-5937-564E-876D-2079F1C78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0" name="Rectangle 51">
                <a:extLst>
                  <a:ext uri="{FF2B5EF4-FFF2-40B4-BE49-F238E27FC236}">
                    <a16:creationId xmlns:a16="http://schemas.microsoft.com/office/drawing/2014/main" id="{9984AF9B-E9F2-C74B-A658-5560C3CCE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1" name="Rectangle 77">
                <a:extLst>
                  <a:ext uri="{FF2B5EF4-FFF2-40B4-BE49-F238E27FC236}">
                    <a16:creationId xmlns:a16="http://schemas.microsoft.com/office/drawing/2014/main" id="{FC7369AD-D928-294B-88D3-5EF9EE91B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2" name="Rectangle 78">
                <a:extLst>
                  <a:ext uri="{FF2B5EF4-FFF2-40B4-BE49-F238E27FC236}">
                    <a16:creationId xmlns:a16="http://schemas.microsoft.com/office/drawing/2014/main" id="{029DA6F0-F941-7A45-A7E8-3CC710B39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3" name="Rectangle 79">
                <a:extLst>
                  <a:ext uri="{FF2B5EF4-FFF2-40B4-BE49-F238E27FC236}">
                    <a16:creationId xmlns:a16="http://schemas.microsoft.com/office/drawing/2014/main" id="{4C33E2AB-0ED6-BF47-A47B-18F3717F7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4" name="Rectangle 80">
                <a:extLst>
                  <a:ext uri="{FF2B5EF4-FFF2-40B4-BE49-F238E27FC236}">
                    <a16:creationId xmlns:a16="http://schemas.microsoft.com/office/drawing/2014/main" id="{36AAF2FE-ED5C-0C4D-A4CF-6D79638A6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5" name="Rectangle 41">
                <a:extLst>
                  <a:ext uri="{FF2B5EF4-FFF2-40B4-BE49-F238E27FC236}">
                    <a16:creationId xmlns:a16="http://schemas.microsoft.com/office/drawing/2014/main" id="{32CEC858-3E16-7D48-8B1A-D301FA591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6" name="Rectangle 42">
                <a:extLst>
                  <a:ext uri="{FF2B5EF4-FFF2-40B4-BE49-F238E27FC236}">
                    <a16:creationId xmlns:a16="http://schemas.microsoft.com/office/drawing/2014/main" id="{0E70E752-2549-F64E-A69D-A9D5D2AEE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7" name="Rectangle 45">
                <a:extLst>
                  <a:ext uri="{FF2B5EF4-FFF2-40B4-BE49-F238E27FC236}">
                    <a16:creationId xmlns:a16="http://schemas.microsoft.com/office/drawing/2014/main" id="{C3B0E4BC-2E6C-364F-910F-10B72E8EE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8" name="Rectangle 46">
                <a:extLst>
                  <a:ext uri="{FF2B5EF4-FFF2-40B4-BE49-F238E27FC236}">
                    <a16:creationId xmlns:a16="http://schemas.microsoft.com/office/drawing/2014/main" id="{EE4E0844-D6FE-074A-8F28-FCAD9BCC2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9" name="Rectangle 47">
                <a:extLst>
                  <a:ext uri="{FF2B5EF4-FFF2-40B4-BE49-F238E27FC236}">
                    <a16:creationId xmlns:a16="http://schemas.microsoft.com/office/drawing/2014/main" id="{42727199-5AE2-8342-8CC6-F910F6049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0" name="Rectangle 49">
                <a:extLst>
                  <a:ext uri="{FF2B5EF4-FFF2-40B4-BE49-F238E27FC236}">
                    <a16:creationId xmlns:a16="http://schemas.microsoft.com/office/drawing/2014/main" id="{394C9C27-4AD2-C746-84E2-CA7FF9923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1" name="Rectangle 50">
                <a:extLst>
                  <a:ext uri="{FF2B5EF4-FFF2-40B4-BE49-F238E27FC236}">
                    <a16:creationId xmlns:a16="http://schemas.microsoft.com/office/drawing/2014/main" id="{55C2FB3A-31E3-C940-BD50-710A68D1A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2" name="Rectangle 51">
                <a:extLst>
                  <a:ext uri="{FF2B5EF4-FFF2-40B4-BE49-F238E27FC236}">
                    <a16:creationId xmlns:a16="http://schemas.microsoft.com/office/drawing/2014/main" id="{377DDF4B-01E5-174D-AC3C-9F55C7ACE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3" name="Rectangle 77">
                <a:extLst>
                  <a:ext uri="{FF2B5EF4-FFF2-40B4-BE49-F238E27FC236}">
                    <a16:creationId xmlns:a16="http://schemas.microsoft.com/office/drawing/2014/main" id="{491B0A26-9D03-A040-BDF1-F6630D26F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4" name="Rectangle 78">
                <a:extLst>
                  <a:ext uri="{FF2B5EF4-FFF2-40B4-BE49-F238E27FC236}">
                    <a16:creationId xmlns:a16="http://schemas.microsoft.com/office/drawing/2014/main" id="{798273A8-7999-EA46-9E7D-266E0292A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5" name="Rectangle 79">
                <a:extLst>
                  <a:ext uri="{FF2B5EF4-FFF2-40B4-BE49-F238E27FC236}">
                    <a16:creationId xmlns:a16="http://schemas.microsoft.com/office/drawing/2014/main" id="{50D84063-A818-4446-9E27-F202761F3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6" name="Rectangle 80">
                <a:extLst>
                  <a:ext uri="{FF2B5EF4-FFF2-40B4-BE49-F238E27FC236}">
                    <a16:creationId xmlns:a16="http://schemas.microsoft.com/office/drawing/2014/main" id="{CC37CA14-8D52-C540-B686-4FCD2C75D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7" name="Rectangle 41">
                <a:extLst>
                  <a:ext uri="{FF2B5EF4-FFF2-40B4-BE49-F238E27FC236}">
                    <a16:creationId xmlns:a16="http://schemas.microsoft.com/office/drawing/2014/main" id="{A4A4181A-CEDD-BC42-94F4-68BC4C12C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8" name="Rectangle 42">
                <a:extLst>
                  <a:ext uri="{FF2B5EF4-FFF2-40B4-BE49-F238E27FC236}">
                    <a16:creationId xmlns:a16="http://schemas.microsoft.com/office/drawing/2014/main" id="{953A7753-6307-0242-8367-B9CA99A48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9" name="Rectangle 45">
                <a:extLst>
                  <a:ext uri="{FF2B5EF4-FFF2-40B4-BE49-F238E27FC236}">
                    <a16:creationId xmlns:a16="http://schemas.microsoft.com/office/drawing/2014/main" id="{C1684532-895B-3746-BF11-CEBF82A28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0" name="Rectangle 46">
                <a:extLst>
                  <a:ext uri="{FF2B5EF4-FFF2-40B4-BE49-F238E27FC236}">
                    <a16:creationId xmlns:a16="http://schemas.microsoft.com/office/drawing/2014/main" id="{78782500-8B0F-7744-A064-EA913BBB1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1" name="Rectangle 47">
                <a:extLst>
                  <a:ext uri="{FF2B5EF4-FFF2-40B4-BE49-F238E27FC236}">
                    <a16:creationId xmlns:a16="http://schemas.microsoft.com/office/drawing/2014/main" id="{C99477CF-2701-2F4B-AD41-99F9D1F74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2" name="Rectangle 49">
                <a:extLst>
                  <a:ext uri="{FF2B5EF4-FFF2-40B4-BE49-F238E27FC236}">
                    <a16:creationId xmlns:a16="http://schemas.microsoft.com/office/drawing/2014/main" id="{371E0246-2B8B-7044-8F14-CFE1DF927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3" name="Rectangle 50">
                <a:extLst>
                  <a:ext uri="{FF2B5EF4-FFF2-40B4-BE49-F238E27FC236}">
                    <a16:creationId xmlns:a16="http://schemas.microsoft.com/office/drawing/2014/main" id="{8A7A1BDD-4747-5841-A0BA-C58EA84FA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4" name="Rectangle 51">
                <a:extLst>
                  <a:ext uri="{FF2B5EF4-FFF2-40B4-BE49-F238E27FC236}">
                    <a16:creationId xmlns:a16="http://schemas.microsoft.com/office/drawing/2014/main" id="{607056C9-F8E8-D845-B851-25C452CAB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5" name="Rectangle 52">
                <a:extLst>
                  <a:ext uri="{FF2B5EF4-FFF2-40B4-BE49-F238E27FC236}">
                    <a16:creationId xmlns:a16="http://schemas.microsoft.com/office/drawing/2014/main" id="{1C6AF94F-ACF8-3546-8C25-6B4DEB182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6" name="Rectangle 53">
                <a:extLst>
                  <a:ext uri="{FF2B5EF4-FFF2-40B4-BE49-F238E27FC236}">
                    <a16:creationId xmlns:a16="http://schemas.microsoft.com/office/drawing/2014/main" id="{4DA9BF6F-0D34-E846-A7E6-08324D620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7" name="Rectangle 54">
                <a:extLst>
                  <a:ext uri="{FF2B5EF4-FFF2-40B4-BE49-F238E27FC236}">
                    <a16:creationId xmlns:a16="http://schemas.microsoft.com/office/drawing/2014/main" id="{B22BA09B-DA33-FE4B-B4FD-006017996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8" name="Rectangle 55">
                <a:extLst>
                  <a:ext uri="{FF2B5EF4-FFF2-40B4-BE49-F238E27FC236}">
                    <a16:creationId xmlns:a16="http://schemas.microsoft.com/office/drawing/2014/main" id="{49ADF875-04A1-3344-80A1-C7ECED4BB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9" name="Rectangle 41">
                <a:extLst>
                  <a:ext uri="{FF2B5EF4-FFF2-40B4-BE49-F238E27FC236}">
                    <a16:creationId xmlns:a16="http://schemas.microsoft.com/office/drawing/2014/main" id="{D103231B-EF23-DA4E-AD94-80F7D3D36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0" name="Rectangle 42">
                <a:extLst>
                  <a:ext uri="{FF2B5EF4-FFF2-40B4-BE49-F238E27FC236}">
                    <a16:creationId xmlns:a16="http://schemas.microsoft.com/office/drawing/2014/main" id="{EFD4E591-14A6-304D-99B4-F40A057F5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1" name="Rectangle 45">
                <a:extLst>
                  <a:ext uri="{FF2B5EF4-FFF2-40B4-BE49-F238E27FC236}">
                    <a16:creationId xmlns:a16="http://schemas.microsoft.com/office/drawing/2014/main" id="{E686EBBC-97A8-9541-ADE5-113AD804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2" name="Rectangle 46">
                <a:extLst>
                  <a:ext uri="{FF2B5EF4-FFF2-40B4-BE49-F238E27FC236}">
                    <a16:creationId xmlns:a16="http://schemas.microsoft.com/office/drawing/2014/main" id="{47D4B886-7627-5043-984F-85ED43ED8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3" name="Rectangle 47">
                <a:extLst>
                  <a:ext uri="{FF2B5EF4-FFF2-40B4-BE49-F238E27FC236}">
                    <a16:creationId xmlns:a16="http://schemas.microsoft.com/office/drawing/2014/main" id="{D53D8388-D43C-8E49-B208-AC8C280AB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" name="Rectangle 49">
                <a:extLst>
                  <a:ext uri="{FF2B5EF4-FFF2-40B4-BE49-F238E27FC236}">
                    <a16:creationId xmlns:a16="http://schemas.microsoft.com/office/drawing/2014/main" id="{5411BC03-227F-D34B-8FAC-5A7468D54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" name="Rectangle 50">
                <a:extLst>
                  <a:ext uri="{FF2B5EF4-FFF2-40B4-BE49-F238E27FC236}">
                    <a16:creationId xmlns:a16="http://schemas.microsoft.com/office/drawing/2014/main" id="{B331BC49-4F86-484B-AE8B-AFFD5822C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" name="Rectangle 51">
                <a:extLst>
                  <a:ext uri="{FF2B5EF4-FFF2-40B4-BE49-F238E27FC236}">
                    <a16:creationId xmlns:a16="http://schemas.microsoft.com/office/drawing/2014/main" id="{517716D9-A353-2D4B-9A3D-EA4FAE9B4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" name="Rectangle 64">
                <a:extLst>
                  <a:ext uri="{FF2B5EF4-FFF2-40B4-BE49-F238E27FC236}">
                    <a16:creationId xmlns:a16="http://schemas.microsoft.com/office/drawing/2014/main" id="{33E776CD-2232-D647-99D7-4646DC31A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" name="Rectangle 65">
                <a:extLst>
                  <a:ext uri="{FF2B5EF4-FFF2-40B4-BE49-F238E27FC236}">
                    <a16:creationId xmlns:a16="http://schemas.microsoft.com/office/drawing/2014/main" id="{DC8819E3-723B-A04A-967A-EFF00BB9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" name="Rectangle 66">
                <a:extLst>
                  <a:ext uri="{FF2B5EF4-FFF2-40B4-BE49-F238E27FC236}">
                    <a16:creationId xmlns:a16="http://schemas.microsoft.com/office/drawing/2014/main" id="{E5553D3E-FEA4-FB4A-8E9E-427E51168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" name="Rectangle 67">
                <a:extLst>
                  <a:ext uri="{FF2B5EF4-FFF2-40B4-BE49-F238E27FC236}">
                    <a16:creationId xmlns:a16="http://schemas.microsoft.com/office/drawing/2014/main" id="{BE2482A2-B08E-934F-BB9E-D3C78713A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" name="Rectangle 41">
                <a:extLst>
                  <a:ext uri="{FF2B5EF4-FFF2-40B4-BE49-F238E27FC236}">
                    <a16:creationId xmlns:a16="http://schemas.microsoft.com/office/drawing/2014/main" id="{520C36CA-AA3F-C840-8A5A-F68C6B8E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" name="Rectangle 42">
                <a:extLst>
                  <a:ext uri="{FF2B5EF4-FFF2-40B4-BE49-F238E27FC236}">
                    <a16:creationId xmlns:a16="http://schemas.microsoft.com/office/drawing/2014/main" id="{03553981-564D-C84A-A1C2-F7E98412A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" name="Rectangle 45">
                <a:extLst>
                  <a:ext uri="{FF2B5EF4-FFF2-40B4-BE49-F238E27FC236}">
                    <a16:creationId xmlns:a16="http://schemas.microsoft.com/office/drawing/2014/main" id="{1853A5DB-A381-8448-9D14-ED5404404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" name="Rectangle 46">
                <a:extLst>
                  <a:ext uri="{FF2B5EF4-FFF2-40B4-BE49-F238E27FC236}">
                    <a16:creationId xmlns:a16="http://schemas.microsoft.com/office/drawing/2014/main" id="{A56F4539-5236-4F40-92CE-CCF7983E4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" name="Rectangle 47">
                <a:extLst>
                  <a:ext uri="{FF2B5EF4-FFF2-40B4-BE49-F238E27FC236}">
                    <a16:creationId xmlns:a16="http://schemas.microsoft.com/office/drawing/2014/main" id="{A8C5BAE2-1D08-8447-A358-43DAAD2E1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" name="Rectangle 49">
                <a:extLst>
                  <a:ext uri="{FF2B5EF4-FFF2-40B4-BE49-F238E27FC236}">
                    <a16:creationId xmlns:a16="http://schemas.microsoft.com/office/drawing/2014/main" id="{543AE38B-89E5-6847-83A5-5EF1451F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" name="Rectangle 50">
                <a:extLst>
                  <a:ext uri="{FF2B5EF4-FFF2-40B4-BE49-F238E27FC236}">
                    <a16:creationId xmlns:a16="http://schemas.microsoft.com/office/drawing/2014/main" id="{CF2972F0-E6C6-DB44-8EDE-5A5450A30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" name="Rectangle 51">
                <a:extLst>
                  <a:ext uri="{FF2B5EF4-FFF2-40B4-BE49-F238E27FC236}">
                    <a16:creationId xmlns:a16="http://schemas.microsoft.com/office/drawing/2014/main" id="{DECF4C82-C977-994F-830D-19C651E3A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" name="Rectangle 76">
                <a:extLst>
                  <a:ext uri="{FF2B5EF4-FFF2-40B4-BE49-F238E27FC236}">
                    <a16:creationId xmlns:a16="http://schemas.microsoft.com/office/drawing/2014/main" id="{6C88C289-DB96-3949-A633-E30FC2725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" name="Rectangle 77">
                <a:extLst>
                  <a:ext uri="{FF2B5EF4-FFF2-40B4-BE49-F238E27FC236}">
                    <a16:creationId xmlns:a16="http://schemas.microsoft.com/office/drawing/2014/main" id="{5539D040-6E6D-B54B-8314-73BDA875F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1" name="Rectangle 78">
                <a:extLst>
                  <a:ext uri="{FF2B5EF4-FFF2-40B4-BE49-F238E27FC236}">
                    <a16:creationId xmlns:a16="http://schemas.microsoft.com/office/drawing/2014/main" id="{345C1D09-B97A-834A-B8F7-F337945BD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2" name="Rectangle 79">
                <a:extLst>
                  <a:ext uri="{FF2B5EF4-FFF2-40B4-BE49-F238E27FC236}">
                    <a16:creationId xmlns:a16="http://schemas.microsoft.com/office/drawing/2014/main" id="{09323543-EAE9-6749-AD6D-280FD74EB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3" name="Rectangle 41">
                <a:extLst>
                  <a:ext uri="{FF2B5EF4-FFF2-40B4-BE49-F238E27FC236}">
                    <a16:creationId xmlns:a16="http://schemas.microsoft.com/office/drawing/2014/main" id="{A9FB07EF-96A5-8443-84BD-24E4DCCC3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4" name="Rectangle 42">
                <a:extLst>
                  <a:ext uri="{FF2B5EF4-FFF2-40B4-BE49-F238E27FC236}">
                    <a16:creationId xmlns:a16="http://schemas.microsoft.com/office/drawing/2014/main" id="{9378F3EB-83EC-0C4F-B890-2D7647A54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5" name="Rectangle 45">
                <a:extLst>
                  <a:ext uri="{FF2B5EF4-FFF2-40B4-BE49-F238E27FC236}">
                    <a16:creationId xmlns:a16="http://schemas.microsoft.com/office/drawing/2014/main" id="{A8172799-00AB-254C-8227-9D9EE85E0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6" name="Rectangle 46">
                <a:extLst>
                  <a:ext uri="{FF2B5EF4-FFF2-40B4-BE49-F238E27FC236}">
                    <a16:creationId xmlns:a16="http://schemas.microsoft.com/office/drawing/2014/main" id="{1A0CE627-DBDD-2B41-85A5-5CAF34CFA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7" name="Rectangle 49">
                <a:extLst>
                  <a:ext uri="{FF2B5EF4-FFF2-40B4-BE49-F238E27FC236}">
                    <a16:creationId xmlns:a16="http://schemas.microsoft.com/office/drawing/2014/main" id="{BE524248-C8EC-F04E-9246-9EC76556B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8" name="Rectangle 50">
                <a:extLst>
                  <a:ext uri="{FF2B5EF4-FFF2-40B4-BE49-F238E27FC236}">
                    <a16:creationId xmlns:a16="http://schemas.microsoft.com/office/drawing/2014/main" id="{69A21F79-CAB4-1948-B28F-7980284C7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9" name="Rectangle 51">
                <a:extLst>
                  <a:ext uri="{FF2B5EF4-FFF2-40B4-BE49-F238E27FC236}">
                    <a16:creationId xmlns:a16="http://schemas.microsoft.com/office/drawing/2014/main" id="{3B3A9D9E-369C-E749-8E68-A41F6272F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90" name="Rectangle 87">
                <a:extLst>
                  <a:ext uri="{FF2B5EF4-FFF2-40B4-BE49-F238E27FC236}">
                    <a16:creationId xmlns:a16="http://schemas.microsoft.com/office/drawing/2014/main" id="{FC38AA49-5AAA-4F49-8758-557F9BD26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91" name="Rectangle 88">
                <a:extLst>
                  <a:ext uri="{FF2B5EF4-FFF2-40B4-BE49-F238E27FC236}">
                    <a16:creationId xmlns:a16="http://schemas.microsoft.com/office/drawing/2014/main" id="{76B583E6-F717-5548-A98A-5160EBE80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92" name="Rectangle 89">
                <a:extLst>
                  <a:ext uri="{FF2B5EF4-FFF2-40B4-BE49-F238E27FC236}">
                    <a16:creationId xmlns:a16="http://schemas.microsoft.com/office/drawing/2014/main" id="{8F548E70-FF06-014F-AB04-966950F8E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93" name="Rectangle 51">
                <a:extLst>
                  <a:ext uri="{FF2B5EF4-FFF2-40B4-BE49-F238E27FC236}">
                    <a16:creationId xmlns:a16="http://schemas.microsoft.com/office/drawing/2014/main" id="{49E0A9DB-A3C7-4143-A806-A963CFF11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94" name="Rectangle 91">
                <a:extLst>
                  <a:ext uri="{FF2B5EF4-FFF2-40B4-BE49-F238E27FC236}">
                    <a16:creationId xmlns:a16="http://schemas.microsoft.com/office/drawing/2014/main" id="{3CFCEF94-7284-BD43-8AF6-171E3C9D2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1279" name="TextBox 92">
              <a:extLst>
                <a:ext uri="{FF2B5EF4-FFF2-40B4-BE49-F238E27FC236}">
                  <a16:creationId xmlns:a16="http://schemas.microsoft.com/office/drawing/2014/main" id="{7E44A57A-47BA-2840-8A8E-181EFBE5F7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502" y="5932372"/>
              <a:ext cx="2173098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grpSp>
          <p:nvGrpSpPr>
            <p:cNvPr id="1280" name="Group 94">
              <a:extLst>
                <a:ext uri="{FF2B5EF4-FFF2-40B4-BE49-F238E27FC236}">
                  <a16:creationId xmlns:a16="http://schemas.microsoft.com/office/drawing/2014/main" id="{1DCE2F79-BACA-5D41-BF6E-D76A26AB76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223" y="2679959"/>
              <a:ext cx="2667000" cy="1588972"/>
              <a:chOff x="1135223" y="2655771"/>
              <a:chExt cx="2667000" cy="3200400"/>
            </a:xfrm>
          </p:grpSpPr>
          <p:sp>
            <p:nvSpPr>
              <p:cNvPr id="1527" name="Rectangle 41">
                <a:extLst>
                  <a:ext uri="{FF2B5EF4-FFF2-40B4-BE49-F238E27FC236}">
                    <a16:creationId xmlns:a16="http://schemas.microsoft.com/office/drawing/2014/main" id="{88BAACA9-540A-224A-AE2D-82B881932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28" name="Rectangle 42">
                <a:extLst>
                  <a:ext uri="{FF2B5EF4-FFF2-40B4-BE49-F238E27FC236}">
                    <a16:creationId xmlns:a16="http://schemas.microsoft.com/office/drawing/2014/main" id="{5B7299A6-FE0C-2E46-A8AF-C4FF51D2E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29" name="Rectangle 45">
                <a:extLst>
                  <a:ext uri="{FF2B5EF4-FFF2-40B4-BE49-F238E27FC236}">
                    <a16:creationId xmlns:a16="http://schemas.microsoft.com/office/drawing/2014/main" id="{76D8EC33-0B49-644B-B92A-298F788EA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0" name="Rectangle 46">
                <a:extLst>
                  <a:ext uri="{FF2B5EF4-FFF2-40B4-BE49-F238E27FC236}">
                    <a16:creationId xmlns:a16="http://schemas.microsoft.com/office/drawing/2014/main" id="{945379D2-D415-FF4A-9753-2D56D1943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1" name="Rectangle 47">
                <a:extLst>
                  <a:ext uri="{FF2B5EF4-FFF2-40B4-BE49-F238E27FC236}">
                    <a16:creationId xmlns:a16="http://schemas.microsoft.com/office/drawing/2014/main" id="{ADBD3AE3-DB11-1241-9654-90DC2996F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2" name="Rectangle 49">
                <a:extLst>
                  <a:ext uri="{FF2B5EF4-FFF2-40B4-BE49-F238E27FC236}">
                    <a16:creationId xmlns:a16="http://schemas.microsoft.com/office/drawing/2014/main" id="{F9741932-6C67-8E4B-B9A2-C6D19A42D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3" name="Rectangle 50">
                <a:extLst>
                  <a:ext uri="{FF2B5EF4-FFF2-40B4-BE49-F238E27FC236}">
                    <a16:creationId xmlns:a16="http://schemas.microsoft.com/office/drawing/2014/main" id="{19747210-D731-A74E-8D08-9D51E2713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4" name="Rectangle 51">
                <a:extLst>
                  <a:ext uri="{FF2B5EF4-FFF2-40B4-BE49-F238E27FC236}">
                    <a16:creationId xmlns:a16="http://schemas.microsoft.com/office/drawing/2014/main" id="{02B88E97-77BF-A44C-9149-FC5DCB1900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5" name="Rectangle 77">
                <a:extLst>
                  <a:ext uri="{FF2B5EF4-FFF2-40B4-BE49-F238E27FC236}">
                    <a16:creationId xmlns:a16="http://schemas.microsoft.com/office/drawing/2014/main" id="{FB54FB8F-E480-8942-9F56-7AA80FD30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6" name="Rectangle 78">
                <a:extLst>
                  <a:ext uri="{FF2B5EF4-FFF2-40B4-BE49-F238E27FC236}">
                    <a16:creationId xmlns:a16="http://schemas.microsoft.com/office/drawing/2014/main" id="{18C3BDCC-EC19-3A42-8A0A-079BC17EE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7" name="Rectangle 79">
                <a:extLst>
                  <a:ext uri="{FF2B5EF4-FFF2-40B4-BE49-F238E27FC236}">
                    <a16:creationId xmlns:a16="http://schemas.microsoft.com/office/drawing/2014/main" id="{13724718-58EC-084D-9AD5-B05B12A0D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8" name="Rectangle 80">
                <a:extLst>
                  <a:ext uri="{FF2B5EF4-FFF2-40B4-BE49-F238E27FC236}">
                    <a16:creationId xmlns:a16="http://schemas.microsoft.com/office/drawing/2014/main" id="{A5ACCBD9-022C-5540-9EAD-AA95E08203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9" name="Rectangle 41">
                <a:extLst>
                  <a:ext uri="{FF2B5EF4-FFF2-40B4-BE49-F238E27FC236}">
                    <a16:creationId xmlns:a16="http://schemas.microsoft.com/office/drawing/2014/main" id="{37264A6F-3EEA-2D48-AD40-9294DB6A9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0" name="Rectangle 42">
                <a:extLst>
                  <a:ext uri="{FF2B5EF4-FFF2-40B4-BE49-F238E27FC236}">
                    <a16:creationId xmlns:a16="http://schemas.microsoft.com/office/drawing/2014/main" id="{07EB2661-9E81-DF43-A025-2DF497F67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1" name="Rectangle 45">
                <a:extLst>
                  <a:ext uri="{FF2B5EF4-FFF2-40B4-BE49-F238E27FC236}">
                    <a16:creationId xmlns:a16="http://schemas.microsoft.com/office/drawing/2014/main" id="{68ACD754-8125-2746-9B63-137E16284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2" name="Rectangle 46">
                <a:extLst>
                  <a:ext uri="{FF2B5EF4-FFF2-40B4-BE49-F238E27FC236}">
                    <a16:creationId xmlns:a16="http://schemas.microsoft.com/office/drawing/2014/main" id="{72D03232-98CC-B24F-81FD-ACD637D1E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3" name="Rectangle 47">
                <a:extLst>
                  <a:ext uri="{FF2B5EF4-FFF2-40B4-BE49-F238E27FC236}">
                    <a16:creationId xmlns:a16="http://schemas.microsoft.com/office/drawing/2014/main" id="{DE6148AE-89A0-D34A-B179-267BAB58E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4" name="Rectangle 49">
                <a:extLst>
                  <a:ext uri="{FF2B5EF4-FFF2-40B4-BE49-F238E27FC236}">
                    <a16:creationId xmlns:a16="http://schemas.microsoft.com/office/drawing/2014/main" id="{1F262ECE-BFA0-A548-BA06-FAF1CA8C0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5" name="Rectangle 50">
                <a:extLst>
                  <a:ext uri="{FF2B5EF4-FFF2-40B4-BE49-F238E27FC236}">
                    <a16:creationId xmlns:a16="http://schemas.microsoft.com/office/drawing/2014/main" id="{A243C3F7-22C3-2D41-975A-1EF69E36C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6" name="Rectangle 51">
                <a:extLst>
                  <a:ext uri="{FF2B5EF4-FFF2-40B4-BE49-F238E27FC236}">
                    <a16:creationId xmlns:a16="http://schemas.microsoft.com/office/drawing/2014/main" id="{AB7D0D2F-0A62-544E-89AF-21A5567A7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7" name="Rectangle 77">
                <a:extLst>
                  <a:ext uri="{FF2B5EF4-FFF2-40B4-BE49-F238E27FC236}">
                    <a16:creationId xmlns:a16="http://schemas.microsoft.com/office/drawing/2014/main" id="{DCBEE99E-074B-C747-878F-3B4B27E94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8" name="Rectangle 78">
                <a:extLst>
                  <a:ext uri="{FF2B5EF4-FFF2-40B4-BE49-F238E27FC236}">
                    <a16:creationId xmlns:a16="http://schemas.microsoft.com/office/drawing/2014/main" id="{B28B9340-1B98-D144-8718-E51BAE593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9" name="Rectangle 79">
                <a:extLst>
                  <a:ext uri="{FF2B5EF4-FFF2-40B4-BE49-F238E27FC236}">
                    <a16:creationId xmlns:a16="http://schemas.microsoft.com/office/drawing/2014/main" id="{27B1CC98-E732-E34B-8954-CF61E69DC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0" name="Rectangle 80">
                <a:extLst>
                  <a:ext uri="{FF2B5EF4-FFF2-40B4-BE49-F238E27FC236}">
                    <a16:creationId xmlns:a16="http://schemas.microsoft.com/office/drawing/2014/main" id="{FECA9D94-E131-E646-AEA6-362CB3B75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1" name="Rectangle 41">
                <a:extLst>
                  <a:ext uri="{FF2B5EF4-FFF2-40B4-BE49-F238E27FC236}">
                    <a16:creationId xmlns:a16="http://schemas.microsoft.com/office/drawing/2014/main" id="{4599481E-7D62-8C48-9A52-3B7EEB8BA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2" name="Rectangle 42">
                <a:extLst>
                  <a:ext uri="{FF2B5EF4-FFF2-40B4-BE49-F238E27FC236}">
                    <a16:creationId xmlns:a16="http://schemas.microsoft.com/office/drawing/2014/main" id="{8E186A52-1141-0443-9989-E9B1CA25A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3" name="Rectangle 45">
                <a:extLst>
                  <a:ext uri="{FF2B5EF4-FFF2-40B4-BE49-F238E27FC236}">
                    <a16:creationId xmlns:a16="http://schemas.microsoft.com/office/drawing/2014/main" id="{A5C2DFB1-C5D4-854C-9013-F5914F9D2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4" name="Rectangle 46">
                <a:extLst>
                  <a:ext uri="{FF2B5EF4-FFF2-40B4-BE49-F238E27FC236}">
                    <a16:creationId xmlns:a16="http://schemas.microsoft.com/office/drawing/2014/main" id="{A80668DF-2F4E-4048-BC4E-4C75ADFB6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5" name="Rectangle 47">
                <a:extLst>
                  <a:ext uri="{FF2B5EF4-FFF2-40B4-BE49-F238E27FC236}">
                    <a16:creationId xmlns:a16="http://schemas.microsoft.com/office/drawing/2014/main" id="{13337E5E-9FAF-5D49-AAEB-0F61DE551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6" name="Rectangle 49">
                <a:extLst>
                  <a:ext uri="{FF2B5EF4-FFF2-40B4-BE49-F238E27FC236}">
                    <a16:creationId xmlns:a16="http://schemas.microsoft.com/office/drawing/2014/main" id="{8380B30B-2C8E-F843-A0FB-66B86F809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7" name="Rectangle 50">
                <a:extLst>
                  <a:ext uri="{FF2B5EF4-FFF2-40B4-BE49-F238E27FC236}">
                    <a16:creationId xmlns:a16="http://schemas.microsoft.com/office/drawing/2014/main" id="{00597305-74FC-0746-9B8C-DCBC2B57C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8" name="Rectangle 51">
                <a:extLst>
                  <a:ext uri="{FF2B5EF4-FFF2-40B4-BE49-F238E27FC236}">
                    <a16:creationId xmlns:a16="http://schemas.microsoft.com/office/drawing/2014/main" id="{755E3F9F-6754-BB47-BABD-48C112495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9" name="Rectangle 77">
                <a:extLst>
                  <a:ext uri="{FF2B5EF4-FFF2-40B4-BE49-F238E27FC236}">
                    <a16:creationId xmlns:a16="http://schemas.microsoft.com/office/drawing/2014/main" id="{E722B7A2-67C9-0444-BA5D-34ECBF2ED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0" name="Rectangle 78">
                <a:extLst>
                  <a:ext uri="{FF2B5EF4-FFF2-40B4-BE49-F238E27FC236}">
                    <a16:creationId xmlns:a16="http://schemas.microsoft.com/office/drawing/2014/main" id="{47F61FC9-1491-D440-9E88-9C0DA24620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1" name="Rectangle 79">
                <a:extLst>
                  <a:ext uri="{FF2B5EF4-FFF2-40B4-BE49-F238E27FC236}">
                    <a16:creationId xmlns:a16="http://schemas.microsoft.com/office/drawing/2014/main" id="{60C54D0E-6456-D44D-A5C8-B3C5315FF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2" name="Rectangle 80">
                <a:extLst>
                  <a:ext uri="{FF2B5EF4-FFF2-40B4-BE49-F238E27FC236}">
                    <a16:creationId xmlns:a16="http://schemas.microsoft.com/office/drawing/2014/main" id="{67E8DF1E-2660-044B-B972-09DF17FD0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3" name="Rectangle 41">
                <a:extLst>
                  <a:ext uri="{FF2B5EF4-FFF2-40B4-BE49-F238E27FC236}">
                    <a16:creationId xmlns:a16="http://schemas.microsoft.com/office/drawing/2014/main" id="{6C549A1A-1DC0-8F48-A70A-EFDFA4A07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4" name="Rectangle 42">
                <a:extLst>
                  <a:ext uri="{FF2B5EF4-FFF2-40B4-BE49-F238E27FC236}">
                    <a16:creationId xmlns:a16="http://schemas.microsoft.com/office/drawing/2014/main" id="{023A4241-8115-2947-AFA8-DFE94AFAB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5" name="Rectangle 45">
                <a:extLst>
                  <a:ext uri="{FF2B5EF4-FFF2-40B4-BE49-F238E27FC236}">
                    <a16:creationId xmlns:a16="http://schemas.microsoft.com/office/drawing/2014/main" id="{172D18EF-C8BD-934C-94B0-00D9BAA50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6" name="Rectangle 46">
                <a:extLst>
                  <a:ext uri="{FF2B5EF4-FFF2-40B4-BE49-F238E27FC236}">
                    <a16:creationId xmlns:a16="http://schemas.microsoft.com/office/drawing/2014/main" id="{9C320192-2F70-9D44-9021-CDFF036FF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7" name="Rectangle 47">
                <a:extLst>
                  <a:ext uri="{FF2B5EF4-FFF2-40B4-BE49-F238E27FC236}">
                    <a16:creationId xmlns:a16="http://schemas.microsoft.com/office/drawing/2014/main" id="{FF3E5290-9CC6-A047-8EE2-1519F9401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8" name="Rectangle 49">
                <a:extLst>
                  <a:ext uri="{FF2B5EF4-FFF2-40B4-BE49-F238E27FC236}">
                    <a16:creationId xmlns:a16="http://schemas.microsoft.com/office/drawing/2014/main" id="{2D6700A4-529E-8D46-B290-D8A9E6B35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9" name="Rectangle 50">
                <a:extLst>
                  <a:ext uri="{FF2B5EF4-FFF2-40B4-BE49-F238E27FC236}">
                    <a16:creationId xmlns:a16="http://schemas.microsoft.com/office/drawing/2014/main" id="{79591E91-7146-B445-8E38-CE601C630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0" name="Rectangle 51">
                <a:extLst>
                  <a:ext uri="{FF2B5EF4-FFF2-40B4-BE49-F238E27FC236}">
                    <a16:creationId xmlns:a16="http://schemas.microsoft.com/office/drawing/2014/main" id="{B350EB29-BC60-E64E-A113-A33EC47F4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1" name="Rectangle 139">
                <a:extLst>
                  <a:ext uri="{FF2B5EF4-FFF2-40B4-BE49-F238E27FC236}">
                    <a16:creationId xmlns:a16="http://schemas.microsoft.com/office/drawing/2014/main" id="{B740AD69-945D-C246-AEEA-55A5B55CB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2" name="Rectangle 140">
                <a:extLst>
                  <a:ext uri="{FF2B5EF4-FFF2-40B4-BE49-F238E27FC236}">
                    <a16:creationId xmlns:a16="http://schemas.microsoft.com/office/drawing/2014/main" id="{1EFC6B43-C9D9-C541-A735-E2E58378E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3" name="Rectangle 141">
                <a:extLst>
                  <a:ext uri="{FF2B5EF4-FFF2-40B4-BE49-F238E27FC236}">
                    <a16:creationId xmlns:a16="http://schemas.microsoft.com/office/drawing/2014/main" id="{5F42F1B8-0474-7C47-BD59-84FB758F3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4" name="Rectangle 142">
                <a:extLst>
                  <a:ext uri="{FF2B5EF4-FFF2-40B4-BE49-F238E27FC236}">
                    <a16:creationId xmlns:a16="http://schemas.microsoft.com/office/drawing/2014/main" id="{C0AEE7F4-56E2-554B-936C-EEE419F6B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5" name="Rectangle 41">
                <a:extLst>
                  <a:ext uri="{FF2B5EF4-FFF2-40B4-BE49-F238E27FC236}">
                    <a16:creationId xmlns:a16="http://schemas.microsoft.com/office/drawing/2014/main" id="{430D012A-4132-4146-9D6D-20F5A3B21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6" name="Rectangle 42">
                <a:extLst>
                  <a:ext uri="{FF2B5EF4-FFF2-40B4-BE49-F238E27FC236}">
                    <a16:creationId xmlns:a16="http://schemas.microsoft.com/office/drawing/2014/main" id="{4F0A3E70-7794-7148-9AF7-5D07A05E0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7" name="Rectangle 45">
                <a:extLst>
                  <a:ext uri="{FF2B5EF4-FFF2-40B4-BE49-F238E27FC236}">
                    <a16:creationId xmlns:a16="http://schemas.microsoft.com/office/drawing/2014/main" id="{8A292E6F-B256-1B46-B128-EBD206849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8" name="Rectangle 46">
                <a:extLst>
                  <a:ext uri="{FF2B5EF4-FFF2-40B4-BE49-F238E27FC236}">
                    <a16:creationId xmlns:a16="http://schemas.microsoft.com/office/drawing/2014/main" id="{2C6984C8-CB64-104E-AF04-26ED79073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9" name="Rectangle 47">
                <a:extLst>
                  <a:ext uri="{FF2B5EF4-FFF2-40B4-BE49-F238E27FC236}">
                    <a16:creationId xmlns:a16="http://schemas.microsoft.com/office/drawing/2014/main" id="{2CB64A89-AA66-E34E-A28E-F47B4FE4B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0" name="Rectangle 49">
                <a:extLst>
                  <a:ext uri="{FF2B5EF4-FFF2-40B4-BE49-F238E27FC236}">
                    <a16:creationId xmlns:a16="http://schemas.microsoft.com/office/drawing/2014/main" id="{80E6AC86-8675-4F44-A3A4-38514BC15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1" name="Rectangle 50">
                <a:extLst>
                  <a:ext uri="{FF2B5EF4-FFF2-40B4-BE49-F238E27FC236}">
                    <a16:creationId xmlns:a16="http://schemas.microsoft.com/office/drawing/2014/main" id="{626632A9-398C-3B43-ACAA-811E3A83A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2" name="Rectangle 51">
                <a:extLst>
                  <a:ext uri="{FF2B5EF4-FFF2-40B4-BE49-F238E27FC236}">
                    <a16:creationId xmlns:a16="http://schemas.microsoft.com/office/drawing/2014/main" id="{D5832638-F147-BC41-ACB6-4462CB904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3" name="Rectangle 151">
                <a:extLst>
                  <a:ext uri="{FF2B5EF4-FFF2-40B4-BE49-F238E27FC236}">
                    <a16:creationId xmlns:a16="http://schemas.microsoft.com/office/drawing/2014/main" id="{9EF40227-CA63-D14B-BFD2-6840783EB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4" name="Rectangle 152">
                <a:extLst>
                  <a:ext uri="{FF2B5EF4-FFF2-40B4-BE49-F238E27FC236}">
                    <a16:creationId xmlns:a16="http://schemas.microsoft.com/office/drawing/2014/main" id="{4C63C2DF-B705-2F46-8790-FA23B77A2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5" name="Rectangle 153">
                <a:extLst>
                  <a:ext uri="{FF2B5EF4-FFF2-40B4-BE49-F238E27FC236}">
                    <a16:creationId xmlns:a16="http://schemas.microsoft.com/office/drawing/2014/main" id="{DF3518C4-A06B-F741-BE25-EB800B00F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6" name="Rectangle 154">
                <a:extLst>
                  <a:ext uri="{FF2B5EF4-FFF2-40B4-BE49-F238E27FC236}">
                    <a16:creationId xmlns:a16="http://schemas.microsoft.com/office/drawing/2014/main" id="{53497299-FE42-464E-BB94-9A8CF6AD3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7" name="Rectangle 41">
                <a:extLst>
                  <a:ext uri="{FF2B5EF4-FFF2-40B4-BE49-F238E27FC236}">
                    <a16:creationId xmlns:a16="http://schemas.microsoft.com/office/drawing/2014/main" id="{8408CDCB-4FD7-3E43-A2B5-6A33E6FE7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8" name="Rectangle 42">
                <a:extLst>
                  <a:ext uri="{FF2B5EF4-FFF2-40B4-BE49-F238E27FC236}">
                    <a16:creationId xmlns:a16="http://schemas.microsoft.com/office/drawing/2014/main" id="{ED318014-33AC-A249-89BF-3242D62BA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9" name="Rectangle 45">
                <a:extLst>
                  <a:ext uri="{FF2B5EF4-FFF2-40B4-BE49-F238E27FC236}">
                    <a16:creationId xmlns:a16="http://schemas.microsoft.com/office/drawing/2014/main" id="{A3547390-F2FE-FB43-9A7B-981B0DCF2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0" name="Rectangle 46">
                <a:extLst>
                  <a:ext uri="{FF2B5EF4-FFF2-40B4-BE49-F238E27FC236}">
                    <a16:creationId xmlns:a16="http://schemas.microsoft.com/office/drawing/2014/main" id="{A9A90709-5CD6-FC45-9A56-828450CD8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1" name="Rectangle 47">
                <a:extLst>
                  <a:ext uri="{FF2B5EF4-FFF2-40B4-BE49-F238E27FC236}">
                    <a16:creationId xmlns:a16="http://schemas.microsoft.com/office/drawing/2014/main" id="{834E739B-8ED5-2741-B86E-0FD32B823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2" name="Rectangle 49">
                <a:extLst>
                  <a:ext uri="{FF2B5EF4-FFF2-40B4-BE49-F238E27FC236}">
                    <a16:creationId xmlns:a16="http://schemas.microsoft.com/office/drawing/2014/main" id="{BE5B52F4-FE0F-4C40-8E47-F80C4E036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3" name="Rectangle 50">
                <a:extLst>
                  <a:ext uri="{FF2B5EF4-FFF2-40B4-BE49-F238E27FC236}">
                    <a16:creationId xmlns:a16="http://schemas.microsoft.com/office/drawing/2014/main" id="{0B99B0A3-D0AA-9846-ACCA-C991308AA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4" name="Rectangle 51">
                <a:extLst>
                  <a:ext uri="{FF2B5EF4-FFF2-40B4-BE49-F238E27FC236}">
                    <a16:creationId xmlns:a16="http://schemas.microsoft.com/office/drawing/2014/main" id="{4F43D894-0E58-9348-BE29-C84E4F9D4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5" name="Rectangle 163">
                <a:extLst>
                  <a:ext uri="{FF2B5EF4-FFF2-40B4-BE49-F238E27FC236}">
                    <a16:creationId xmlns:a16="http://schemas.microsoft.com/office/drawing/2014/main" id="{20BA9C2E-FF98-B749-B7F9-DE60A7DDD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6" name="Rectangle 164">
                <a:extLst>
                  <a:ext uri="{FF2B5EF4-FFF2-40B4-BE49-F238E27FC236}">
                    <a16:creationId xmlns:a16="http://schemas.microsoft.com/office/drawing/2014/main" id="{74795E7A-8704-1242-A93C-E946D4F21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7" name="Rectangle 165">
                <a:extLst>
                  <a:ext uri="{FF2B5EF4-FFF2-40B4-BE49-F238E27FC236}">
                    <a16:creationId xmlns:a16="http://schemas.microsoft.com/office/drawing/2014/main" id="{9D81A94F-2204-924C-B731-AA0794710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8" name="Rectangle 166">
                <a:extLst>
                  <a:ext uri="{FF2B5EF4-FFF2-40B4-BE49-F238E27FC236}">
                    <a16:creationId xmlns:a16="http://schemas.microsoft.com/office/drawing/2014/main" id="{2DCC3AF1-0E48-0642-B8A8-B9A033782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9" name="Rectangle 41">
                <a:extLst>
                  <a:ext uri="{FF2B5EF4-FFF2-40B4-BE49-F238E27FC236}">
                    <a16:creationId xmlns:a16="http://schemas.microsoft.com/office/drawing/2014/main" id="{A15D70DB-A599-7A40-A5D9-6649CA079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0" name="Rectangle 42">
                <a:extLst>
                  <a:ext uri="{FF2B5EF4-FFF2-40B4-BE49-F238E27FC236}">
                    <a16:creationId xmlns:a16="http://schemas.microsoft.com/office/drawing/2014/main" id="{2A4BA2AA-96A4-724A-9B1B-9DCAF9DCF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1" name="Rectangle 45">
                <a:extLst>
                  <a:ext uri="{FF2B5EF4-FFF2-40B4-BE49-F238E27FC236}">
                    <a16:creationId xmlns:a16="http://schemas.microsoft.com/office/drawing/2014/main" id="{F7487C27-0B5A-954A-A760-61673ADBC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2" name="Rectangle 46">
                <a:extLst>
                  <a:ext uri="{FF2B5EF4-FFF2-40B4-BE49-F238E27FC236}">
                    <a16:creationId xmlns:a16="http://schemas.microsoft.com/office/drawing/2014/main" id="{0C9BD021-C124-994D-A0A9-A20E2E769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3" name="Rectangle 49">
                <a:extLst>
                  <a:ext uri="{FF2B5EF4-FFF2-40B4-BE49-F238E27FC236}">
                    <a16:creationId xmlns:a16="http://schemas.microsoft.com/office/drawing/2014/main" id="{93A91702-E449-B54E-A65E-AEB4D06B6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4" name="Rectangle 50">
                <a:extLst>
                  <a:ext uri="{FF2B5EF4-FFF2-40B4-BE49-F238E27FC236}">
                    <a16:creationId xmlns:a16="http://schemas.microsoft.com/office/drawing/2014/main" id="{3AA31BCE-6A04-D642-B8A0-6B3A07A06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5" name="Rectangle 51">
                <a:extLst>
                  <a:ext uri="{FF2B5EF4-FFF2-40B4-BE49-F238E27FC236}">
                    <a16:creationId xmlns:a16="http://schemas.microsoft.com/office/drawing/2014/main" id="{50D045ED-1277-F441-BCA3-813F30646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6" name="Rectangle 174">
                <a:extLst>
                  <a:ext uri="{FF2B5EF4-FFF2-40B4-BE49-F238E27FC236}">
                    <a16:creationId xmlns:a16="http://schemas.microsoft.com/office/drawing/2014/main" id="{885AF235-601D-AD4C-815F-F4E9A45FA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7" name="Rectangle 175">
                <a:extLst>
                  <a:ext uri="{FF2B5EF4-FFF2-40B4-BE49-F238E27FC236}">
                    <a16:creationId xmlns:a16="http://schemas.microsoft.com/office/drawing/2014/main" id="{094C14E5-6EB3-964F-90C3-ADBC4D998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8" name="Rectangle 176">
                <a:extLst>
                  <a:ext uri="{FF2B5EF4-FFF2-40B4-BE49-F238E27FC236}">
                    <a16:creationId xmlns:a16="http://schemas.microsoft.com/office/drawing/2014/main" id="{05663885-1A87-D147-ACC1-7C187C37E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9" name="Rectangle 51">
                <a:extLst>
                  <a:ext uri="{FF2B5EF4-FFF2-40B4-BE49-F238E27FC236}">
                    <a16:creationId xmlns:a16="http://schemas.microsoft.com/office/drawing/2014/main" id="{285950C2-2136-CA40-821B-556AFD172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0" name="Rectangle 178">
                <a:extLst>
                  <a:ext uri="{FF2B5EF4-FFF2-40B4-BE49-F238E27FC236}">
                    <a16:creationId xmlns:a16="http://schemas.microsoft.com/office/drawing/2014/main" id="{16036777-F602-2643-A8A7-BF20951AC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1281" name="Rectangle 41">
              <a:extLst>
                <a:ext uri="{FF2B5EF4-FFF2-40B4-BE49-F238E27FC236}">
                  <a16:creationId xmlns:a16="http://schemas.microsoft.com/office/drawing/2014/main" id="{22A84824-570E-624C-8B59-0B75FF918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2" name="Rectangle 42">
              <a:extLst>
                <a:ext uri="{FF2B5EF4-FFF2-40B4-BE49-F238E27FC236}">
                  <a16:creationId xmlns:a16="http://schemas.microsoft.com/office/drawing/2014/main" id="{8B63AAEF-6CB5-B341-865C-5522F571C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3" name="Rectangle 45">
              <a:extLst>
                <a:ext uri="{FF2B5EF4-FFF2-40B4-BE49-F238E27FC236}">
                  <a16:creationId xmlns:a16="http://schemas.microsoft.com/office/drawing/2014/main" id="{E52586BA-C3AD-294D-AE4E-5312C97AC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4" name="Rectangle 46">
              <a:extLst>
                <a:ext uri="{FF2B5EF4-FFF2-40B4-BE49-F238E27FC236}">
                  <a16:creationId xmlns:a16="http://schemas.microsoft.com/office/drawing/2014/main" id="{27A5FC11-C946-6F42-BAEB-A6027C68B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5" name="Rectangle 49">
              <a:extLst>
                <a:ext uri="{FF2B5EF4-FFF2-40B4-BE49-F238E27FC236}">
                  <a16:creationId xmlns:a16="http://schemas.microsoft.com/office/drawing/2014/main" id="{FBFBD6B4-5EDA-7A47-B61C-DB15A054C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6" name="Rectangle 50">
              <a:extLst>
                <a:ext uri="{FF2B5EF4-FFF2-40B4-BE49-F238E27FC236}">
                  <a16:creationId xmlns:a16="http://schemas.microsoft.com/office/drawing/2014/main" id="{E47380B1-764A-494A-BA44-D11E14320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7" name="Rectangle 51">
              <a:extLst>
                <a:ext uri="{FF2B5EF4-FFF2-40B4-BE49-F238E27FC236}">
                  <a16:creationId xmlns:a16="http://schemas.microsoft.com/office/drawing/2014/main" id="{7F072F7F-85B5-CE4D-ABA2-721A6CEA6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8" name="Rectangle 77">
              <a:extLst>
                <a:ext uri="{FF2B5EF4-FFF2-40B4-BE49-F238E27FC236}">
                  <a16:creationId xmlns:a16="http://schemas.microsoft.com/office/drawing/2014/main" id="{BE4FD942-6881-084D-B2BF-25629C340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9" name="Rectangle 78">
              <a:extLst>
                <a:ext uri="{FF2B5EF4-FFF2-40B4-BE49-F238E27FC236}">
                  <a16:creationId xmlns:a16="http://schemas.microsoft.com/office/drawing/2014/main" id="{888F51BF-2B02-E243-A6CC-C042EB498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0" name="Rectangle 79">
              <a:extLst>
                <a:ext uri="{FF2B5EF4-FFF2-40B4-BE49-F238E27FC236}">
                  <a16:creationId xmlns:a16="http://schemas.microsoft.com/office/drawing/2014/main" id="{77D9D986-45A5-204C-9EFB-86B1F8F53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1" name="Rectangle 80">
              <a:extLst>
                <a:ext uri="{FF2B5EF4-FFF2-40B4-BE49-F238E27FC236}">
                  <a16:creationId xmlns:a16="http://schemas.microsoft.com/office/drawing/2014/main" id="{1E2A17EF-B5D5-EE4A-8D50-7BBF8B4EF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2" name="Rectangle 41">
              <a:extLst>
                <a:ext uri="{FF2B5EF4-FFF2-40B4-BE49-F238E27FC236}">
                  <a16:creationId xmlns:a16="http://schemas.microsoft.com/office/drawing/2014/main" id="{4713C2F4-4EA7-F741-AE3C-9F4F91BC2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3" name="Rectangle 42">
              <a:extLst>
                <a:ext uri="{FF2B5EF4-FFF2-40B4-BE49-F238E27FC236}">
                  <a16:creationId xmlns:a16="http://schemas.microsoft.com/office/drawing/2014/main" id="{993DA573-5B90-E946-9E1B-EB5B172A6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4" name="Rectangle 45">
              <a:extLst>
                <a:ext uri="{FF2B5EF4-FFF2-40B4-BE49-F238E27FC236}">
                  <a16:creationId xmlns:a16="http://schemas.microsoft.com/office/drawing/2014/main" id="{1017F6EB-7BFE-ED46-9B55-5ACBD8424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5" name="Rectangle 46">
              <a:extLst>
                <a:ext uri="{FF2B5EF4-FFF2-40B4-BE49-F238E27FC236}">
                  <a16:creationId xmlns:a16="http://schemas.microsoft.com/office/drawing/2014/main" id="{13B8F410-9234-494E-B2B8-8F5DE5A1A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6" name="Rectangle 49">
              <a:extLst>
                <a:ext uri="{FF2B5EF4-FFF2-40B4-BE49-F238E27FC236}">
                  <a16:creationId xmlns:a16="http://schemas.microsoft.com/office/drawing/2014/main" id="{5EBD4E98-132C-954E-BE2C-49FDF296E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7" name="Rectangle 50">
              <a:extLst>
                <a:ext uri="{FF2B5EF4-FFF2-40B4-BE49-F238E27FC236}">
                  <a16:creationId xmlns:a16="http://schemas.microsoft.com/office/drawing/2014/main" id="{1884FE44-397A-2C4F-A182-62E6C634D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8" name="Rectangle 51">
              <a:extLst>
                <a:ext uri="{FF2B5EF4-FFF2-40B4-BE49-F238E27FC236}">
                  <a16:creationId xmlns:a16="http://schemas.microsoft.com/office/drawing/2014/main" id="{FF0D9501-5553-D04B-9F20-037B90911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9" name="Rectangle 77">
              <a:extLst>
                <a:ext uri="{FF2B5EF4-FFF2-40B4-BE49-F238E27FC236}">
                  <a16:creationId xmlns:a16="http://schemas.microsoft.com/office/drawing/2014/main" id="{B55985ED-6BA3-D24F-A385-485F433EE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0" name="Rectangle 78">
              <a:extLst>
                <a:ext uri="{FF2B5EF4-FFF2-40B4-BE49-F238E27FC236}">
                  <a16:creationId xmlns:a16="http://schemas.microsoft.com/office/drawing/2014/main" id="{2F5FB48F-D62F-234A-A9F9-F218F446B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1" name="Rectangle 79">
              <a:extLst>
                <a:ext uri="{FF2B5EF4-FFF2-40B4-BE49-F238E27FC236}">
                  <a16:creationId xmlns:a16="http://schemas.microsoft.com/office/drawing/2014/main" id="{84250D7D-E206-794A-92EE-CFB415053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2" name="Rectangle 41">
              <a:extLst>
                <a:ext uri="{FF2B5EF4-FFF2-40B4-BE49-F238E27FC236}">
                  <a16:creationId xmlns:a16="http://schemas.microsoft.com/office/drawing/2014/main" id="{69B0DBFF-2D56-E34E-90D3-3976D7CF7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3" name="Rectangle 42">
              <a:extLst>
                <a:ext uri="{FF2B5EF4-FFF2-40B4-BE49-F238E27FC236}">
                  <a16:creationId xmlns:a16="http://schemas.microsoft.com/office/drawing/2014/main" id="{9CFD91F0-B861-8C49-995B-C2A55DA41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4" name="Rectangle 45">
              <a:extLst>
                <a:ext uri="{FF2B5EF4-FFF2-40B4-BE49-F238E27FC236}">
                  <a16:creationId xmlns:a16="http://schemas.microsoft.com/office/drawing/2014/main" id="{FFEF416F-253B-584E-AB59-4CC9B7055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5" name="Rectangle 46">
              <a:extLst>
                <a:ext uri="{FF2B5EF4-FFF2-40B4-BE49-F238E27FC236}">
                  <a16:creationId xmlns:a16="http://schemas.microsoft.com/office/drawing/2014/main" id="{3D382335-8F69-D246-A78F-13426AA65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6" name="Rectangle 49">
              <a:extLst>
                <a:ext uri="{FF2B5EF4-FFF2-40B4-BE49-F238E27FC236}">
                  <a16:creationId xmlns:a16="http://schemas.microsoft.com/office/drawing/2014/main" id="{5DC9441D-8739-CC45-A4F1-A2AD53F5C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7" name="Rectangle 50">
              <a:extLst>
                <a:ext uri="{FF2B5EF4-FFF2-40B4-BE49-F238E27FC236}">
                  <a16:creationId xmlns:a16="http://schemas.microsoft.com/office/drawing/2014/main" id="{2F376F79-CB03-EA4F-8CB4-61DB7F7B5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8" name="Rectangle 51">
              <a:extLst>
                <a:ext uri="{FF2B5EF4-FFF2-40B4-BE49-F238E27FC236}">
                  <a16:creationId xmlns:a16="http://schemas.microsoft.com/office/drawing/2014/main" id="{1BB832EC-392D-6A41-A1B1-7891A0286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9" name="Rectangle 77">
              <a:extLst>
                <a:ext uri="{FF2B5EF4-FFF2-40B4-BE49-F238E27FC236}">
                  <a16:creationId xmlns:a16="http://schemas.microsoft.com/office/drawing/2014/main" id="{75E5A117-A996-4F41-9913-747226BFF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0" name="Rectangle 78">
              <a:extLst>
                <a:ext uri="{FF2B5EF4-FFF2-40B4-BE49-F238E27FC236}">
                  <a16:creationId xmlns:a16="http://schemas.microsoft.com/office/drawing/2014/main" id="{E51E417F-BAB0-2840-9AC0-BD6332EF0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1" name="Rectangle 79">
              <a:extLst>
                <a:ext uri="{FF2B5EF4-FFF2-40B4-BE49-F238E27FC236}">
                  <a16:creationId xmlns:a16="http://schemas.microsoft.com/office/drawing/2014/main" id="{A3840F34-9E4C-D342-846D-B75EE17E7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2" name="Rectangle 41">
              <a:extLst>
                <a:ext uri="{FF2B5EF4-FFF2-40B4-BE49-F238E27FC236}">
                  <a16:creationId xmlns:a16="http://schemas.microsoft.com/office/drawing/2014/main" id="{17A54612-3774-234D-A7BE-330BB9513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3" name="Rectangle 42">
              <a:extLst>
                <a:ext uri="{FF2B5EF4-FFF2-40B4-BE49-F238E27FC236}">
                  <a16:creationId xmlns:a16="http://schemas.microsoft.com/office/drawing/2014/main" id="{A14DF2C9-0A16-5249-8B1A-FDCAC4621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4" name="Rectangle 45">
              <a:extLst>
                <a:ext uri="{FF2B5EF4-FFF2-40B4-BE49-F238E27FC236}">
                  <a16:creationId xmlns:a16="http://schemas.microsoft.com/office/drawing/2014/main" id="{BF78D8E7-603C-F948-AB70-DF35187BE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5" name="Rectangle 46">
              <a:extLst>
                <a:ext uri="{FF2B5EF4-FFF2-40B4-BE49-F238E27FC236}">
                  <a16:creationId xmlns:a16="http://schemas.microsoft.com/office/drawing/2014/main" id="{2F1B226A-09E8-564C-BEFE-EB3A6F371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6" name="Rectangle 49">
              <a:extLst>
                <a:ext uri="{FF2B5EF4-FFF2-40B4-BE49-F238E27FC236}">
                  <a16:creationId xmlns:a16="http://schemas.microsoft.com/office/drawing/2014/main" id="{FF602CD2-0553-DE46-95AE-43B1F52BD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7" name="Rectangle 50">
              <a:extLst>
                <a:ext uri="{FF2B5EF4-FFF2-40B4-BE49-F238E27FC236}">
                  <a16:creationId xmlns:a16="http://schemas.microsoft.com/office/drawing/2014/main" id="{571A745B-7A31-F949-A86B-8BF00C623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8" name="Rectangle 51">
              <a:extLst>
                <a:ext uri="{FF2B5EF4-FFF2-40B4-BE49-F238E27FC236}">
                  <a16:creationId xmlns:a16="http://schemas.microsoft.com/office/drawing/2014/main" id="{B32EB8BF-FF6A-D942-8E2B-B71B68954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9" name="Rectangle 217">
              <a:extLst>
                <a:ext uri="{FF2B5EF4-FFF2-40B4-BE49-F238E27FC236}">
                  <a16:creationId xmlns:a16="http://schemas.microsoft.com/office/drawing/2014/main" id="{502CCF2A-2C3A-D54E-8C4C-12C32540D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0" name="Rectangle 218">
              <a:extLst>
                <a:ext uri="{FF2B5EF4-FFF2-40B4-BE49-F238E27FC236}">
                  <a16:creationId xmlns:a16="http://schemas.microsoft.com/office/drawing/2014/main" id="{3C6D66F2-6AF5-FA42-9A5E-E4C215F05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1" name="Rectangle 219">
              <a:extLst>
                <a:ext uri="{FF2B5EF4-FFF2-40B4-BE49-F238E27FC236}">
                  <a16:creationId xmlns:a16="http://schemas.microsoft.com/office/drawing/2014/main" id="{CA56ADA6-E1F0-BF4D-9D78-21778BED6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2" name="Rectangle 49">
              <a:extLst>
                <a:ext uri="{FF2B5EF4-FFF2-40B4-BE49-F238E27FC236}">
                  <a16:creationId xmlns:a16="http://schemas.microsoft.com/office/drawing/2014/main" id="{591B397D-92A2-2C4E-A895-46E785A83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3" name="Rectangle 50">
              <a:extLst>
                <a:ext uri="{FF2B5EF4-FFF2-40B4-BE49-F238E27FC236}">
                  <a16:creationId xmlns:a16="http://schemas.microsoft.com/office/drawing/2014/main" id="{94FD3D3A-958F-224B-B3D7-B86474790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4" name="Rectangle 51">
              <a:extLst>
                <a:ext uri="{FF2B5EF4-FFF2-40B4-BE49-F238E27FC236}">
                  <a16:creationId xmlns:a16="http://schemas.microsoft.com/office/drawing/2014/main" id="{8D51332D-9193-9E40-97B0-12FC7D531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5" name="Rectangle 223">
              <a:extLst>
                <a:ext uri="{FF2B5EF4-FFF2-40B4-BE49-F238E27FC236}">
                  <a16:creationId xmlns:a16="http://schemas.microsoft.com/office/drawing/2014/main" id="{32317989-5497-7E4E-8A59-C348BEF9D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6" name="Rectangle 224">
              <a:extLst>
                <a:ext uri="{FF2B5EF4-FFF2-40B4-BE49-F238E27FC236}">
                  <a16:creationId xmlns:a16="http://schemas.microsoft.com/office/drawing/2014/main" id="{28B646D6-0FF1-4A41-AADE-D894FB8B4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7" name="Rectangle 41">
              <a:extLst>
                <a:ext uri="{FF2B5EF4-FFF2-40B4-BE49-F238E27FC236}">
                  <a16:creationId xmlns:a16="http://schemas.microsoft.com/office/drawing/2014/main" id="{4B59FA89-3B31-DB4A-AA16-8B96C3B84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8" name="Rectangle 42">
              <a:extLst>
                <a:ext uri="{FF2B5EF4-FFF2-40B4-BE49-F238E27FC236}">
                  <a16:creationId xmlns:a16="http://schemas.microsoft.com/office/drawing/2014/main" id="{7F8D20A7-80B9-3943-BBE3-8A2F291F9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9" name="Rectangle 45">
              <a:extLst>
                <a:ext uri="{FF2B5EF4-FFF2-40B4-BE49-F238E27FC236}">
                  <a16:creationId xmlns:a16="http://schemas.microsoft.com/office/drawing/2014/main" id="{D3B1BDA8-6179-7D4C-88A7-351186DC9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0" name="Rectangle 46">
              <a:extLst>
                <a:ext uri="{FF2B5EF4-FFF2-40B4-BE49-F238E27FC236}">
                  <a16:creationId xmlns:a16="http://schemas.microsoft.com/office/drawing/2014/main" id="{1D3C1A2B-4F00-454D-AA71-D4DA4E266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1" name="Rectangle 47">
              <a:extLst>
                <a:ext uri="{FF2B5EF4-FFF2-40B4-BE49-F238E27FC236}">
                  <a16:creationId xmlns:a16="http://schemas.microsoft.com/office/drawing/2014/main" id="{EFF57FDC-3F9C-0B4E-9CCF-270120F45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2" name="Rectangle 49">
              <a:extLst>
                <a:ext uri="{FF2B5EF4-FFF2-40B4-BE49-F238E27FC236}">
                  <a16:creationId xmlns:a16="http://schemas.microsoft.com/office/drawing/2014/main" id="{D64D260A-8BC2-914F-8D36-DA5F01FBE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3" name="Rectangle 50">
              <a:extLst>
                <a:ext uri="{FF2B5EF4-FFF2-40B4-BE49-F238E27FC236}">
                  <a16:creationId xmlns:a16="http://schemas.microsoft.com/office/drawing/2014/main" id="{F1E74935-6DFE-EB44-99ED-FDE066F4E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4" name="Rectangle 51">
              <a:extLst>
                <a:ext uri="{FF2B5EF4-FFF2-40B4-BE49-F238E27FC236}">
                  <a16:creationId xmlns:a16="http://schemas.microsoft.com/office/drawing/2014/main" id="{768DC20D-3A03-4743-9CB1-449D5BF99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5" name="Rectangle 77">
              <a:extLst>
                <a:ext uri="{FF2B5EF4-FFF2-40B4-BE49-F238E27FC236}">
                  <a16:creationId xmlns:a16="http://schemas.microsoft.com/office/drawing/2014/main" id="{FAFB6ABB-2CB6-DB44-8B8B-D0749DB8B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6" name="Rectangle 78">
              <a:extLst>
                <a:ext uri="{FF2B5EF4-FFF2-40B4-BE49-F238E27FC236}">
                  <a16:creationId xmlns:a16="http://schemas.microsoft.com/office/drawing/2014/main" id="{95348E36-6B1E-9742-ADA1-E56F19CDD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7" name="Rectangle 79">
              <a:extLst>
                <a:ext uri="{FF2B5EF4-FFF2-40B4-BE49-F238E27FC236}">
                  <a16:creationId xmlns:a16="http://schemas.microsoft.com/office/drawing/2014/main" id="{4AE2F0BE-DD04-784D-889E-53AF7D93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8" name="Rectangle 80">
              <a:extLst>
                <a:ext uri="{FF2B5EF4-FFF2-40B4-BE49-F238E27FC236}">
                  <a16:creationId xmlns:a16="http://schemas.microsoft.com/office/drawing/2014/main" id="{5ED72584-C0A8-B643-AABD-5485E8DA9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9" name="Rectangle 41">
              <a:extLst>
                <a:ext uri="{FF2B5EF4-FFF2-40B4-BE49-F238E27FC236}">
                  <a16:creationId xmlns:a16="http://schemas.microsoft.com/office/drawing/2014/main" id="{3A2C4B83-E47F-AE4D-8CFB-108926E85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0" name="Rectangle 42">
              <a:extLst>
                <a:ext uri="{FF2B5EF4-FFF2-40B4-BE49-F238E27FC236}">
                  <a16:creationId xmlns:a16="http://schemas.microsoft.com/office/drawing/2014/main" id="{8DB8C438-4630-4A4E-BE47-AD5B555ED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1" name="Rectangle 45">
              <a:extLst>
                <a:ext uri="{FF2B5EF4-FFF2-40B4-BE49-F238E27FC236}">
                  <a16:creationId xmlns:a16="http://schemas.microsoft.com/office/drawing/2014/main" id="{D014D4C5-F6B6-1941-B60E-6FD3E3DAC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2" name="Rectangle 46">
              <a:extLst>
                <a:ext uri="{FF2B5EF4-FFF2-40B4-BE49-F238E27FC236}">
                  <a16:creationId xmlns:a16="http://schemas.microsoft.com/office/drawing/2014/main" id="{C8026E9E-3420-E447-B42E-A4F65FEA6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3" name="Rectangle 47">
              <a:extLst>
                <a:ext uri="{FF2B5EF4-FFF2-40B4-BE49-F238E27FC236}">
                  <a16:creationId xmlns:a16="http://schemas.microsoft.com/office/drawing/2014/main" id="{69D64ECF-8894-B342-9749-E98CE8255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4" name="Rectangle 49">
              <a:extLst>
                <a:ext uri="{FF2B5EF4-FFF2-40B4-BE49-F238E27FC236}">
                  <a16:creationId xmlns:a16="http://schemas.microsoft.com/office/drawing/2014/main" id="{2F911674-3627-8448-BFB0-A9752CADF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5" name="Rectangle 50">
              <a:extLst>
                <a:ext uri="{FF2B5EF4-FFF2-40B4-BE49-F238E27FC236}">
                  <a16:creationId xmlns:a16="http://schemas.microsoft.com/office/drawing/2014/main" id="{45E94B11-5092-B943-A03B-7F1D0D6CE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6" name="Rectangle 51">
              <a:extLst>
                <a:ext uri="{FF2B5EF4-FFF2-40B4-BE49-F238E27FC236}">
                  <a16:creationId xmlns:a16="http://schemas.microsoft.com/office/drawing/2014/main" id="{E3666F96-A339-8343-A52C-9BC8206E2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7" name="Rectangle 77">
              <a:extLst>
                <a:ext uri="{FF2B5EF4-FFF2-40B4-BE49-F238E27FC236}">
                  <a16:creationId xmlns:a16="http://schemas.microsoft.com/office/drawing/2014/main" id="{63B9C7B8-5E0B-6241-8297-9592A324D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8" name="Rectangle 78">
              <a:extLst>
                <a:ext uri="{FF2B5EF4-FFF2-40B4-BE49-F238E27FC236}">
                  <a16:creationId xmlns:a16="http://schemas.microsoft.com/office/drawing/2014/main" id="{2CF32327-FB79-2647-A565-E39748D57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9" name="Rectangle 79">
              <a:extLst>
                <a:ext uri="{FF2B5EF4-FFF2-40B4-BE49-F238E27FC236}">
                  <a16:creationId xmlns:a16="http://schemas.microsoft.com/office/drawing/2014/main" id="{73183D63-E5E3-A84B-95A8-CFFE6D681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0" name="Rectangle 80">
              <a:extLst>
                <a:ext uri="{FF2B5EF4-FFF2-40B4-BE49-F238E27FC236}">
                  <a16:creationId xmlns:a16="http://schemas.microsoft.com/office/drawing/2014/main" id="{EB793717-076D-4140-8FE2-314653D49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1" name="Rectangle 41">
              <a:extLst>
                <a:ext uri="{FF2B5EF4-FFF2-40B4-BE49-F238E27FC236}">
                  <a16:creationId xmlns:a16="http://schemas.microsoft.com/office/drawing/2014/main" id="{1607C108-4786-1A45-BF83-B229B33AB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2" name="Rectangle 42">
              <a:extLst>
                <a:ext uri="{FF2B5EF4-FFF2-40B4-BE49-F238E27FC236}">
                  <a16:creationId xmlns:a16="http://schemas.microsoft.com/office/drawing/2014/main" id="{03953D82-51E3-D040-B508-77397E216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3" name="Rectangle 45">
              <a:extLst>
                <a:ext uri="{FF2B5EF4-FFF2-40B4-BE49-F238E27FC236}">
                  <a16:creationId xmlns:a16="http://schemas.microsoft.com/office/drawing/2014/main" id="{01187A8B-FF62-FC45-9CB3-4D40F447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4" name="Rectangle 46">
              <a:extLst>
                <a:ext uri="{FF2B5EF4-FFF2-40B4-BE49-F238E27FC236}">
                  <a16:creationId xmlns:a16="http://schemas.microsoft.com/office/drawing/2014/main" id="{E49D55D9-DE8C-4E45-8663-F07B7F7D9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5" name="Rectangle 47">
              <a:extLst>
                <a:ext uri="{FF2B5EF4-FFF2-40B4-BE49-F238E27FC236}">
                  <a16:creationId xmlns:a16="http://schemas.microsoft.com/office/drawing/2014/main" id="{3607A94F-4B90-5B4B-BA89-7B4D0AC7C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6" name="Rectangle 49">
              <a:extLst>
                <a:ext uri="{FF2B5EF4-FFF2-40B4-BE49-F238E27FC236}">
                  <a16:creationId xmlns:a16="http://schemas.microsoft.com/office/drawing/2014/main" id="{8B31876E-A92A-034C-BC83-6729FDD56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7" name="Rectangle 50">
              <a:extLst>
                <a:ext uri="{FF2B5EF4-FFF2-40B4-BE49-F238E27FC236}">
                  <a16:creationId xmlns:a16="http://schemas.microsoft.com/office/drawing/2014/main" id="{FE494673-0F36-444A-A398-813543834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8" name="Rectangle 51">
              <a:extLst>
                <a:ext uri="{FF2B5EF4-FFF2-40B4-BE49-F238E27FC236}">
                  <a16:creationId xmlns:a16="http://schemas.microsoft.com/office/drawing/2014/main" id="{8BAB9D80-3F46-AD48-BDE3-AEDF85B42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9" name="Rectangle 77">
              <a:extLst>
                <a:ext uri="{FF2B5EF4-FFF2-40B4-BE49-F238E27FC236}">
                  <a16:creationId xmlns:a16="http://schemas.microsoft.com/office/drawing/2014/main" id="{DCDFD094-5DC7-D643-8331-4B6607EC5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0" name="Rectangle 78">
              <a:extLst>
                <a:ext uri="{FF2B5EF4-FFF2-40B4-BE49-F238E27FC236}">
                  <a16:creationId xmlns:a16="http://schemas.microsoft.com/office/drawing/2014/main" id="{1BC02423-80B0-6243-A31B-AFCD02FF6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1" name="Rectangle 79">
              <a:extLst>
                <a:ext uri="{FF2B5EF4-FFF2-40B4-BE49-F238E27FC236}">
                  <a16:creationId xmlns:a16="http://schemas.microsoft.com/office/drawing/2014/main" id="{EE2B4D4A-76CE-8841-9CA0-F3C488B5D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2" name="Rectangle 80">
              <a:extLst>
                <a:ext uri="{FF2B5EF4-FFF2-40B4-BE49-F238E27FC236}">
                  <a16:creationId xmlns:a16="http://schemas.microsoft.com/office/drawing/2014/main" id="{B3A3D35A-E2DE-7B4D-8FEF-F2315C9C0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3" name="Rectangle 41">
              <a:extLst>
                <a:ext uri="{FF2B5EF4-FFF2-40B4-BE49-F238E27FC236}">
                  <a16:creationId xmlns:a16="http://schemas.microsoft.com/office/drawing/2014/main" id="{2797229B-B3EA-5D43-8A36-5EF818CD7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4" name="Rectangle 42">
              <a:extLst>
                <a:ext uri="{FF2B5EF4-FFF2-40B4-BE49-F238E27FC236}">
                  <a16:creationId xmlns:a16="http://schemas.microsoft.com/office/drawing/2014/main" id="{1CE43CCF-7F6B-1F4B-BD93-BF200897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5" name="Rectangle 45">
              <a:extLst>
                <a:ext uri="{FF2B5EF4-FFF2-40B4-BE49-F238E27FC236}">
                  <a16:creationId xmlns:a16="http://schemas.microsoft.com/office/drawing/2014/main" id="{7AB976B8-CAE3-A94F-93A3-7BBB1807A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6" name="Rectangle 46">
              <a:extLst>
                <a:ext uri="{FF2B5EF4-FFF2-40B4-BE49-F238E27FC236}">
                  <a16:creationId xmlns:a16="http://schemas.microsoft.com/office/drawing/2014/main" id="{89847909-9F3C-3F44-9785-70B72D858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7" name="Rectangle 47">
              <a:extLst>
                <a:ext uri="{FF2B5EF4-FFF2-40B4-BE49-F238E27FC236}">
                  <a16:creationId xmlns:a16="http://schemas.microsoft.com/office/drawing/2014/main" id="{D8C7FB0C-0483-DC43-A6D5-1CCEF8A1A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8" name="Rectangle 49">
              <a:extLst>
                <a:ext uri="{FF2B5EF4-FFF2-40B4-BE49-F238E27FC236}">
                  <a16:creationId xmlns:a16="http://schemas.microsoft.com/office/drawing/2014/main" id="{DEC60D3C-DFCA-4A45-9CD6-1AEAF25DC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9" name="Rectangle 50">
              <a:extLst>
                <a:ext uri="{FF2B5EF4-FFF2-40B4-BE49-F238E27FC236}">
                  <a16:creationId xmlns:a16="http://schemas.microsoft.com/office/drawing/2014/main" id="{B4DB40D1-8749-CC49-A20C-62AF17A57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0" name="Rectangle 51">
              <a:extLst>
                <a:ext uri="{FF2B5EF4-FFF2-40B4-BE49-F238E27FC236}">
                  <a16:creationId xmlns:a16="http://schemas.microsoft.com/office/drawing/2014/main" id="{60CBC0FD-0ECE-AC4E-A161-85590AB40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1" name="Rectangle 269">
              <a:extLst>
                <a:ext uri="{FF2B5EF4-FFF2-40B4-BE49-F238E27FC236}">
                  <a16:creationId xmlns:a16="http://schemas.microsoft.com/office/drawing/2014/main" id="{E364D6EA-54E8-8B41-B6BB-96F2ED7BF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2" name="Rectangle 270">
              <a:extLst>
                <a:ext uri="{FF2B5EF4-FFF2-40B4-BE49-F238E27FC236}">
                  <a16:creationId xmlns:a16="http://schemas.microsoft.com/office/drawing/2014/main" id="{C28DB133-79F6-5046-AF4E-7209F3EA4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3" name="Rectangle 271">
              <a:extLst>
                <a:ext uri="{FF2B5EF4-FFF2-40B4-BE49-F238E27FC236}">
                  <a16:creationId xmlns:a16="http://schemas.microsoft.com/office/drawing/2014/main" id="{92C4C1F1-A7C5-1344-87C7-7A6CD74B9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4" name="Rectangle 272">
              <a:extLst>
                <a:ext uri="{FF2B5EF4-FFF2-40B4-BE49-F238E27FC236}">
                  <a16:creationId xmlns:a16="http://schemas.microsoft.com/office/drawing/2014/main" id="{CCF062E0-EBE7-1648-9D95-C6B1228E6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5" name="Rectangle 41">
              <a:extLst>
                <a:ext uri="{FF2B5EF4-FFF2-40B4-BE49-F238E27FC236}">
                  <a16:creationId xmlns:a16="http://schemas.microsoft.com/office/drawing/2014/main" id="{E01A5589-033A-0B4D-8533-3F99496D5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6" name="Rectangle 42">
              <a:extLst>
                <a:ext uri="{FF2B5EF4-FFF2-40B4-BE49-F238E27FC236}">
                  <a16:creationId xmlns:a16="http://schemas.microsoft.com/office/drawing/2014/main" id="{9A1051BF-3DEC-D14B-A955-18595F5E0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7" name="Rectangle 45">
              <a:extLst>
                <a:ext uri="{FF2B5EF4-FFF2-40B4-BE49-F238E27FC236}">
                  <a16:creationId xmlns:a16="http://schemas.microsoft.com/office/drawing/2014/main" id="{1195D54B-0184-4E4F-8D7F-7E3C87FC7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8" name="Rectangle 46">
              <a:extLst>
                <a:ext uri="{FF2B5EF4-FFF2-40B4-BE49-F238E27FC236}">
                  <a16:creationId xmlns:a16="http://schemas.microsoft.com/office/drawing/2014/main" id="{E434698B-3123-DD4C-BEAC-16C2757CE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9" name="Rectangle 47">
              <a:extLst>
                <a:ext uri="{FF2B5EF4-FFF2-40B4-BE49-F238E27FC236}">
                  <a16:creationId xmlns:a16="http://schemas.microsoft.com/office/drawing/2014/main" id="{9496318C-E479-BA4C-A033-5813A49A2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0" name="Rectangle 49">
              <a:extLst>
                <a:ext uri="{FF2B5EF4-FFF2-40B4-BE49-F238E27FC236}">
                  <a16:creationId xmlns:a16="http://schemas.microsoft.com/office/drawing/2014/main" id="{5826A265-65E8-084F-9C7B-F459BDE84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1" name="Rectangle 50">
              <a:extLst>
                <a:ext uri="{FF2B5EF4-FFF2-40B4-BE49-F238E27FC236}">
                  <a16:creationId xmlns:a16="http://schemas.microsoft.com/office/drawing/2014/main" id="{0B5F2694-CC3D-C04A-9DBF-E01CB25EE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2" name="Rectangle 51">
              <a:extLst>
                <a:ext uri="{FF2B5EF4-FFF2-40B4-BE49-F238E27FC236}">
                  <a16:creationId xmlns:a16="http://schemas.microsoft.com/office/drawing/2014/main" id="{BB15739A-8BB5-3F47-B707-9CFA8D253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3" name="Rectangle 281">
              <a:extLst>
                <a:ext uri="{FF2B5EF4-FFF2-40B4-BE49-F238E27FC236}">
                  <a16:creationId xmlns:a16="http://schemas.microsoft.com/office/drawing/2014/main" id="{6AADD962-9E13-2548-83A5-06DACDA94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4" name="Rectangle 282">
              <a:extLst>
                <a:ext uri="{FF2B5EF4-FFF2-40B4-BE49-F238E27FC236}">
                  <a16:creationId xmlns:a16="http://schemas.microsoft.com/office/drawing/2014/main" id="{FD500539-681B-F54B-81AA-E7E03CF2C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5" name="Rectangle 283">
              <a:extLst>
                <a:ext uri="{FF2B5EF4-FFF2-40B4-BE49-F238E27FC236}">
                  <a16:creationId xmlns:a16="http://schemas.microsoft.com/office/drawing/2014/main" id="{A1521720-D3D2-6245-9238-ACBCAE62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6" name="Rectangle 284">
              <a:extLst>
                <a:ext uri="{FF2B5EF4-FFF2-40B4-BE49-F238E27FC236}">
                  <a16:creationId xmlns:a16="http://schemas.microsoft.com/office/drawing/2014/main" id="{254B750A-B83D-5F45-B659-A630DEB50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7" name="Rectangle 41">
              <a:extLst>
                <a:ext uri="{FF2B5EF4-FFF2-40B4-BE49-F238E27FC236}">
                  <a16:creationId xmlns:a16="http://schemas.microsoft.com/office/drawing/2014/main" id="{8F901C4F-A853-6F48-99DF-9DE8C7689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8" name="Rectangle 42">
              <a:extLst>
                <a:ext uri="{FF2B5EF4-FFF2-40B4-BE49-F238E27FC236}">
                  <a16:creationId xmlns:a16="http://schemas.microsoft.com/office/drawing/2014/main" id="{2DF87A09-22EE-1345-8BFD-7D75181DE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9" name="Rectangle 45">
              <a:extLst>
                <a:ext uri="{FF2B5EF4-FFF2-40B4-BE49-F238E27FC236}">
                  <a16:creationId xmlns:a16="http://schemas.microsoft.com/office/drawing/2014/main" id="{E8C639E5-4F38-D241-AA99-F17D3CC78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0" name="Rectangle 46">
              <a:extLst>
                <a:ext uri="{FF2B5EF4-FFF2-40B4-BE49-F238E27FC236}">
                  <a16:creationId xmlns:a16="http://schemas.microsoft.com/office/drawing/2014/main" id="{3909D225-BFF1-D14F-9078-1FD89C746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1" name="Rectangle 47">
              <a:extLst>
                <a:ext uri="{FF2B5EF4-FFF2-40B4-BE49-F238E27FC236}">
                  <a16:creationId xmlns:a16="http://schemas.microsoft.com/office/drawing/2014/main" id="{93E009C2-4A81-8A44-AEAC-2FBB9FD3A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2" name="Rectangle 49">
              <a:extLst>
                <a:ext uri="{FF2B5EF4-FFF2-40B4-BE49-F238E27FC236}">
                  <a16:creationId xmlns:a16="http://schemas.microsoft.com/office/drawing/2014/main" id="{C854007A-4FF1-EE45-A109-E848F3BEA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3" name="Rectangle 50">
              <a:extLst>
                <a:ext uri="{FF2B5EF4-FFF2-40B4-BE49-F238E27FC236}">
                  <a16:creationId xmlns:a16="http://schemas.microsoft.com/office/drawing/2014/main" id="{244A69DB-38C2-584C-A637-B4835AE21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4" name="Rectangle 51">
              <a:extLst>
                <a:ext uri="{FF2B5EF4-FFF2-40B4-BE49-F238E27FC236}">
                  <a16:creationId xmlns:a16="http://schemas.microsoft.com/office/drawing/2014/main" id="{C3D29FFF-8868-D14A-9603-7F1259B0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5" name="Rectangle 293">
              <a:extLst>
                <a:ext uri="{FF2B5EF4-FFF2-40B4-BE49-F238E27FC236}">
                  <a16:creationId xmlns:a16="http://schemas.microsoft.com/office/drawing/2014/main" id="{EDA8DE83-887A-1F45-90D7-0A0510D2F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6" name="Rectangle 294">
              <a:extLst>
                <a:ext uri="{FF2B5EF4-FFF2-40B4-BE49-F238E27FC236}">
                  <a16:creationId xmlns:a16="http://schemas.microsoft.com/office/drawing/2014/main" id="{0BE2281A-B0C7-C747-A12D-225C41816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7" name="Rectangle 295">
              <a:extLst>
                <a:ext uri="{FF2B5EF4-FFF2-40B4-BE49-F238E27FC236}">
                  <a16:creationId xmlns:a16="http://schemas.microsoft.com/office/drawing/2014/main" id="{60A8AD98-8329-6346-A984-B6429E78A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8" name="Rectangle 296">
              <a:extLst>
                <a:ext uri="{FF2B5EF4-FFF2-40B4-BE49-F238E27FC236}">
                  <a16:creationId xmlns:a16="http://schemas.microsoft.com/office/drawing/2014/main" id="{2791A478-20F4-B543-9850-52E529A06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9" name="Rectangle 41">
              <a:extLst>
                <a:ext uri="{FF2B5EF4-FFF2-40B4-BE49-F238E27FC236}">
                  <a16:creationId xmlns:a16="http://schemas.microsoft.com/office/drawing/2014/main" id="{68555A7D-8C3B-9145-B7BE-24E0AB61D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0" name="Rectangle 42">
              <a:extLst>
                <a:ext uri="{FF2B5EF4-FFF2-40B4-BE49-F238E27FC236}">
                  <a16:creationId xmlns:a16="http://schemas.microsoft.com/office/drawing/2014/main" id="{F945BD45-2C2E-0441-BC52-0DCAD6370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1" name="Rectangle 45">
              <a:extLst>
                <a:ext uri="{FF2B5EF4-FFF2-40B4-BE49-F238E27FC236}">
                  <a16:creationId xmlns:a16="http://schemas.microsoft.com/office/drawing/2014/main" id="{BFC7B905-BDAD-2649-B702-BD03E08F0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2" name="Rectangle 46">
              <a:extLst>
                <a:ext uri="{FF2B5EF4-FFF2-40B4-BE49-F238E27FC236}">
                  <a16:creationId xmlns:a16="http://schemas.microsoft.com/office/drawing/2014/main" id="{61A5EEB5-479C-0643-B7AA-38FA18414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3" name="Rectangle 49">
              <a:extLst>
                <a:ext uri="{FF2B5EF4-FFF2-40B4-BE49-F238E27FC236}">
                  <a16:creationId xmlns:a16="http://schemas.microsoft.com/office/drawing/2014/main" id="{82C3EC00-70E2-364C-8901-00F41F87B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4" name="Rectangle 50">
              <a:extLst>
                <a:ext uri="{FF2B5EF4-FFF2-40B4-BE49-F238E27FC236}">
                  <a16:creationId xmlns:a16="http://schemas.microsoft.com/office/drawing/2014/main" id="{2612A2B9-DCE0-7644-8C47-6052BC834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5" name="Rectangle 51">
              <a:extLst>
                <a:ext uri="{FF2B5EF4-FFF2-40B4-BE49-F238E27FC236}">
                  <a16:creationId xmlns:a16="http://schemas.microsoft.com/office/drawing/2014/main" id="{921CC82F-C543-4844-9190-E506D554A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6" name="Rectangle 304">
              <a:extLst>
                <a:ext uri="{FF2B5EF4-FFF2-40B4-BE49-F238E27FC236}">
                  <a16:creationId xmlns:a16="http://schemas.microsoft.com/office/drawing/2014/main" id="{FA907247-5DDD-F444-A5F6-021B9F084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7" name="Rectangle 305">
              <a:extLst>
                <a:ext uri="{FF2B5EF4-FFF2-40B4-BE49-F238E27FC236}">
                  <a16:creationId xmlns:a16="http://schemas.microsoft.com/office/drawing/2014/main" id="{0943667D-F1EB-424E-A08A-EF805B988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8" name="Rectangle 51">
              <a:extLst>
                <a:ext uri="{FF2B5EF4-FFF2-40B4-BE49-F238E27FC236}">
                  <a16:creationId xmlns:a16="http://schemas.microsoft.com/office/drawing/2014/main" id="{FD63B99E-6AF8-224D-BE0C-48F0BCCF0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9" name="Rectangle 307">
              <a:extLst>
                <a:ext uri="{FF2B5EF4-FFF2-40B4-BE49-F238E27FC236}">
                  <a16:creationId xmlns:a16="http://schemas.microsoft.com/office/drawing/2014/main" id="{7214170D-7278-204E-BFBA-D58BF3A64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0" name="Rectangle 41">
              <a:extLst>
                <a:ext uri="{FF2B5EF4-FFF2-40B4-BE49-F238E27FC236}">
                  <a16:creationId xmlns:a16="http://schemas.microsoft.com/office/drawing/2014/main" id="{7D9E933F-38F1-B641-A28B-8AB38D4BA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1" name="Rectangle 42">
              <a:extLst>
                <a:ext uri="{FF2B5EF4-FFF2-40B4-BE49-F238E27FC236}">
                  <a16:creationId xmlns:a16="http://schemas.microsoft.com/office/drawing/2014/main" id="{5527AF71-AD46-3A49-AFE7-3B7D24916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2" name="Rectangle 45">
              <a:extLst>
                <a:ext uri="{FF2B5EF4-FFF2-40B4-BE49-F238E27FC236}">
                  <a16:creationId xmlns:a16="http://schemas.microsoft.com/office/drawing/2014/main" id="{E1C77D2D-06D8-5E4A-BDD6-2DA35DA0A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3" name="Rectangle 46">
              <a:extLst>
                <a:ext uri="{FF2B5EF4-FFF2-40B4-BE49-F238E27FC236}">
                  <a16:creationId xmlns:a16="http://schemas.microsoft.com/office/drawing/2014/main" id="{D3B17D39-EEA1-D84E-A052-F17AEAF1F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4" name="Rectangle 47">
              <a:extLst>
                <a:ext uri="{FF2B5EF4-FFF2-40B4-BE49-F238E27FC236}">
                  <a16:creationId xmlns:a16="http://schemas.microsoft.com/office/drawing/2014/main" id="{E6D20076-D8A6-BE4F-B258-3635EF10B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5" name="Rectangle 49">
              <a:extLst>
                <a:ext uri="{FF2B5EF4-FFF2-40B4-BE49-F238E27FC236}">
                  <a16:creationId xmlns:a16="http://schemas.microsoft.com/office/drawing/2014/main" id="{C64544F8-FE37-9046-ADB9-80F70ED5D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6" name="Rectangle 50">
              <a:extLst>
                <a:ext uri="{FF2B5EF4-FFF2-40B4-BE49-F238E27FC236}">
                  <a16:creationId xmlns:a16="http://schemas.microsoft.com/office/drawing/2014/main" id="{2CB08308-9FDB-0846-9C28-80FF17A9E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7" name="Rectangle 51">
              <a:extLst>
                <a:ext uri="{FF2B5EF4-FFF2-40B4-BE49-F238E27FC236}">
                  <a16:creationId xmlns:a16="http://schemas.microsoft.com/office/drawing/2014/main" id="{22D1006D-7871-1842-96F4-E49834F4E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8" name="Rectangle 77">
              <a:extLst>
                <a:ext uri="{FF2B5EF4-FFF2-40B4-BE49-F238E27FC236}">
                  <a16:creationId xmlns:a16="http://schemas.microsoft.com/office/drawing/2014/main" id="{E027BBE3-0477-8445-ADF8-6A230AB13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9" name="Rectangle 80">
              <a:extLst>
                <a:ext uri="{FF2B5EF4-FFF2-40B4-BE49-F238E27FC236}">
                  <a16:creationId xmlns:a16="http://schemas.microsoft.com/office/drawing/2014/main" id="{C557BE2E-4055-E846-A356-347FA725C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0" name="Rectangle 41">
              <a:extLst>
                <a:ext uri="{FF2B5EF4-FFF2-40B4-BE49-F238E27FC236}">
                  <a16:creationId xmlns:a16="http://schemas.microsoft.com/office/drawing/2014/main" id="{A900476D-BFB0-674A-A96F-79D69BDBC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1" name="Rectangle 42">
              <a:extLst>
                <a:ext uri="{FF2B5EF4-FFF2-40B4-BE49-F238E27FC236}">
                  <a16:creationId xmlns:a16="http://schemas.microsoft.com/office/drawing/2014/main" id="{F2610EB4-9B06-A141-A3A6-167BCA581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2" name="Rectangle 45">
              <a:extLst>
                <a:ext uri="{FF2B5EF4-FFF2-40B4-BE49-F238E27FC236}">
                  <a16:creationId xmlns:a16="http://schemas.microsoft.com/office/drawing/2014/main" id="{3F9326C4-2DB1-8E46-B75A-DF9A95E2A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3" name="Rectangle 46">
              <a:extLst>
                <a:ext uri="{FF2B5EF4-FFF2-40B4-BE49-F238E27FC236}">
                  <a16:creationId xmlns:a16="http://schemas.microsoft.com/office/drawing/2014/main" id="{B563BE3F-4643-3943-8BEB-29A030121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4" name="Rectangle 47">
              <a:extLst>
                <a:ext uri="{FF2B5EF4-FFF2-40B4-BE49-F238E27FC236}">
                  <a16:creationId xmlns:a16="http://schemas.microsoft.com/office/drawing/2014/main" id="{381A08A4-97D5-634B-A999-5A2AD3ABF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5" name="Rectangle 49">
              <a:extLst>
                <a:ext uri="{FF2B5EF4-FFF2-40B4-BE49-F238E27FC236}">
                  <a16:creationId xmlns:a16="http://schemas.microsoft.com/office/drawing/2014/main" id="{444908D2-26A5-4840-B326-0122BE33E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6" name="Rectangle 50">
              <a:extLst>
                <a:ext uri="{FF2B5EF4-FFF2-40B4-BE49-F238E27FC236}">
                  <a16:creationId xmlns:a16="http://schemas.microsoft.com/office/drawing/2014/main" id="{2CAF4B91-12B3-5E41-B495-5603AA118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7" name="Rectangle 51">
              <a:extLst>
                <a:ext uri="{FF2B5EF4-FFF2-40B4-BE49-F238E27FC236}">
                  <a16:creationId xmlns:a16="http://schemas.microsoft.com/office/drawing/2014/main" id="{66625C37-92B0-D149-8A49-1789CD9CE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8" name="Rectangle 77">
              <a:extLst>
                <a:ext uri="{FF2B5EF4-FFF2-40B4-BE49-F238E27FC236}">
                  <a16:creationId xmlns:a16="http://schemas.microsoft.com/office/drawing/2014/main" id="{BCFFF2FC-CDC1-314E-B07A-272E2C056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9" name="Rectangle 80">
              <a:extLst>
                <a:ext uri="{FF2B5EF4-FFF2-40B4-BE49-F238E27FC236}">
                  <a16:creationId xmlns:a16="http://schemas.microsoft.com/office/drawing/2014/main" id="{5B5353FE-520F-AF43-8F17-BDF6DBBC9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0" name="Rectangle 41">
              <a:extLst>
                <a:ext uri="{FF2B5EF4-FFF2-40B4-BE49-F238E27FC236}">
                  <a16:creationId xmlns:a16="http://schemas.microsoft.com/office/drawing/2014/main" id="{49E87AB4-C4D8-7041-91D2-54EC9C1E4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1" name="Rectangle 42">
              <a:extLst>
                <a:ext uri="{FF2B5EF4-FFF2-40B4-BE49-F238E27FC236}">
                  <a16:creationId xmlns:a16="http://schemas.microsoft.com/office/drawing/2014/main" id="{75197E07-326F-F849-9467-77CD90E7E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2" name="Rectangle 45">
              <a:extLst>
                <a:ext uri="{FF2B5EF4-FFF2-40B4-BE49-F238E27FC236}">
                  <a16:creationId xmlns:a16="http://schemas.microsoft.com/office/drawing/2014/main" id="{4D6F016B-3832-F341-97D3-95C922785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3" name="Rectangle 46">
              <a:extLst>
                <a:ext uri="{FF2B5EF4-FFF2-40B4-BE49-F238E27FC236}">
                  <a16:creationId xmlns:a16="http://schemas.microsoft.com/office/drawing/2014/main" id="{BB0A685A-27DA-5F4F-8601-EB48A859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4" name="Rectangle 47">
              <a:extLst>
                <a:ext uri="{FF2B5EF4-FFF2-40B4-BE49-F238E27FC236}">
                  <a16:creationId xmlns:a16="http://schemas.microsoft.com/office/drawing/2014/main" id="{A21EF6D9-CBCD-5F42-8D8A-FA3F46AF6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5" name="Rectangle 49">
              <a:extLst>
                <a:ext uri="{FF2B5EF4-FFF2-40B4-BE49-F238E27FC236}">
                  <a16:creationId xmlns:a16="http://schemas.microsoft.com/office/drawing/2014/main" id="{9AAE6139-2D91-8747-B9A4-F73DD4944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6" name="Rectangle 50">
              <a:extLst>
                <a:ext uri="{FF2B5EF4-FFF2-40B4-BE49-F238E27FC236}">
                  <a16:creationId xmlns:a16="http://schemas.microsoft.com/office/drawing/2014/main" id="{22DD5C9D-8154-4F47-BA06-F29CC4015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7" name="Rectangle 51">
              <a:extLst>
                <a:ext uri="{FF2B5EF4-FFF2-40B4-BE49-F238E27FC236}">
                  <a16:creationId xmlns:a16="http://schemas.microsoft.com/office/drawing/2014/main" id="{FCEB3621-1AF7-784C-BB4F-533127280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8" name="Rectangle 77">
              <a:extLst>
                <a:ext uri="{FF2B5EF4-FFF2-40B4-BE49-F238E27FC236}">
                  <a16:creationId xmlns:a16="http://schemas.microsoft.com/office/drawing/2014/main" id="{F8553EAA-4B30-274E-BA71-2957456CE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9" name="Rectangle 80">
              <a:extLst>
                <a:ext uri="{FF2B5EF4-FFF2-40B4-BE49-F238E27FC236}">
                  <a16:creationId xmlns:a16="http://schemas.microsoft.com/office/drawing/2014/main" id="{E35AF77C-2253-1B43-A5F2-0F5F95267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0" name="Rectangle 41">
              <a:extLst>
                <a:ext uri="{FF2B5EF4-FFF2-40B4-BE49-F238E27FC236}">
                  <a16:creationId xmlns:a16="http://schemas.microsoft.com/office/drawing/2014/main" id="{DCA83F64-094C-BD49-B41C-FC415E6F0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1" name="Rectangle 42">
              <a:extLst>
                <a:ext uri="{FF2B5EF4-FFF2-40B4-BE49-F238E27FC236}">
                  <a16:creationId xmlns:a16="http://schemas.microsoft.com/office/drawing/2014/main" id="{38B08E4C-DC02-D649-88BA-C96B5B7FB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2" name="Rectangle 45">
              <a:extLst>
                <a:ext uri="{FF2B5EF4-FFF2-40B4-BE49-F238E27FC236}">
                  <a16:creationId xmlns:a16="http://schemas.microsoft.com/office/drawing/2014/main" id="{9BF6132A-FB1F-374C-A99B-3AFE1CAB9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3" name="Rectangle 46">
              <a:extLst>
                <a:ext uri="{FF2B5EF4-FFF2-40B4-BE49-F238E27FC236}">
                  <a16:creationId xmlns:a16="http://schemas.microsoft.com/office/drawing/2014/main" id="{E26893C3-7A77-8A40-A585-D0AC0F07A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4" name="Rectangle 47">
              <a:extLst>
                <a:ext uri="{FF2B5EF4-FFF2-40B4-BE49-F238E27FC236}">
                  <a16:creationId xmlns:a16="http://schemas.microsoft.com/office/drawing/2014/main" id="{A0FA5419-6213-0E4C-9158-DB201D80A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5" name="Rectangle 49">
              <a:extLst>
                <a:ext uri="{FF2B5EF4-FFF2-40B4-BE49-F238E27FC236}">
                  <a16:creationId xmlns:a16="http://schemas.microsoft.com/office/drawing/2014/main" id="{07D2BE93-3034-1F4E-AFA4-6AD8C4112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6" name="Rectangle 50">
              <a:extLst>
                <a:ext uri="{FF2B5EF4-FFF2-40B4-BE49-F238E27FC236}">
                  <a16:creationId xmlns:a16="http://schemas.microsoft.com/office/drawing/2014/main" id="{66DA9748-5CA5-CD4C-978E-CA6B1A456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7" name="Rectangle 51">
              <a:extLst>
                <a:ext uri="{FF2B5EF4-FFF2-40B4-BE49-F238E27FC236}">
                  <a16:creationId xmlns:a16="http://schemas.microsoft.com/office/drawing/2014/main" id="{4A82148A-5B68-1947-B074-69384CF3B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8" name="Rectangle 346">
              <a:extLst>
                <a:ext uri="{FF2B5EF4-FFF2-40B4-BE49-F238E27FC236}">
                  <a16:creationId xmlns:a16="http://schemas.microsoft.com/office/drawing/2014/main" id="{6C28D63D-D8D1-8F45-8E83-51BAB83C1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9" name="Rectangle 347">
              <a:extLst>
                <a:ext uri="{FF2B5EF4-FFF2-40B4-BE49-F238E27FC236}">
                  <a16:creationId xmlns:a16="http://schemas.microsoft.com/office/drawing/2014/main" id="{276EC72C-F509-F245-BC9A-B1C529B13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0" name="Rectangle 41">
              <a:extLst>
                <a:ext uri="{FF2B5EF4-FFF2-40B4-BE49-F238E27FC236}">
                  <a16:creationId xmlns:a16="http://schemas.microsoft.com/office/drawing/2014/main" id="{B8FF1E9E-C472-854A-906D-2FF18A7CE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1" name="Rectangle 42">
              <a:extLst>
                <a:ext uri="{FF2B5EF4-FFF2-40B4-BE49-F238E27FC236}">
                  <a16:creationId xmlns:a16="http://schemas.microsoft.com/office/drawing/2014/main" id="{973F1CDA-EC7A-2648-BD33-F33744102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2" name="Rectangle 45">
              <a:extLst>
                <a:ext uri="{FF2B5EF4-FFF2-40B4-BE49-F238E27FC236}">
                  <a16:creationId xmlns:a16="http://schemas.microsoft.com/office/drawing/2014/main" id="{55F32B57-12CC-D943-B164-1BB924804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3" name="Rectangle 46">
              <a:extLst>
                <a:ext uri="{FF2B5EF4-FFF2-40B4-BE49-F238E27FC236}">
                  <a16:creationId xmlns:a16="http://schemas.microsoft.com/office/drawing/2014/main" id="{D7724F3B-1EA8-5F40-A800-ED0A72C9E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4" name="Rectangle 47">
              <a:extLst>
                <a:ext uri="{FF2B5EF4-FFF2-40B4-BE49-F238E27FC236}">
                  <a16:creationId xmlns:a16="http://schemas.microsoft.com/office/drawing/2014/main" id="{26756AF3-9265-8549-AED1-9AB4C2DE9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5" name="Rectangle 49">
              <a:extLst>
                <a:ext uri="{FF2B5EF4-FFF2-40B4-BE49-F238E27FC236}">
                  <a16:creationId xmlns:a16="http://schemas.microsoft.com/office/drawing/2014/main" id="{2BCCB782-6F7A-984A-9894-0A6D1D787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6" name="Rectangle 50">
              <a:extLst>
                <a:ext uri="{FF2B5EF4-FFF2-40B4-BE49-F238E27FC236}">
                  <a16:creationId xmlns:a16="http://schemas.microsoft.com/office/drawing/2014/main" id="{670927F1-2950-2A44-B240-26868F13D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7" name="Rectangle 51">
              <a:extLst>
                <a:ext uri="{FF2B5EF4-FFF2-40B4-BE49-F238E27FC236}">
                  <a16:creationId xmlns:a16="http://schemas.microsoft.com/office/drawing/2014/main" id="{6095548E-4BCF-6142-BB3B-F7EB91832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8" name="Rectangle 356">
              <a:extLst>
                <a:ext uri="{FF2B5EF4-FFF2-40B4-BE49-F238E27FC236}">
                  <a16:creationId xmlns:a16="http://schemas.microsoft.com/office/drawing/2014/main" id="{67D4D13A-328E-8945-8831-538B3D49A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9" name="Rectangle 357">
              <a:extLst>
                <a:ext uri="{FF2B5EF4-FFF2-40B4-BE49-F238E27FC236}">
                  <a16:creationId xmlns:a16="http://schemas.microsoft.com/office/drawing/2014/main" id="{F315334C-13FB-5045-B55B-74228F1E3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0" name="Rectangle 41">
              <a:extLst>
                <a:ext uri="{FF2B5EF4-FFF2-40B4-BE49-F238E27FC236}">
                  <a16:creationId xmlns:a16="http://schemas.microsoft.com/office/drawing/2014/main" id="{DDB73BF5-C4BA-2C48-AD57-FCBC5A455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1" name="Rectangle 42">
              <a:extLst>
                <a:ext uri="{FF2B5EF4-FFF2-40B4-BE49-F238E27FC236}">
                  <a16:creationId xmlns:a16="http://schemas.microsoft.com/office/drawing/2014/main" id="{4C89295E-937A-1C42-96AE-24E11932F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2" name="Rectangle 45">
              <a:extLst>
                <a:ext uri="{FF2B5EF4-FFF2-40B4-BE49-F238E27FC236}">
                  <a16:creationId xmlns:a16="http://schemas.microsoft.com/office/drawing/2014/main" id="{08A390EA-9603-FE4F-A8A2-94D56D533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3" name="Rectangle 46">
              <a:extLst>
                <a:ext uri="{FF2B5EF4-FFF2-40B4-BE49-F238E27FC236}">
                  <a16:creationId xmlns:a16="http://schemas.microsoft.com/office/drawing/2014/main" id="{78107E86-7545-4448-B80B-E3272B3DB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4" name="Rectangle 47">
              <a:extLst>
                <a:ext uri="{FF2B5EF4-FFF2-40B4-BE49-F238E27FC236}">
                  <a16:creationId xmlns:a16="http://schemas.microsoft.com/office/drawing/2014/main" id="{34411BC9-2158-DA41-A070-1FEB54998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5" name="Rectangle 49">
              <a:extLst>
                <a:ext uri="{FF2B5EF4-FFF2-40B4-BE49-F238E27FC236}">
                  <a16:creationId xmlns:a16="http://schemas.microsoft.com/office/drawing/2014/main" id="{172CC90F-8B3E-7B41-BEF4-ADF23EFFB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6" name="Rectangle 50">
              <a:extLst>
                <a:ext uri="{FF2B5EF4-FFF2-40B4-BE49-F238E27FC236}">
                  <a16:creationId xmlns:a16="http://schemas.microsoft.com/office/drawing/2014/main" id="{24975C9C-78DB-664C-AE9F-BA9773483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7" name="Rectangle 51">
              <a:extLst>
                <a:ext uri="{FF2B5EF4-FFF2-40B4-BE49-F238E27FC236}">
                  <a16:creationId xmlns:a16="http://schemas.microsoft.com/office/drawing/2014/main" id="{AAEB9D86-81A8-F14D-B0BC-1B3567931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8" name="Rectangle 366">
              <a:extLst>
                <a:ext uri="{FF2B5EF4-FFF2-40B4-BE49-F238E27FC236}">
                  <a16:creationId xmlns:a16="http://schemas.microsoft.com/office/drawing/2014/main" id="{57630854-6B78-0047-B354-F49967860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9" name="Rectangle 367">
              <a:extLst>
                <a:ext uri="{FF2B5EF4-FFF2-40B4-BE49-F238E27FC236}">
                  <a16:creationId xmlns:a16="http://schemas.microsoft.com/office/drawing/2014/main" id="{7524F224-FEEC-E345-93FD-3E86990AE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0" name="Rectangle 41">
              <a:extLst>
                <a:ext uri="{FF2B5EF4-FFF2-40B4-BE49-F238E27FC236}">
                  <a16:creationId xmlns:a16="http://schemas.microsoft.com/office/drawing/2014/main" id="{AE0C914F-A263-C24E-8A71-411117142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1" name="Rectangle 42">
              <a:extLst>
                <a:ext uri="{FF2B5EF4-FFF2-40B4-BE49-F238E27FC236}">
                  <a16:creationId xmlns:a16="http://schemas.microsoft.com/office/drawing/2014/main" id="{B8997E84-4128-AE47-A8C5-A9548A801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2" name="Rectangle 45">
              <a:extLst>
                <a:ext uri="{FF2B5EF4-FFF2-40B4-BE49-F238E27FC236}">
                  <a16:creationId xmlns:a16="http://schemas.microsoft.com/office/drawing/2014/main" id="{246FD287-F657-204F-B041-4D9F74EBD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3" name="Rectangle 46">
              <a:extLst>
                <a:ext uri="{FF2B5EF4-FFF2-40B4-BE49-F238E27FC236}">
                  <a16:creationId xmlns:a16="http://schemas.microsoft.com/office/drawing/2014/main" id="{FE218B44-7A23-0D43-A4E0-CE660EF34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4" name="Rectangle 49">
              <a:extLst>
                <a:ext uri="{FF2B5EF4-FFF2-40B4-BE49-F238E27FC236}">
                  <a16:creationId xmlns:a16="http://schemas.microsoft.com/office/drawing/2014/main" id="{067D286E-75AD-5F41-A0BD-2944FC32E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5" name="Rectangle 50">
              <a:extLst>
                <a:ext uri="{FF2B5EF4-FFF2-40B4-BE49-F238E27FC236}">
                  <a16:creationId xmlns:a16="http://schemas.microsoft.com/office/drawing/2014/main" id="{249D4431-4AEE-3E43-8F03-8006F511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6" name="Rectangle 51">
              <a:extLst>
                <a:ext uri="{FF2B5EF4-FFF2-40B4-BE49-F238E27FC236}">
                  <a16:creationId xmlns:a16="http://schemas.microsoft.com/office/drawing/2014/main" id="{56594147-CB36-9848-AB56-00973A017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7" name="Rectangle 375">
              <a:extLst>
                <a:ext uri="{FF2B5EF4-FFF2-40B4-BE49-F238E27FC236}">
                  <a16:creationId xmlns:a16="http://schemas.microsoft.com/office/drawing/2014/main" id="{16F72333-2DF3-6A41-AF56-82C34CD9F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8" name="Rectangle 51">
              <a:extLst>
                <a:ext uri="{FF2B5EF4-FFF2-40B4-BE49-F238E27FC236}">
                  <a16:creationId xmlns:a16="http://schemas.microsoft.com/office/drawing/2014/main" id="{8A497057-48F4-7F4C-9D7E-D97281848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9" name="Rectangle 377">
              <a:extLst>
                <a:ext uri="{FF2B5EF4-FFF2-40B4-BE49-F238E27FC236}">
                  <a16:creationId xmlns:a16="http://schemas.microsoft.com/office/drawing/2014/main" id="{67689923-5BA6-3441-B567-DDF7DA0C0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0" name="Rectangle 41">
              <a:extLst>
                <a:ext uri="{FF2B5EF4-FFF2-40B4-BE49-F238E27FC236}">
                  <a16:creationId xmlns:a16="http://schemas.microsoft.com/office/drawing/2014/main" id="{5A07A5F4-FF58-054A-BDF0-E5DE63C11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1" name="Rectangle 42">
              <a:extLst>
                <a:ext uri="{FF2B5EF4-FFF2-40B4-BE49-F238E27FC236}">
                  <a16:creationId xmlns:a16="http://schemas.microsoft.com/office/drawing/2014/main" id="{B852326E-FD9C-E245-9ED3-FCCF73EED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2" name="Rectangle 45">
              <a:extLst>
                <a:ext uri="{FF2B5EF4-FFF2-40B4-BE49-F238E27FC236}">
                  <a16:creationId xmlns:a16="http://schemas.microsoft.com/office/drawing/2014/main" id="{B437A8D2-9AA8-4D44-B192-755B721C0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3" name="Rectangle 46">
              <a:extLst>
                <a:ext uri="{FF2B5EF4-FFF2-40B4-BE49-F238E27FC236}">
                  <a16:creationId xmlns:a16="http://schemas.microsoft.com/office/drawing/2014/main" id="{6890A848-D833-7A4D-8F19-0E4223331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4" name="Rectangle 49">
              <a:extLst>
                <a:ext uri="{FF2B5EF4-FFF2-40B4-BE49-F238E27FC236}">
                  <a16:creationId xmlns:a16="http://schemas.microsoft.com/office/drawing/2014/main" id="{A03A659D-87CC-1C4E-B2A6-3C96CC8AD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5" name="Rectangle 50">
              <a:extLst>
                <a:ext uri="{FF2B5EF4-FFF2-40B4-BE49-F238E27FC236}">
                  <a16:creationId xmlns:a16="http://schemas.microsoft.com/office/drawing/2014/main" id="{1330312D-4411-6E49-B583-6C3762F0E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6" name="Rectangle 51">
              <a:extLst>
                <a:ext uri="{FF2B5EF4-FFF2-40B4-BE49-F238E27FC236}">
                  <a16:creationId xmlns:a16="http://schemas.microsoft.com/office/drawing/2014/main" id="{3467720C-6476-5547-9C97-9EAB179E4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7" name="Rectangle 77">
              <a:extLst>
                <a:ext uri="{FF2B5EF4-FFF2-40B4-BE49-F238E27FC236}">
                  <a16:creationId xmlns:a16="http://schemas.microsoft.com/office/drawing/2014/main" id="{C1C8582F-65FE-B444-95CB-C17363637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8" name="Rectangle 80">
              <a:extLst>
                <a:ext uri="{FF2B5EF4-FFF2-40B4-BE49-F238E27FC236}">
                  <a16:creationId xmlns:a16="http://schemas.microsoft.com/office/drawing/2014/main" id="{8B8EA014-6FBE-2F47-BC5F-43D3DA889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9" name="Rectangle 41">
              <a:extLst>
                <a:ext uri="{FF2B5EF4-FFF2-40B4-BE49-F238E27FC236}">
                  <a16:creationId xmlns:a16="http://schemas.microsoft.com/office/drawing/2014/main" id="{C6D30E18-89D6-E041-A95B-88A1E0E88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0" name="Rectangle 42">
              <a:extLst>
                <a:ext uri="{FF2B5EF4-FFF2-40B4-BE49-F238E27FC236}">
                  <a16:creationId xmlns:a16="http://schemas.microsoft.com/office/drawing/2014/main" id="{6B0B9581-42B8-654F-8A56-B0697B922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1" name="Rectangle 45">
              <a:extLst>
                <a:ext uri="{FF2B5EF4-FFF2-40B4-BE49-F238E27FC236}">
                  <a16:creationId xmlns:a16="http://schemas.microsoft.com/office/drawing/2014/main" id="{EDE39009-6F41-3340-9F09-63E5E61EB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2" name="Rectangle 46">
              <a:extLst>
                <a:ext uri="{FF2B5EF4-FFF2-40B4-BE49-F238E27FC236}">
                  <a16:creationId xmlns:a16="http://schemas.microsoft.com/office/drawing/2014/main" id="{DA32C0E4-6DB5-D049-9B4F-AD9CCCD9A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3" name="Rectangle 49">
              <a:extLst>
                <a:ext uri="{FF2B5EF4-FFF2-40B4-BE49-F238E27FC236}">
                  <a16:creationId xmlns:a16="http://schemas.microsoft.com/office/drawing/2014/main" id="{B615E55B-4AB0-DC48-9F26-21A7E7F78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4" name="Rectangle 50">
              <a:extLst>
                <a:ext uri="{FF2B5EF4-FFF2-40B4-BE49-F238E27FC236}">
                  <a16:creationId xmlns:a16="http://schemas.microsoft.com/office/drawing/2014/main" id="{F5786926-7DF2-5643-9620-74CF669AF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5" name="Rectangle 51">
              <a:extLst>
                <a:ext uri="{FF2B5EF4-FFF2-40B4-BE49-F238E27FC236}">
                  <a16:creationId xmlns:a16="http://schemas.microsoft.com/office/drawing/2014/main" id="{5FC1FE4C-3C66-054C-86EC-170CD6A2C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6" name="Rectangle 77">
              <a:extLst>
                <a:ext uri="{FF2B5EF4-FFF2-40B4-BE49-F238E27FC236}">
                  <a16:creationId xmlns:a16="http://schemas.microsoft.com/office/drawing/2014/main" id="{3EC59320-05FE-744F-B9F4-57486076C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7" name="Rectangle 41">
              <a:extLst>
                <a:ext uri="{FF2B5EF4-FFF2-40B4-BE49-F238E27FC236}">
                  <a16:creationId xmlns:a16="http://schemas.microsoft.com/office/drawing/2014/main" id="{025A0B19-19DB-E040-ACD4-269ED4775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8" name="Rectangle 42">
              <a:extLst>
                <a:ext uri="{FF2B5EF4-FFF2-40B4-BE49-F238E27FC236}">
                  <a16:creationId xmlns:a16="http://schemas.microsoft.com/office/drawing/2014/main" id="{D6163489-AE06-9042-945D-818A13034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9" name="Rectangle 45">
              <a:extLst>
                <a:ext uri="{FF2B5EF4-FFF2-40B4-BE49-F238E27FC236}">
                  <a16:creationId xmlns:a16="http://schemas.microsoft.com/office/drawing/2014/main" id="{A8A04E79-F70E-A04B-A70D-349326FAD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0" name="Rectangle 46">
              <a:extLst>
                <a:ext uri="{FF2B5EF4-FFF2-40B4-BE49-F238E27FC236}">
                  <a16:creationId xmlns:a16="http://schemas.microsoft.com/office/drawing/2014/main" id="{42BACDC0-43BC-E24C-A796-874C475D2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1" name="Rectangle 49">
              <a:extLst>
                <a:ext uri="{FF2B5EF4-FFF2-40B4-BE49-F238E27FC236}">
                  <a16:creationId xmlns:a16="http://schemas.microsoft.com/office/drawing/2014/main" id="{B680F61F-2624-6940-BF35-6989F90A1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2" name="Rectangle 50">
              <a:extLst>
                <a:ext uri="{FF2B5EF4-FFF2-40B4-BE49-F238E27FC236}">
                  <a16:creationId xmlns:a16="http://schemas.microsoft.com/office/drawing/2014/main" id="{BED0D318-58EB-3E43-8367-FE9E1D57D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3" name="Rectangle 51">
              <a:extLst>
                <a:ext uri="{FF2B5EF4-FFF2-40B4-BE49-F238E27FC236}">
                  <a16:creationId xmlns:a16="http://schemas.microsoft.com/office/drawing/2014/main" id="{183E4A3F-6D61-F54B-9E8E-266525F1C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4" name="Rectangle 77">
              <a:extLst>
                <a:ext uri="{FF2B5EF4-FFF2-40B4-BE49-F238E27FC236}">
                  <a16:creationId xmlns:a16="http://schemas.microsoft.com/office/drawing/2014/main" id="{1B29DDD8-2435-434B-A50D-AEDFD50F9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5" name="Rectangle 41">
              <a:extLst>
                <a:ext uri="{FF2B5EF4-FFF2-40B4-BE49-F238E27FC236}">
                  <a16:creationId xmlns:a16="http://schemas.microsoft.com/office/drawing/2014/main" id="{8FCC7AA9-F2F1-BA41-B89F-06C7C2F9B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6" name="Rectangle 42">
              <a:extLst>
                <a:ext uri="{FF2B5EF4-FFF2-40B4-BE49-F238E27FC236}">
                  <a16:creationId xmlns:a16="http://schemas.microsoft.com/office/drawing/2014/main" id="{8910DA7F-892D-2344-BE78-99D6A79E9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7" name="Rectangle 45">
              <a:extLst>
                <a:ext uri="{FF2B5EF4-FFF2-40B4-BE49-F238E27FC236}">
                  <a16:creationId xmlns:a16="http://schemas.microsoft.com/office/drawing/2014/main" id="{77AED014-46DE-F34A-9F18-A4AE87AF3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8" name="Rectangle 46">
              <a:extLst>
                <a:ext uri="{FF2B5EF4-FFF2-40B4-BE49-F238E27FC236}">
                  <a16:creationId xmlns:a16="http://schemas.microsoft.com/office/drawing/2014/main" id="{58BA70E4-79AC-8C48-AD7C-D8300D5CC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9" name="Rectangle 49">
              <a:extLst>
                <a:ext uri="{FF2B5EF4-FFF2-40B4-BE49-F238E27FC236}">
                  <a16:creationId xmlns:a16="http://schemas.microsoft.com/office/drawing/2014/main" id="{00FFD20A-A281-614A-BA57-83C9FF116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0" name="Rectangle 50">
              <a:extLst>
                <a:ext uri="{FF2B5EF4-FFF2-40B4-BE49-F238E27FC236}">
                  <a16:creationId xmlns:a16="http://schemas.microsoft.com/office/drawing/2014/main" id="{0349DFA1-25FB-064B-A273-914E5982A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1" name="Rectangle 51">
              <a:extLst>
                <a:ext uri="{FF2B5EF4-FFF2-40B4-BE49-F238E27FC236}">
                  <a16:creationId xmlns:a16="http://schemas.microsoft.com/office/drawing/2014/main" id="{0D686A21-46C2-5B4A-8E53-21C6EB6DE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2" name="Rectangle 410">
              <a:extLst>
                <a:ext uri="{FF2B5EF4-FFF2-40B4-BE49-F238E27FC236}">
                  <a16:creationId xmlns:a16="http://schemas.microsoft.com/office/drawing/2014/main" id="{597957C3-F8F8-2041-9449-D469A45DE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3" name="Rectangle 49">
              <a:extLst>
                <a:ext uri="{FF2B5EF4-FFF2-40B4-BE49-F238E27FC236}">
                  <a16:creationId xmlns:a16="http://schemas.microsoft.com/office/drawing/2014/main" id="{E07E7840-A483-EA42-A386-0CE852370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4" name="Rectangle 50">
              <a:extLst>
                <a:ext uri="{FF2B5EF4-FFF2-40B4-BE49-F238E27FC236}">
                  <a16:creationId xmlns:a16="http://schemas.microsoft.com/office/drawing/2014/main" id="{214A52A0-113A-5149-BF8B-ACBC0B31C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5" name="Rectangle 51">
              <a:extLst>
                <a:ext uri="{FF2B5EF4-FFF2-40B4-BE49-F238E27FC236}">
                  <a16:creationId xmlns:a16="http://schemas.microsoft.com/office/drawing/2014/main" id="{213B4880-4120-7643-8D47-4C660F1CC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6" name="Rectangle 414">
              <a:extLst>
                <a:ext uri="{FF2B5EF4-FFF2-40B4-BE49-F238E27FC236}">
                  <a16:creationId xmlns:a16="http://schemas.microsoft.com/office/drawing/2014/main" id="{CB9FD709-DE81-A645-90A1-B58DF5728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7" name="Rectangle 47">
              <a:extLst>
                <a:ext uri="{FF2B5EF4-FFF2-40B4-BE49-F238E27FC236}">
                  <a16:creationId xmlns:a16="http://schemas.microsoft.com/office/drawing/2014/main" id="{74B26CD7-0EBC-4D4E-924F-CC38CDFFF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47730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8" name="Rectangle 47">
              <a:extLst>
                <a:ext uri="{FF2B5EF4-FFF2-40B4-BE49-F238E27FC236}">
                  <a16:creationId xmlns:a16="http://schemas.microsoft.com/office/drawing/2014/main" id="{E51B782C-9488-0141-9774-CA918DE49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25030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9" name="Rectangle 417">
              <a:extLst>
                <a:ext uri="{FF2B5EF4-FFF2-40B4-BE49-F238E27FC236}">
                  <a16:creationId xmlns:a16="http://schemas.microsoft.com/office/drawing/2014/main" id="{F1EAD40F-E140-7349-987A-92811F9D7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36380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0" name="Rectangle 47">
              <a:extLst>
                <a:ext uri="{FF2B5EF4-FFF2-40B4-BE49-F238E27FC236}">
                  <a16:creationId xmlns:a16="http://schemas.microsoft.com/office/drawing/2014/main" id="{DCCDD380-FFB4-9B42-A9E6-7A4D4ADE6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02331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1" name="Rectangle 419">
              <a:extLst>
                <a:ext uri="{FF2B5EF4-FFF2-40B4-BE49-F238E27FC236}">
                  <a16:creationId xmlns:a16="http://schemas.microsoft.com/office/drawing/2014/main" id="{766CA857-5016-344E-A826-202BD9DC0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13680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2" name="Rectangle 47">
              <a:extLst>
                <a:ext uri="{FF2B5EF4-FFF2-40B4-BE49-F238E27FC236}">
                  <a16:creationId xmlns:a16="http://schemas.microsoft.com/office/drawing/2014/main" id="{D8F5022F-444D-5A4E-B281-92FE288D2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79631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3" name="Rectangle 421">
              <a:extLst>
                <a:ext uri="{FF2B5EF4-FFF2-40B4-BE49-F238E27FC236}">
                  <a16:creationId xmlns:a16="http://schemas.microsoft.com/office/drawing/2014/main" id="{52FF7568-0612-1C42-A580-C1925EB4F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90981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4" name="Rectangle 51">
              <a:extLst>
                <a:ext uri="{FF2B5EF4-FFF2-40B4-BE49-F238E27FC236}">
                  <a16:creationId xmlns:a16="http://schemas.microsoft.com/office/drawing/2014/main" id="{D78D5A5B-5816-3C45-A61B-04C142150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56931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5" name="Rectangle 423">
              <a:extLst>
                <a:ext uri="{FF2B5EF4-FFF2-40B4-BE49-F238E27FC236}">
                  <a16:creationId xmlns:a16="http://schemas.microsoft.com/office/drawing/2014/main" id="{4957B7F5-F38D-364A-B79C-2797BEC4F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68281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6" name="Rectangle 80">
              <a:extLst>
                <a:ext uri="{FF2B5EF4-FFF2-40B4-BE49-F238E27FC236}">
                  <a16:creationId xmlns:a16="http://schemas.microsoft.com/office/drawing/2014/main" id="{6601E883-3270-664E-8C45-7F7F958BC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577" y="147050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sp>
        <p:nvSpPr>
          <p:cNvPr id="1695" name="TextBox 93">
            <a:extLst>
              <a:ext uri="{FF2B5EF4-FFF2-40B4-BE49-F238E27FC236}">
                <a16:creationId xmlns:a16="http://schemas.microsoft.com/office/drawing/2014/main" id="{19234535-D44E-C545-A1EE-D902A770B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966" y="3526043"/>
            <a:ext cx="17852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 dirty="0"/>
              <a:t>questionable shoes</a:t>
            </a:r>
          </a:p>
        </p:txBody>
      </p:sp>
    </p:spTree>
    <p:extLst>
      <p:ext uri="{BB962C8B-B14F-4D97-AF65-F5344CB8AC3E}">
        <p14:creationId xmlns:p14="http://schemas.microsoft.com/office/powerpoint/2010/main" val="302611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you are </a:t>
            </a: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not sure.</a:t>
            </a:r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what can you do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to be sure?</a:t>
            </a:r>
          </a:p>
        </p:txBody>
      </p:sp>
    </p:spTree>
    <p:extLst>
      <p:ext uri="{BB962C8B-B14F-4D97-AF65-F5344CB8AC3E}">
        <p14:creationId xmlns:p14="http://schemas.microsoft.com/office/powerpoint/2010/main" val="3639082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there is </a:t>
            </a: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nothing </a:t>
            </a:r>
            <a:r>
              <a:rPr lang="en-US">
                <a:latin typeface="Arial" charset="0"/>
                <a:cs typeface="Arial" charset="0"/>
              </a:rPr>
              <a:t>you can do,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you can </a:t>
            </a: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never be sure</a:t>
            </a:r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it is a limitation of science:</a:t>
            </a:r>
          </a:p>
          <a:p>
            <a:r>
              <a:rPr lang="en-US">
                <a:latin typeface="Arial" charset="0"/>
                <a:cs typeface="Arial" charset="0"/>
              </a:rPr>
              <a:t>no matter how often you pull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the lever, it could </a:t>
            </a: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always </a:t>
            </a:r>
            <a:r>
              <a:rPr lang="en-US">
                <a:latin typeface="Arial" charset="0"/>
                <a:cs typeface="Arial" charset="0"/>
              </a:rPr>
              <a:t>be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chance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57800" y="46038"/>
            <a:ext cx="3586163" cy="6735762"/>
            <a:chOff x="5257800" y="46038"/>
            <a:chExt cx="3586163" cy="6735762"/>
          </a:xfrm>
        </p:grpSpPr>
        <p:pic>
          <p:nvPicPr>
            <p:cNvPr id="27652" name="Picture 3" descr="the_differen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46038"/>
              <a:ext cx="3586163" cy="6735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ounded Rectangle 3"/>
            <p:cNvSpPr/>
            <p:nvPr/>
          </p:nvSpPr>
          <p:spPr bwMode="auto">
            <a:xfrm>
              <a:off x="6997700" y="5130800"/>
              <a:ext cx="1595438" cy="15113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789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 txBox="1">
            <a:spLocks/>
          </p:cNvSpPr>
          <p:nvPr/>
        </p:nvSpPr>
        <p:spPr bwMode="auto">
          <a:xfrm>
            <a:off x="0" y="4232426"/>
            <a:ext cx="9144000" cy="1619099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93600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 b="0" dirty="0">
                <a:solidFill>
                  <a:srgbClr val="FFFFFF"/>
                </a:solidFill>
                <a:sym typeface="Wingdings" charset="0"/>
              </a:rPr>
              <a:t>the more sample  (# of runs)</a:t>
            </a:r>
            <a:r>
              <a:rPr lang="en-US" sz="3200" b="0" dirty="0">
                <a:solidFill>
                  <a:srgbClr val="FFFFFF"/>
                </a:solidFill>
              </a:rPr>
              <a:t>, the more your confidence increases</a:t>
            </a:r>
          </a:p>
          <a:p>
            <a:pPr eaLnBrk="1" hangingPunct="1"/>
            <a:r>
              <a:rPr lang="en-US" sz="3200" b="0" dirty="0">
                <a:solidFill>
                  <a:schemeClr val="bg1"/>
                </a:solidFill>
                <a:sym typeface="Wingdings" charset="0"/>
              </a:rPr>
              <a:t> </a:t>
            </a:r>
            <a:r>
              <a:rPr lang="en-US" sz="3200" b="0" dirty="0">
                <a:solidFill>
                  <a:schemeClr val="bg1"/>
                </a:solidFill>
              </a:rPr>
              <a:t>you can be </a:t>
            </a:r>
            <a:r>
              <a:rPr lang="en-US" sz="3200" dirty="0">
                <a:solidFill>
                  <a:srgbClr val="99CC00"/>
                </a:solidFill>
              </a:rPr>
              <a:t>arbitrarily sure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152400" y="2971800"/>
            <a:ext cx="84931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0" dirty="0">
                <a:solidFill>
                  <a:srgbClr val="99CC00"/>
                </a:solidFill>
                <a:latin typeface="Segoe UI" charset="0"/>
                <a:cs typeface="Segoe UI" charset="0"/>
              </a:rPr>
              <a:t>the good news:</a:t>
            </a:r>
          </a:p>
        </p:txBody>
      </p:sp>
    </p:spTree>
    <p:extLst>
      <p:ext uri="{BB962C8B-B14F-4D97-AF65-F5344CB8AC3E}">
        <p14:creationId xmlns:p14="http://schemas.microsoft.com/office/powerpoint/2010/main" val="23210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295422" y="58674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another round</a:t>
            </a:r>
          </a:p>
        </p:txBody>
      </p:sp>
    </p:spTree>
    <p:extLst>
      <p:ext uri="{BB962C8B-B14F-4D97-AF65-F5344CB8AC3E}">
        <p14:creationId xmlns:p14="http://schemas.microsoft.com/office/powerpoint/2010/main" val="82694850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ok, you get your original shoes back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 week later the same thing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happens again.</a:t>
            </a:r>
            <a:b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again,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you run 10 meters a few times 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with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the questionable shoes …</a:t>
            </a:r>
          </a:p>
        </p:txBody>
      </p:sp>
    </p:spTree>
    <p:extLst>
      <p:ext uri="{BB962C8B-B14F-4D97-AF65-F5344CB8AC3E}">
        <p14:creationId xmlns:p14="http://schemas.microsoft.com/office/powerpoint/2010/main" val="274679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46" name="Straight Connector 61"/>
          <p:cNvCxnSpPr>
            <a:cxnSpLocks noChangeShapeType="1"/>
          </p:cNvCxnSpPr>
          <p:nvPr/>
        </p:nvCxnSpPr>
        <p:spPr bwMode="auto">
          <a:xfrm rot="16200000" flipH="1">
            <a:off x="-1185863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47" name="Straight Connector 62"/>
          <p:cNvCxnSpPr>
            <a:cxnSpLocks noChangeShapeType="1"/>
          </p:cNvCxnSpPr>
          <p:nvPr/>
        </p:nvCxnSpPr>
        <p:spPr bwMode="auto">
          <a:xfrm rot="10800000" flipV="1">
            <a:off x="9826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48" name="Straight Connector 61"/>
          <p:cNvCxnSpPr>
            <a:cxnSpLocks noChangeShapeType="1"/>
          </p:cNvCxnSpPr>
          <p:nvPr/>
        </p:nvCxnSpPr>
        <p:spPr bwMode="auto">
          <a:xfrm rot="16200000" flipH="1">
            <a:off x="2547937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49" name="Straight Connector 62"/>
          <p:cNvCxnSpPr>
            <a:cxnSpLocks noChangeShapeType="1"/>
          </p:cNvCxnSpPr>
          <p:nvPr/>
        </p:nvCxnSpPr>
        <p:spPr bwMode="auto">
          <a:xfrm rot="10800000" flipV="1">
            <a:off x="47164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1750" name="Group 200"/>
          <p:cNvGrpSpPr>
            <a:grpSpLocks/>
          </p:cNvGrpSpPr>
          <p:nvPr/>
        </p:nvGrpSpPr>
        <p:grpSpPr bwMode="auto">
          <a:xfrm>
            <a:off x="1135063" y="4267200"/>
            <a:ext cx="2667000" cy="1589088"/>
            <a:chOff x="1135223" y="2655771"/>
            <a:chExt cx="2667000" cy="3200400"/>
          </a:xfrm>
        </p:grpSpPr>
        <p:sp>
          <p:nvSpPr>
            <p:cNvPr id="32096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7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8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9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0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1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2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3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4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5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6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7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8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9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0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1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2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3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4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5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6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7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8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9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0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1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2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3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4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5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6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7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8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9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0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1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2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3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4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5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6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7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8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9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0" name="Rectangle 77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1" name="Rectangle 78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2" name="Rectangle 79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3" name="Rectangle 80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4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5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6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7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8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9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0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1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2" name="Rectangle 89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3" name="Rectangle 90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4" name="Rectangle 91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5" name="Rectangle 92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6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7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8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9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0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1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2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3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4" name="Rectangle 101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5" name="Rectangle 102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6" name="Rectangle 103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7" name="Rectangle 104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8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9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0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1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2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3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4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5" name="Rectangle 113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6" name="Rectangle 114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7" name="Rectangle 115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8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9" name="Rectangle 252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1" name="TextBox 253"/>
          <p:cNvSpPr txBox="1">
            <a:spLocks noChangeArrowheads="1"/>
          </p:cNvSpPr>
          <p:nvPr/>
        </p:nvSpPr>
        <p:spPr bwMode="auto">
          <a:xfrm>
            <a:off x="1296988" y="5932488"/>
            <a:ext cx="19447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/>
              <a:t>your shoes</a:t>
            </a:r>
          </a:p>
        </p:txBody>
      </p:sp>
      <p:sp>
        <p:nvSpPr>
          <p:cNvPr id="31752" name="TextBox 254"/>
          <p:cNvSpPr txBox="1">
            <a:spLocks noChangeArrowheads="1"/>
          </p:cNvSpPr>
          <p:nvPr/>
        </p:nvSpPr>
        <p:spPr bwMode="auto">
          <a:xfrm>
            <a:off x="4792663" y="5932488"/>
            <a:ext cx="32864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/>
              <a:t>questionable shoes</a:t>
            </a:r>
          </a:p>
        </p:txBody>
      </p:sp>
      <p:grpSp>
        <p:nvGrpSpPr>
          <p:cNvPr id="31753" name="Group 201"/>
          <p:cNvGrpSpPr>
            <a:grpSpLocks/>
          </p:cNvGrpSpPr>
          <p:nvPr/>
        </p:nvGrpSpPr>
        <p:grpSpPr bwMode="auto">
          <a:xfrm>
            <a:off x="1135063" y="2679700"/>
            <a:ext cx="2667000" cy="1589088"/>
            <a:chOff x="1135223" y="2655771"/>
            <a:chExt cx="2667000" cy="3200400"/>
          </a:xfrm>
        </p:grpSpPr>
        <p:sp>
          <p:nvSpPr>
            <p:cNvPr id="32012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3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4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5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6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7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8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9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0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1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2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3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4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5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6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7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8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9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0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1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2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3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4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5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6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7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8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9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0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1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2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3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4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5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6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7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8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9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0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1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2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3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4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5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6" name="Rectangle 289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7" name="Rectangle 290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8" name="Rectangle 291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9" name="Rectangle 292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0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1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2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3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4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5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6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7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8" name="Rectangle 301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9" name="Rectangle 302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0" name="Rectangle 303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1" name="Rectangle 304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2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3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4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5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6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7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8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9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0" name="Rectangle 313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1" name="Rectangle 314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2" name="Rectangle 315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3" name="Rectangle 316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4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5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6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7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8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9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0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1" name="Rectangle 324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2" name="Rectangle 325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3" name="Rectangle 326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4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5" name="Rectangle 328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4" name="Rectangle 41"/>
          <p:cNvSpPr>
            <a:spLocks noChangeArrowheads="1"/>
          </p:cNvSpPr>
          <p:nvPr/>
        </p:nvSpPr>
        <p:spPr bwMode="auto">
          <a:xfrm>
            <a:off x="21336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Rectangle 42"/>
          <p:cNvSpPr>
            <a:spLocks noChangeArrowheads="1"/>
          </p:cNvSpPr>
          <p:nvPr/>
        </p:nvSpPr>
        <p:spPr bwMode="auto">
          <a:xfrm>
            <a:off x="21336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Rectangle 45"/>
          <p:cNvSpPr>
            <a:spLocks noChangeArrowheads="1"/>
          </p:cNvSpPr>
          <p:nvPr/>
        </p:nvSpPr>
        <p:spPr bwMode="auto">
          <a:xfrm>
            <a:off x="25908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Rectangle 46"/>
          <p:cNvSpPr>
            <a:spLocks noChangeArrowheads="1"/>
          </p:cNvSpPr>
          <p:nvPr/>
        </p:nvSpPr>
        <p:spPr bwMode="auto">
          <a:xfrm>
            <a:off x="25908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8" name="Rectangle 49"/>
          <p:cNvSpPr>
            <a:spLocks noChangeArrowheads="1"/>
          </p:cNvSpPr>
          <p:nvPr/>
        </p:nvSpPr>
        <p:spPr bwMode="auto">
          <a:xfrm>
            <a:off x="3048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9" name="Rectangle 50"/>
          <p:cNvSpPr>
            <a:spLocks noChangeArrowheads="1"/>
          </p:cNvSpPr>
          <p:nvPr/>
        </p:nvSpPr>
        <p:spPr bwMode="auto">
          <a:xfrm>
            <a:off x="30480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0" name="Rectangle 51"/>
          <p:cNvSpPr>
            <a:spLocks noChangeArrowheads="1"/>
          </p:cNvSpPr>
          <p:nvPr/>
        </p:nvSpPr>
        <p:spPr bwMode="auto">
          <a:xfrm>
            <a:off x="16764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1" name="Rectangle 77"/>
          <p:cNvSpPr>
            <a:spLocks noChangeArrowheads="1"/>
          </p:cNvSpPr>
          <p:nvPr/>
        </p:nvSpPr>
        <p:spPr bwMode="auto">
          <a:xfrm>
            <a:off x="16764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Rectangle 78"/>
          <p:cNvSpPr>
            <a:spLocks noChangeArrowheads="1"/>
          </p:cNvSpPr>
          <p:nvPr/>
        </p:nvSpPr>
        <p:spPr bwMode="auto">
          <a:xfrm>
            <a:off x="35052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Rectangle 79"/>
          <p:cNvSpPr>
            <a:spLocks noChangeArrowheads="1"/>
          </p:cNvSpPr>
          <p:nvPr/>
        </p:nvSpPr>
        <p:spPr bwMode="auto">
          <a:xfrm>
            <a:off x="35052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Rectangle 80"/>
          <p:cNvSpPr>
            <a:spLocks noChangeArrowheads="1"/>
          </p:cNvSpPr>
          <p:nvPr/>
        </p:nvSpPr>
        <p:spPr bwMode="auto">
          <a:xfrm>
            <a:off x="1143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5" name="Rectangle 41"/>
          <p:cNvSpPr>
            <a:spLocks noChangeArrowheads="1"/>
          </p:cNvSpPr>
          <p:nvPr/>
        </p:nvSpPr>
        <p:spPr bwMode="auto">
          <a:xfrm>
            <a:off x="21336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6" name="Rectangle 42"/>
          <p:cNvSpPr>
            <a:spLocks noChangeArrowheads="1"/>
          </p:cNvSpPr>
          <p:nvPr/>
        </p:nvSpPr>
        <p:spPr bwMode="auto">
          <a:xfrm>
            <a:off x="21336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7" name="Rectangle 45"/>
          <p:cNvSpPr>
            <a:spLocks noChangeArrowheads="1"/>
          </p:cNvSpPr>
          <p:nvPr/>
        </p:nvSpPr>
        <p:spPr bwMode="auto">
          <a:xfrm>
            <a:off x="25908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8" name="Rectangle 46"/>
          <p:cNvSpPr>
            <a:spLocks noChangeArrowheads="1"/>
          </p:cNvSpPr>
          <p:nvPr/>
        </p:nvSpPr>
        <p:spPr bwMode="auto">
          <a:xfrm>
            <a:off x="25908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9" name="Rectangle 49"/>
          <p:cNvSpPr>
            <a:spLocks noChangeArrowheads="1"/>
          </p:cNvSpPr>
          <p:nvPr/>
        </p:nvSpPr>
        <p:spPr bwMode="auto">
          <a:xfrm>
            <a:off x="30480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0" name="Rectangle 50"/>
          <p:cNvSpPr>
            <a:spLocks noChangeArrowheads="1"/>
          </p:cNvSpPr>
          <p:nvPr/>
        </p:nvSpPr>
        <p:spPr bwMode="auto">
          <a:xfrm>
            <a:off x="30480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1" name="Rectangle 51"/>
          <p:cNvSpPr>
            <a:spLocks noChangeArrowheads="1"/>
          </p:cNvSpPr>
          <p:nvPr/>
        </p:nvSpPr>
        <p:spPr bwMode="auto">
          <a:xfrm>
            <a:off x="16764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2" name="Rectangle 77"/>
          <p:cNvSpPr>
            <a:spLocks noChangeArrowheads="1"/>
          </p:cNvSpPr>
          <p:nvPr/>
        </p:nvSpPr>
        <p:spPr bwMode="auto">
          <a:xfrm>
            <a:off x="16764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3" name="Rectangle 78"/>
          <p:cNvSpPr>
            <a:spLocks noChangeArrowheads="1"/>
          </p:cNvSpPr>
          <p:nvPr/>
        </p:nvSpPr>
        <p:spPr bwMode="auto">
          <a:xfrm>
            <a:off x="35052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4" name="Rectangle 79"/>
          <p:cNvSpPr>
            <a:spLocks noChangeArrowheads="1"/>
          </p:cNvSpPr>
          <p:nvPr/>
        </p:nvSpPr>
        <p:spPr bwMode="auto">
          <a:xfrm>
            <a:off x="35052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5" name="Rectangle 41"/>
          <p:cNvSpPr>
            <a:spLocks noChangeArrowheads="1"/>
          </p:cNvSpPr>
          <p:nvPr/>
        </p:nvSpPr>
        <p:spPr bwMode="auto">
          <a:xfrm>
            <a:off x="21336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6" name="Rectangle 42"/>
          <p:cNvSpPr>
            <a:spLocks noChangeArrowheads="1"/>
          </p:cNvSpPr>
          <p:nvPr/>
        </p:nvSpPr>
        <p:spPr bwMode="auto">
          <a:xfrm>
            <a:off x="21336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7" name="Rectangle 45"/>
          <p:cNvSpPr>
            <a:spLocks noChangeArrowheads="1"/>
          </p:cNvSpPr>
          <p:nvPr/>
        </p:nvSpPr>
        <p:spPr bwMode="auto">
          <a:xfrm>
            <a:off x="25908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8" name="Rectangle 46"/>
          <p:cNvSpPr>
            <a:spLocks noChangeArrowheads="1"/>
          </p:cNvSpPr>
          <p:nvPr/>
        </p:nvSpPr>
        <p:spPr bwMode="auto">
          <a:xfrm>
            <a:off x="25908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9" name="Rectangle 49"/>
          <p:cNvSpPr>
            <a:spLocks noChangeArrowheads="1"/>
          </p:cNvSpPr>
          <p:nvPr/>
        </p:nvSpPr>
        <p:spPr bwMode="auto">
          <a:xfrm>
            <a:off x="30480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0" name="Rectangle 50"/>
          <p:cNvSpPr>
            <a:spLocks noChangeArrowheads="1"/>
          </p:cNvSpPr>
          <p:nvPr/>
        </p:nvSpPr>
        <p:spPr bwMode="auto">
          <a:xfrm>
            <a:off x="30480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1" name="Rectangle 51"/>
          <p:cNvSpPr>
            <a:spLocks noChangeArrowheads="1"/>
          </p:cNvSpPr>
          <p:nvPr/>
        </p:nvSpPr>
        <p:spPr bwMode="auto">
          <a:xfrm>
            <a:off x="16764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2" name="Rectangle 77"/>
          <p:cNvSpPr>
            <a:spLocks noChangeArrowheads="1"/>
          </p:cNvSpPr>
          <p:nvPr/>
        </p:nvSpPr>
        <p:spPr bwMode="auto">
          <a:xfrm>
            <a:off x="16764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3" name="Rectangle 78"/>
          <p:cNvSpPr>
            <a:spLocks noChangeArrowheads="1"/>
          </p:cNvSpPr>
          <p:nvPr/>
        </p:nvSpPr>
        <p:spPr bwMode="auto">
          <a:xfrm>
            <a:off x="35052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4" name="Rectangle 79"/>
          <p:cNvSpPr>
            <a:spLocks noChangeArrowheads="1"/>
          </p:cNvSpPr>
          <p:nvPr/>
        </p:nvSpPr>
        <p:spPr bwMode="auto">
          <a:xfrm>
            <a:off x="35052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5" name="Rectangle 41"/>
          <p:cNvSpPr>
            <a:spLocks noChangeArrowheads="1"/>
          </p:cNvSpPr>
          <p:nvPr/>
        </p:nvSpPr>
        <p:spPr bwMode="auto">
          <a:xfrm>
            <a:off x="21336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6" name="Rectangle 42"/>
          <p:cNvSpPr>
            <a:spLocks noChangeArrowheads="1"/>
          </p:cNvSpPr>
          <p:nvPr/>
        </p:nvSpPr>
        <p:spPr bwMode="auto">
          <a:xfrm>
            <a:off x="21336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7" name="Rectangle 45"/>
          <p:cNvSpPr>
            <a:spLocks noChangeArrowheads="1"/>
          </p:cNvSpPr>
          <p:nvPr/>
        </p:nvSpPr>
        <p:spPr bwMode="auto">
          <a:xfrm>
            <a:off x="25908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8" name="Rectangle 46"/>
          <p:cNvSpPr>
            <a:spLocks noChangeArrowheads="1"/>
          </p:cNvSpPr>
          <p:nvPr/>
        </p:nvSpPr>
        <p:spPr bwMode="auto">
          <a:xfrm>
            <a:off x="25908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9" name="Rectangle 49"/>
          <p:cNvSpPr>
            <a:spLocks noChangeArrowheads="1"/>
          </p:cNvSpPr>
          <p:nvPr/>
        </p:nvSpPr>
        <p:spPr bwMode="auto">
          <a:xfrm>
            <a:off x="30480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0" name="Rectangle 50"/>
          <p:cNvSpPr>
            <a:spLocks noChangeArrowheads="1"/>
          </p:cNvSpPr>
          <p:nvPr/>
        </p:nvSpPr>
        <p:spPr bwMode="auto">
          <a:xfrm>
            <a:off x="30480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1" name="Rectangle 51"/>
          <p:cNvSpPr>
            <a:spLocks noChangeArrowheads="1"/>
          </p:cNvSpPr>
          <p:nvPr/>
        </p:nvSpPr>
        <p:spPr bwMode="auto">
          <a:xfrm>
            <a:off x="16764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2" name="Rectangle 374"/>
          <p:cNvSpPr>
            <a:spLocks noChangeArrowheads="1"/>
          </p:cNvSpPr>
          <p:nvPr/>
        </p:nvSpPr>
        <p:spPr bwMode="auto">
          <a:xfrm>
            <a:off x="16764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3" name="Rectangle 375"/>
          <p:cNvSpPr>
            <a:spLocks noChangeArrowheads="1"/>
          </p:cNvSpPr>
          <p:nvPr/>
        </p:nvSpPr>
        <p:spPr bwMode="auto">
          <a:xfrm>
            <a:off x="35052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4" name="Rectangle 376"/>
          <p:cNvSpPr>
            <a:spLocks noChangeArrowheads="1"/>
          </p:cNvSpPr>
          <p:nvPr/>
        </p:nvSpPr>
        <p:spPr bwMode="auto">
          <a:xfrm>
            <a:off x="35052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5" name="Rectangle 49"/>
          <p:cNvSpPr>
            <a:spLocks noChangeArrowheads="1"/>
          </p:cNvSpPr>
          <p:nvPr/>
        </p:nvSpPr>
        <p:spPr bwMode="auto">
          <a:xfrm>
            <a:off x="30480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6" name="Rectangle 50"/>
          <p:cNvSpPr>
            <a:spLocks noChangeArrowheads="1"/>
          </p:cNvSpPr>
          <p:nvPr/>
        </p:nvSpPr>
        <p:spPr bwMode="auto">
          <a:xfrm>
            <a:off x="30480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7" name="Rectangle 51"/>
          <p:cNvSpPr>
            <a:spLocks noChangeArrowheads="1"/>
          </p:cNvSpPr>
          <p:nvPr/>
        </p:nvSpPr>
        <p:spPr bwMode="auto">
          <a:xfrm>
            <a:off x="16764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8" name="Rectangle 386"/>
          <p:cNvSpPr>
            <a:spLocks noChangeArrowheads="1"/>
          </p:cNvSpPr>
          <p:nvPr/>
        </p:nvSpPr>
        <p:spPr bwMode="auto">
          <a:xfrm>
            <a:off x="16764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9" name="Rectangle 387"/>
          <p:cNvSpPr>
            <a:spLocks noChangeArrowheads="1"/>
          </p:cNvSpPr>
          <p:nvPr/>
        </p:nvSpPr>
        <p:spPr bwMode="auto">
          <a:xfrm>
            <a:off x="35052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0" name="Rectangle 41"/>
          <p:cNvSpPr>
            <a:spLocks noChangeArrowheads="1"/>
          </p:cNvSpPr>
          <p:nvPr/>
        </p:nvSpPr>
        <p:spPr bwMode="auto">
          <a:xfrm>
            <a:off x="58674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1" name="Rectangle 42"/>
          <p:cNvSpPr>
            <a:spLocks noChangeArrowheads="1"/>
          </p:cNvSpPr>
          <p:nvPr/>
        </p:nvSpPr>
        <p:spPr bwMode="auto">
          <a:xfrm>
            <a:off x="58674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2" name="Rectangle 45"/>
          <p:cNvSpPr>
            <a:spLocks noChangeArrowheads="1"/>
          </p:cNvSpPr>
          <p:nvPr/>
        </p:nvSpPr>
        <p:spPr bwMode="auto">
          <a:xfrm>
            <a:off x="63246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3" name="Rectangle 46"/>
          <p:cNvSpPr>
            <a:spLocks noChangeArrowheads="1"/>
          </p:cNvSpPr>
          <p:nvPr/>
        </p:nvSpPr>
        <p:spPr bwMode="auto">
          <a:xfrm>
            <a:off x="63246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4" name="Rectangle 47"/>
          <p:cNvSpPr>
            <a:spLocks noChangeArrowheads="1"/>
          </p:cNvSpPr>
          <p:nvPr/>
        </p:nvSpPr>
        <p:spPr bwMode="auto">
          <a:xfrm>
            <a:off x="48768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5" name="Rectangle 49"/>
          <p:cNvSpPr>
            <a:spLocks noChangeArrowheads="1"/>
          </p:cNvSpPr>
          <p:nvPr/>
        </p:nvSpPr>
        <p:spPr bwMode="auto">
          <a:xfrm>
            <a:off x="67818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6" name="Rectangle 50"/>
          <p:cNvSpPr>
            <a:spLocks noChangeArrowheads="1"/>
          </p:cNvSpPr>
          <p:nvPr/>
        </p:nvSpPr>
        <p:spPr bwMode="auto">
          <a:xfrm>
            <a:off x="67818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7" name="Rectangle 51"/>
          <p:cNvSpPr>
            <a:spLocks noChangeArrowheads="1"/>
          </p:cNvSpPr>
          <p:nvPr/>
        </p:nvSpPr>
        <p:spPr bwMode="auto">
          <a:xfrm>
            <a:off x="54102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8" name="Rectangle 77"/>
          <p:cNvSpPr>
            <a:spLocks noChangeArrowheads="1"/>
          </p:cNvSpPr>
          <p:nvPr/>
        </p:nvSpPr>
        <p:spPr bwMode="auto">
          <a:xfrm>
            <a:off x="54102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9" name="Rectangle 78"/>
          <p:cNvSpPr>
            <a:spLocks noChangeArrowheads="1"/>
          </p:cNvSpPr>
          <p:nvPr/>
        </p:nvSpPr>
        <p:spPr bwMode="auto">
          <a:xfrm>
            <a:off x="72390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0" name="Rectangle 79"/>
          <p:cNvSpPr>
            <a:spLocks noChangeArrowheads="1"/>
          </p:cNvSpPr>
          <p:nvPr/>
        </p:nvSpPr>
        <p:spPr bwMode="auto">
          <a:xfrm>
            <a:off x="72390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1" name="Rectangle 80"/>
          <p:cNvSpPr>
            <a:spLocks noChangeArrowheads="1"/>
          </p:cNvSpPr>
          <p:nvPr/>
        </p:nvSpPr>
        <p:spPr bwMode="auto">
          <a:xfrm>
            <a:off x="48768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2" name="Rectangle 41"/>
          <p:cNvSpPr>
            <a:spLocks noChangeArrowheads="1"/>
          </p:cNvSpPr>
          <p:nvPr/>
        </p:nvSpPr>
        <p:spPr bwMode="auto">
          <a:xfrm>
            <a:off x="58674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3" name="Rectangle 42"/>
          <p:cNvSpPr>
            <a:spLocks noChangeArrowheads="1"/>
          </p:cNvSpPr>
          <p:nvPr/>
        </p:nvSpPr>
        <p:spPr bwMode="auto">
          <a:xfrm>
            <a:off x="58674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4" name="Rectangle 45"/>
          <p:cNvSpPr>
            <a:spLocks noChangeArrowheads="1"/>
          </p:cNvSpPr>
          <p:nvPr/>
        </p:nvSpPr>
        <p:spPr bwMode="auto">
          <a:xfrm>
            <a:off x="63246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5" name="Rectangle 46"/>
          <p:cNvSpPr>
            <a:spLocks noChangeArrowheads="1"/>
          </p:cNvSpPr>
          <p:nvPr/>
        </p:nvSpPr>
        <p:spPr bwMode="auto">
          <a:xfrm>
            <a:off x="63246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6" name="Rectangle 47"/>
          <p:cNvSpPr>
            <a:spLocks noChangeArrowheads="1"/>
          </p:cNvSpPr>
          <p:nvPr/>
        </p:nvSpPr>
        <p:spPr bwMode="auto">
          <a:xfrm>
            <a:off x="48768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7" name="Rectangle 49"/>
          <p:cNvSpPr>
            <a:spLocks noChangeArrowheads="1"/>
          </p:cNvSpPr>
          <p:nvPr/>
        </p:nvSpPr>
        <p:spPr bwMode="auto">
          <a:xfrm>
            <a:off x="67818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8" name="Rectangle 50"/>
          <p:cNvSpPr>
            <a:spLocks noChangeArrowheads="1"/>
          </p:cNvSpPr>
          <p:nvPr/>
        </p:nvSpPr>
        <p:spPr bwMode="auto">
          <a:xfrm>
            <a:off x="67818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9" name="Rectangle 51"/>
          <p:cNvSpPr>
            <a:spLocks noChangeArrowheads="1"/>
          </p:cNvSpPr>
          <p:nvPr/>
        </p:nvSpPr>
        <p:spPr bwMode="auto">
          <a:xfrm>
            <a:off x="54102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0" name="Rectangle 77"/>
          <p:cNvSpPr>
            <a:spLocks noChangeArrowheads="1"/>
          </p:cNvSpPr>
          <p:nvPr/>
        </p:nvSpPr>
        <p:spPr bwMode="auto">
          <a:xfrm>
            <a:off x="54102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1" name="Rectangle 78"/>
          <p:cNvSpPr>
            <a:spLocks noChangeArrowheads="1"/>
          </p:cNvSpPr>
          <p:nvPr/>
        </p:nvSpPr>
        <p:spPr bwMode="auto">
          <a:xfrm>
            <a:off x="72390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2" name="Rectangle 79"/>
          <p:cNvSpPr>
            <a:spLocks noChangeArrowheads="1"/>
          </p:cNvSpPr>
          <p:nvPr/>
        </p:nvSpPr>
        <p:spPr bwMode="auto">
          <a:xfrm>
            <a:off x="72390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3" name="Rectangle 80"/>
          <p:cNvSpPr>
            <a:spLocks noChangeArrowheads="1"/>
          </p:cNvSpPr>
          <p:nvPr/>
        </p:nvSpPr>
        <p:spPr bwMode="auto">
          <a:xfrm>
            <a:off x="48768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4" name="Rectangle 41"/>
          <p:cNvSpPr>
            <a:spLocks noChangeArrowheads="1"/>
          </p:cNvSpPr>
          <p:nvPr/>
        </p:nvSpPr>
        <p:spPr bwMode="auto">
          <a:xfrm>
            <a:off x="58674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5" name="Rectangle 42"/>
          <p:cNvSpPr>
            <a:spLocks noChangeArrowheads="1"/>
          </p:cNvSpPr>
          <p:nvPr/>
        </p:nvSpPr>
        <p:spPr bwMode="auto">
          <a:xfrm>
            <a:off x="58674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6" name="Rectangle 45"/>
          <p:cNvSpPr>
            <a:spLocks noChangeArrowheads="1"/>
          </p:cNvSpPr>
          <p:nvPr/>
        </p:nvSpPr>
        <p:spPr bwMode="auto">
          <a:xfrm>
            <a:off x="63246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7" name="Rectangle 46"/>
          <p:cNvSpPr>
            <a:spLocks noChangeArrowheads="1"/>
          </p:cNvSpPr>
          <p:nvPr/>
        </p:nvSpPr>
        <p:spPr bwMode="auto">
          <a:xfrm>
            <a:off x="63246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8" name="Rectangle 47"/>
          <p:cNvSpPr>
            <a:spLocks noChangeArrowheads="1"/>
          </p:cNvSpPr>
          <p:nvPr/>
        </p:nvSpPr>
        <p:spPr bwMode="auto">
          <a:xfrm>
            <a:off x="48768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9" name="Rectangle 49"/>
          <p:cNvSpPr>
            <a:spLocks noChangeArrowheads="1"/>
          </p:cNvSpPr>
          <p:nvPr/>
        </p:nvSpPr>
        <p:spPr bwMode="auto">
          <a:xfrm>
            <a:off x="67818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0" name="Rectangle 50"/>
          <p:cNvSpPr>
            <a:spLocks noChangeArrowheads="1"/>
          </p:cNvSpPr>
          <p:nvPr/>
        </p:nvSpPr>
        <p:spPr bwMode="auto">
          <a:xfrm>
            <a:off x="67818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1" name="Rectangle 51"/>
          <p:cNvSpPr>
            <a:spLocks noChangeArrowheads="1"/>
          </p:cNvSpPr>
          <p:nvPr/>
        </p:nvSpPr>
        <p:spPr bwMode="auto">
          <a:xfrm>
            <a:off x="54102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2" name="Rectangle 77"/>
          <p:cNvSpPr>
            <a:spLocks noChangeArrowheads="1"/>
          </p:cNvSpPr>
          <p:nvPr/>
        </p:nvSpPr>
        <p:spPr bwMode="auto">
          <a:xfrm>
            <a:off x="54102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3" name="Rectangle 78"/>
          <p:cNvSpPr>
            <a:spLocks noChangeArrowheads="1"/>
          </p:cNvSpPr>
          <p:nvPr/>
        </p:nvSpPr>
        <p:spPr bwMode="auto">
          <a:xfrm>
            <a:off x="72390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4" name="Rectangle 79"/>
          <p:cNvSpPr>
            <a:spLocks noChangeArrowheads="1"/>
          </p:cNvSpPr>
          <p:nvPr/>
        </p:nvSpPr>
        <p:spPr bwMode="auto">
          <a:xfrm>
            <a:off x="72390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5" name="Rectangle 80"/>
          <p:cNvSpPr>
            <a:spLocks noChangeArrowheads="1"/>
          </p:cNvSpPr>
          <p:nvPr/>
        </p:nvSpPr>
        <p:spPr bwMode="auto">
          <a:xfrm>
            <a:off x="48768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6" name="Rectangle 41"/>
          <p:cNvSpPr>
            <a:spLocks noChangeArrowheads="1"/>
          </p:cNvSpPr>
          <p:nvPr/>
        </p:nvSpPr>
        <p:spPr bwMode="auto">
          <a:xfrm>
            <a:off x="58674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7" name="Rectangle 42"/>
          <p:cNvSpPr>
            <a:spLocks noChangeArrowheads="1"/>
          </p:cNvSpPr>
          <p:nvPr/>
        </p:nvSpPr>
        <p:spPr bwMode="auto">
          <a:xfrm>
            <a:off x="58674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8" name="Rectangle 45"/>
          <p:cNvSpPr>
            <a:spLocks noChangeArrowheads="1"/>
          </p:cNvSpPr>
          <p:nvPr/>
        </p:nvSpPr>
        <p:spPr bwMode="auto">
          <a:xfrm>
            <a:off x="63246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9" name="Rectangle 46"/>
          <p:cNvSpPr>
            <a:spLocks noChangeArrowheads="1"/>
          </p:cNvSpPr>
          <p:nvPr/>
        </p:nvSpPr>
        <p:spPr bwMode="auto">
          <a:xfrm>
            <a:off x="63246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0" name="Rectangle 47"/>
          <p:cNvSpPr>
            <a:spLocks noChangeArrowheads="1"/>
          </p:cNvSpPr>
          <p:nvPr/>
        </p:nvSpPr>
        <p:spPr bwMode="auto">
          <a:xfrm>
            <a:off x="48768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1" name="Rectangle 49"/>
          <p:cNvSpPr>
            <a:spLocks noChangeArrowheads="1"/>
          </p:cNvSpPr>
          <p:nvPr/>
        </p:nvSpPr>
        <p:spPr bwMode="auto">
          <a:xfrm>
            <a:off x="67818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2" name="Rectangle 50"/>
          <p:cNvSpPr>
            <a:spLocks noChangeArrowheads="1"/>
          </p:cNvSpPr>
          <p:nvPr/>
        </p:nvSpPr>
        <p:spPr bwMode="auto">
          <a:xfrm>
            <a:off x="67818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3" name="Rectangle 51"/>
          <p:cNvSpPr>
            <a:spLocks noChangeArrowheads="1"/>
          </p:cNvSpPr>
          <p:nvPr/>
        </p:nvSpPr>
        <p:spPr bwMode="auto">
          <a:xfrm>
            <a:off x="54102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4" name="Rectangle 459"/>
          <p:cNvSpPr>
            <a:spLocks noChangeArrowheads="1"/>
          </p:cNvSpPr>
          <p:nvPr/>
        </p:nvSpPr>
        <p:spPr bwMode="auto">
          <a:xfrm>
            <a:off x="54102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5" name="Rectangle 460"/>
          <p:cNvSpPr>
            <a:spLocks noChangeArrowheads="1"/>
          </p:cNvSpPr>
          <p:nvPr/>
        </p:nvSpPr>
        <p:spPr bwMode="auto">
          <a:xfrm>
            <a:off x="72390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6" name="Rectangle 461"/>
          <p:cNvSpPr>
            <a:spLocks noChangeArrowheads="1"/>
          </p:cNvSpPr>
          <p:nvPr/>
        </p:nvSpPr>
        <p:spPr bwMode="auto">
          <a:xfrm>
            <a:off x="72390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7" name="Rectangle 462"/>
          <p:cNvSpPr>
            <a:spLocks noChangeArrowheads="1"/>
          </p:cNvSpPr>
          <p:nvPr/>
        </p:nvSpPr>
        <p:spPr bwMode="auto">
          <a:xfrm>
            <a:off x="48768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8" name="Rectangle 41"/>
          <p:cNvSpPr>
            <a:spLocks noChangeArrowheads="1"/>
          </p:cNvSpPr>
          <p:nvPr/>
        </p:nvSpPr>
        <p:spPr bwMode="auto">
          <a:xfrm>
            <a:off x="58674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9" name="Rectangle 42"/>
          <p:cNvSpPr>
            <a:spLocks noChangeArrowheads="1"/>
          </p:cNvSpPr>
          <p:nvPr/>
        </p:nvSpPr>
        <p:spPr bwMode="auto">
          <a:xfrm>
            <a:off x="58674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0" name="Rectangle 45"/>
          <p:cNvSpPr>
            <a:spLocks noChangeArrowheads="1"/>
          </p:cNvSpPr>
          <p:nvPr/>
        </p:nvSpPr>
        <p:spPr bwMode="auto">
          <a:xfrm>
            <a:off x="63246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1" name="Rectangle 46"/>
          <p:cNvSpPr>
            <a:spLocks noChangeArrowheads="1"/>
          </p:cNvSpPr>
          <p:nvPr/>
        </p:nvSpPr>
        <p:spPr bwMode="auto">
          <a:xfrm>
            <a:off x="63246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2" name="Rectangle 47"/>
          <p:cNvSpPr>
            <a:spLocks noChangeArrowheads="1"/>
          </p:cNvSpPr>
          <p:nvPr/>
        </p:nvSpPr>
        <p:spPr bwMode="auto">
          <a:xfrm>
            <a:off x="48768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3" name="Rectangle 49"/>
          <p:cNvSpPr>
            <a:spLocks noChangeArrowheads="1"/>
          </p:cNvSpPr>
          <p:nvPr/>
        </p:nvSpPr>
        <p:spPr bwMode="auto">
          <a:xfrm>
            <a:off x="67818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4" name="Rectangle 50"/>
          <p:cNvSpPr>
            <a:spLocks noChangeArrowheads="1"/>
          </p:cNvSpPr>
          <p:nvPr/>
        </p:nvSpPr>
        <p:spPr bwMode="auto">
          <a:xfrm>
            <a:off x="67818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5" name="Rectangle 51"/>
          <p:cNvSpPr>
            <a:spLocks noChangeArrowheads="1"/>
          </p:cNvSpPr>
          <p:nvPr/>
        </p:nvSpPr>
        <p:spPr bwMode="auto">
          <a:xfrm>
            <a:off x="54102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6" name="Rectangle 471"/>
          <p:cNvSpPr>
            <a:spLocks noChangeArrowheads="1"/>
          </p:cNvSpPr>
          <p:nvPr/>
        </p:nvSpPr>
        <p:spPr bwMode="auto">
          <a:xfrm>
            <a:off x="54102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7" name="Rectangle 472"/>
          <p:cNvSpPr>
            <a:spLocks noChangeArrowheads="1"/>
          </p:cNvSpPr>
          <p:nvPr/>
        </p:nvSpPr>
        <p:spPr bwMode="auto">
          <a:xfrm>
            <a:off x="72390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8" name="Rectangle 473"/>
          <p:cNvSpPr>
            <a:spLocks noChangeArrowheads="1"/>
          </p:cNvSpPr>
          <p:nvPr/>
        </p:nvSpPr>
        <p:spPr bwMode="auto">
          <a:xfrm>
            <a:off x="72390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9" name="Rectangle 474"/>
          <p:cNvSpPr>
            <a:spLocks noChangeArrowheads="1"/>
          </p:cNvSpPr>
          <p:nvPr/>
        </p:nvSpPr>
        <p:spPr bwMode="auto">
          <a:xfrm>
            <a:off x="48768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0" name="Rectangle 41"/>
          <p:cNvSpPr>
            <a:spLocks noChangeArrowheads="1"/>
          </p:cNvSpPr>
          <p:nvPr/>
        </p:nvSpPr>
        <p:spPr bwMode="auto">
          <a:xfrm>
            <a:off x="58674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1" name="Rectangle 42"/>
          <p:cNvSpPr>
            <a:spLocks noChangeArrowheads="1"/>
          </p:cNvSpPr>
          <p:nvPr/>
        </p:nvSpPr>
        <p:spPr bwMode="auto">
          <a:xfrm>
            <a:off x="58674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2" name="Rectangle 45"/>
          <p:cNvSpPr>
            <a:spLocks noChangeArrowheads="1"/>
          </p:cNvSpPr>
          <p:nvPr/>
        </p:nvSpPr>
        <p:spPr bwMode="auto">
          <a:xfrm>
            <a:off x="63246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3" name="Rectangle 46"/>
          <p:cNvSpPr>
            <a:spLocks noChangeArrowheads="1"/>
          </p:cNvSpPr>
          <p:nvPr/>
        </p:nvSpPr>
        <p:spPr bwMode="auto">
          <a:xfrm>
            <a:off x="63246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4" name="Rectangle 47"/>
          <p:cNvSpPr>
            <a:spLocks noChangeArrowheads="1"/>
          </p:cNvSpPr>
          <p:nvPr/>
        </p:nvSpPr>
        <p:spPr bwMode="auto">
          <a:xfrm>
            <a:off x="48768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5" name="Rectangle 49"/>
          <p:cNvSpPr>
            <a:spLocks noChangeArrowheads="1"/>
          </p:cNvSpPr>
          <p:nvPr/>
        </p:nvSpPr>
        <p:spPr bwMode="auto">
          <a:xfrm>
            <a:off x="67818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6" name="Rectangle 50"/>
          <p:cNvSpPr>
            <a:spLocks noChangeArrowheads="1"/>
          </p:cNvSpPr>
          <p:nvPr/>
        </p:nvSpPr>
        <p:spPr bwMode="auto">
          <a:xfrm>
            <a:off x="67818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7" name="Rectangle 51"/>
          <p:cNvSpPr>
            <a:spLocks noChangeArrowheads="1"/>
          </p:cNvSpPr>
          <p:nvPr/>
        </p:nvSpPr>
        <p:spPr bwMode="auto">
          <a:xfrm>
            <a:off x="54102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8" name="Rectangle 483"/>
          <p:cNvSpPr>
            <a:spLocks noChangeArrowheads="1"/>
          </p:cNvSpPr>
          <p:nvPr/>
        </p:nvSpPr>
        <p:spPr bwMode="auto">
          <a:xfrm>
            <a:off x="54102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9" name="Rectangle 484"/>
          <p:cNvSpPr>
            <a:spLocks noChangeArrowheads="1"/>
          </p:cNvSpPr>
          <p:nvPr/>
        </p:nvSpPr>
        <p:spPr bwMode="auto">
          <a:xfrm>
            <a:off x="72390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0" name="Rectangle 485"/>
          <p:cNvSpPr>
            <a:spLocks noChangeArrowheads="1"/>
          </p:cNvSpPr>
          <p:nvPr/>
        </p:nvSpPr>
        <p:spPr bwMode="auto">
          <a:xfrm>
            <a:off x="72390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1" name="Rectangle 486"/>
          <p:cNvSpPr>
            <a:spLocks noChangeArrowheads="1"/>
          </p:cNvSpPr>
          <p:nvPr/>
        </p:nvSpPr>
        <p:spPr bwMode="auto">
          <a:xfrm>
            <a:off x="48768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2" name="Rectangle 41"/>
          <p:cNvSpPr>
            <a:spLocks noChangeArrowheads="1"/>
          </p:cNvSpPr>
          <p:nvPr/>
        </p:nvSpPr>
        <p:spPr bwMode="auto">
          <a:xfrm>
            <a:off x="58674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3" name="Rectangle 42"/>
          <p:cNvSpPr>
            <a:spLocks noChangeArrowheads="1"/>
          </p:cNvSpPr>
          <p:nvPr/>
        </p:nvSpPr>
        <p:spPr bwMode="auto">
          <a:xfrm>
            <a:off x="5867400" y="42672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4" name="Rectangle 45"/>
          <p:cNvSpPr>
            <a:spLocks noChangeArrowheads="1"/>
          </p:cNvSpPr>
          <p:nvPr/>
        </p:nvSpPr>
        <p:spPr bwMode="auto">
          <a:xfrm>
            <a:off x="63246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5" name="Rectangle 46"/>
          <p:cNvSpPr>
            <a:spLocks noChangeArrowheads="1"/>
          </p:cNvSpPr>
          <p:nvPr/>
        </p:nvSpPr>
        <p:spPr bwMode="auto">
          <a:xfrm>
            <a:off x="6324600" y="42672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6" name="Rectangle 49"/>
          <p:cNvSpPr>
            <a:spLocks noChangeArrowheads="1"/>
          </p:cNvSpPr>
          <p:nvPr/>
        </p:nvSpPr>
        <p:spPr bwMode="auto">
          <a:xfrm>
            <a:off x="67818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7" name="Rectangle 50"/>
          <p:cNvSpPr>
            <a:spLocks noChangeArrowheads="1"/>
          </p:cNvSpPr>
          <p:nvPr/>
        </p:nvSpPr>
        <p:spPr bwMode="auto">
          <a:xfrm>
            <a:off x="6781800" y="42672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8" name="Rectangle 51"/>
          <p:cNvSpPr>
            <a:spLocks noChangeArrowheads="1"/>
          </p:cNvSpPr>
          <p:nvPr/>
        </p:nvSpPr>
        <p:spPr bwMode="auto">
          <a:xfrm>
            <a:off x="5410200" y="42672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9" name="Rectangle 494"/>
          <p:cNvSpPr>
            <a:spLocks noChangeArrowheads="1"/>
          </p:cNvSpPr>
          <p:nvPr/>
        </p:nvSpPr>
        <p:spPr bwMode="auto">
          <a:xfrm>
            <a:off x="54102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0" name="Rectangle 495"/>
          <p:cNvSpPr>
            <a:spLocks noChangeArrowheads="1"/>
          </p:cNvSpPr>
          <p:nvPr/>
        </p:nvSpPr>
        <p:spPr bwMode="auto">
          <a:xfrm>
            <a:off x="72390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1" name="Rectangle 51"/>
          <p:cNvSpPr>
            <a:spLocks noChangeArrowheads="1"/>
          </p:cNvSpPr>
          <p:nvPr/>
        </p:nvSpPr>
        <p:spPr bwMode="auto">
          <a:xfrm>
            <a:off x="4876800" y="42672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2" name="Rectangle 498"/>
          <p:cNvSpPr>
            <a:spLocks noChangeArrowheads="1"/>
          </p:cNvSpPr>
          <p:nvPr/>
        </p:nvSpPr>
        <p:spPr bwMode="auto">
          <a:xfrm>
            <a:off x="48768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3" name="Rectangle 41"/>
          <p:cNvSpPr>
            <a:spLocks noChangeArrowheads="1"/>
          </p:cNvSpPr>
          <p:nvPr/>
        </p:nvSpPr>
        <p:spPr bwMode="auto">
          <a:xfrm>
            <a:off x="5867400" y="41560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4" name="Rectangle 42"/>
          <p:cNvSpPr>
            <a:spLocks noChangeArrowheads="1"/>
          </p:cNvSpPr>
          <p:nvPr/>
        </p:nvSpPr>
        <p:spPr bwMode="auto">
          <a:xfrm>
            <a:off x="5867400" y="40417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5" name="Rectangle 45"/>
          <p:cNvSpPr>
            <a:spLocks noChangeArrowheads="1"/>
          </p:cNvSpPr>
          <p:nvPr/>
        </p:nvSpPr>
        <p:spPr bwMode="auto">
          <a:xfrm>
            <a:off x="6324600" y="41560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6" name="Rectangle 46"/>
          <p:cNvSpPr>
            <a:spLocks noChangeArrowheads="1"/>
          </p:cNvSpPr>
          <p:nvPr/>
        </p:nvSpPr>
        <p:spPr bwMode="auto">
          <a:xfrm>
            <a:off x="6324600" y="40417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7" name="Rectangle 47"/>
          <p:cNvSpPr>
            <a:spLocks noChangeArrowheads="1"/>
          </p:cNvSpPr>
          <p:nvPr/>
        </p:nvSpPr>
        <p:spPr bwMode="auto">
          <a:xfrm>
            <a:off x="4876800" y="40417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8" name="Rectangle 49"/>
          <p:cNvSpPr>
            <a:spLocks noChangeArrowheads="1"/>
          </p:cNvSpPr>
          <p:nvPr/>
        </p:nvSpPr>
        <p:spPr bwMode="auto">
          <a:xfrm>
            <a:off x="6781800" y="41560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9" name="Rectangle 50"/>
          <p:cNvSpPr>
            <a:spLocks noChangeArrowheads="1"/>
          </p:cNvSpPr>
          <p:nvPr/>
        </p:nvSpPr>
        <p:spPr bwMode="auto">
          <a:xfrm>
            <a:off x="6781800" y="40417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0" name="Rectangle 51"/>
          <p:cNvSpPr>
            <a:spLocks noChangeArrowheads="1"/>
          </p:cNvSpPr>
          <p:nvPr/>
        </p:nvSpPr>
        <p:spPr bwMode="auto">
          <a:xfrm>
            <a:off x="5410200" y="40417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1" name="Rectangle 77"/>
          <p:cNvSpPr>
            <a:spLocks noChangeArrowheads="1"/>
          </p:cNvSpPr>
          <p:nvPr/>
        </p:nvSpPr>
        <p:spPr bwMode="auto">
          <a:xfrm>
            <a:off x="5410200" y="41560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2" name="Rectangle 80"/>
          <p:cNvSpPr>
            <a:spLocks noChangeArrowheads="1"/>
          </p:cNvSpPr>
          <p:nvPr/>
        </p:nvSpPr>
        <p:spPr bwMode="auto">
          <a:xfrm>
            <a:off x="4876800" y="41560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3" name="Rectangle 41"/>
          <p:cNvSpPr>
            <a:spLocks noChangeArrowheads="1"/>
          </p:cNvSpPr>
          <p:nvPr/>
        </p:nvSpPr>
        <p:spPr bwMode="auto">
          <a:xfrm>
            <a:off x="5867400" y="39290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4" name="Rectangle 42"/>
          <p:cNvSpPr>
            <a:spLocks noChangeArrowheads="1"/>
          </p:cNvSpPr>
          <p:nvPr/>
        </p:nvSpPr>
        <p:spPr bwMode="auto">
          <a:xfrm>
            <a:off x="5867400" y="38147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5" name="Rectangle 45"/>
          <p:cNvSpPr>
            <a:spLocks noChangeArrowheads="1"/>
          </p:cNvSpPr>
          <p:nvPr/>
        </p:nvSpPr>
        <p:spPr bwMode="auto">
          <a:xfrm>
            <a:off x="6324600" y="39290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6" name="Rectangle 46"/>
          <p:cNvSpPr>
            <a:spLocks noChangeArrowheads="1"/>
          </p:cNvSpPr>
          <p:nvPr/>
        </p:nvSpPr>
        <p:spPr bwMode="auto">
          <a:xfrm>
            <a:off x="6324600" y="38147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7" name="Rectangle 47"/>
          <p:cNvSpPr>
            <a:spLocks noChangeArrowheads="1"/>
          </p:cNvSpPr>
          <p:nvPr/>
        </p:nvSpPr>
        <p:spPr bwMode="auto">
          <a:xfrm>
            <a:off x="4876800" y="38147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8" name="Rectangle 49"/>
          <p:cNvSpPr>
            <a:spLocks noChangeArrowheads="1"/>
          </p:cNvSpPr>
          <p:nvPr/>
        </p:nvSpPr>
        <p:spPr bwMode="auto">
          <a:xfrm>
            <a:off x="6781800" y="39290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9" name="Rectangle 50"/>
          <p:cNvSpPr>
            <a:spLocks noChangeArrowheads="1"/>
          </p:cNvSpPr>
          <p:nvPr/>
        </p:nvSpPr>
        <p:spPr bwMode="auto">
          <a:xfrm>
            <a:off x="6781800" y="38147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0" name="Rectangle 51"/>
          <p:cNvSpPr>
            <a:spLocks noChangeArrowheads="1"/>
          </p:cNvSpPr>
          <p:nvPr/>
        </p:nvSpPr>
        <p:spPr bwMode="auto">
          <a:xfrm>
            <a:off x="5410200" y="38147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1" name="Rectangle 77"/>
          <p:cNvSpPr>
            <a:spLocks noChangeArrowheads="1"/>
          </p:cNvSpPr>
          <p:nvPr/>
        </p:nvSpPr>
        <p:spPr bwMode="auto">
          <a:xfrm>
            <a:off x="5410200" y="39290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2" name="Rectangle 80"/>
          <p:cNvSpPr>
            <a:spLocks noChangeArrowheads="1"/>
          </p:cNvSpPr>
          <p:nvPr/>
        </p:nvSpPr>
        <p:spPr bwMode="auto">
          <a:xfrm>
            <a:off x="4876800" y="39290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3" name="Rectangle 41"/>
          <p:cNvSpPr>
            <a:spLocks noChangeArrowheads="1"/>
          </p:cNvSpPr>
          <p:nvPr/>
        </p:nvSpPr>
        <p:spPr bwMode="auto">
          <a:xfrm>
            <a:off x="5867400" y="37020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4" name="Rectangle 42"/>
          <p:cNvSpPr>
            <a:spLocks noChangeArrowheads="1"/>
          </p:cNvSpPr>
          <p:nvPr/>
        </p:nvSpPr>
        <p:spPr bwMode="auto">
          <a:xfrm>
            <a:off x="5867400" y="3587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5" name="Rectangle 45"/>
          <p:cNvSpPr>
            <a:spLocks noChangeArrowheads="1"/>
          </p:cNvSpPr>
          <p:nvPr/>
        </p:nvSpPr>
        <p:spPr bwMode="auto">
          <a:xfrm>
            <a:off x="6324600" y="37020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6" name="Rectangle 46"/>
          <p:cNvSpPr>
            <a:spLocks noChangeArrowheads="1"/>
          </p:cNvSpPr>
          <p:nvPr/>
        </p:nvSpPr>
        <p:spPr bwMode="auto">
          <a:xfrm>
            <a:off x="6324600" y="3587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7" name="Rectangle 47"/>
          <p:cNvSpPr>
            <a:spLocks noChangeArrowheads="1"/>
          </p:cNvSpPr>
          <p:nvPr/>
        </p:nvSpPr>
        <p:spPr bwMode="auto">
          <a:xfrm>
            <a:off x="4876800" y="3587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8" name="Rectangle 49"/>
          <p:cNvSpPr>
            <a:spLocks noChangeArrowheads="1"/>
          </p:cNvSpPr>
          <p:nvPr/>
        </p:nvSpPr>
        <p:spPr bwMode="auto">
          <a:xfrm>
            <a:off x="6781800" y="37020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9" name="Rectangle 50"/>
          <p:cNvSpPr>
            <a:spLocks noChangeArrowheads="1"/>
          </p:cNvSpPr>
          <p:nvPr/>
        </p:nvSpPr>
        <p:spPr bwMode="auto">
          <a:xfrm>
            <a:off x="6781800" y="3587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0" name="Rectangle 51"/>
          <p:cNvSpPr>
            <a:spLocks noChangeArrowheads="1"/>
          </p:cNvSpPr>
          <p:nvPr/>
        </p:nvSpPr>
        <p:spPr bwMode="auto">
          <a:xfrm>
            <a:off x="5410200" y="3587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1" name="Rectangle 77"/>
          <p:cNvSpPr>
            <a:spLocks noChangeArrowheads="1"/>
          </p:cNvSpPr>
          <p:nvPr/>
        </p:nvSpPr>
        <p:spPr bwMode="auto">
          <a:xfrm>
            <a:off x="5410200" y="37020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2" name="Rectangle 80"/>
          <p:cNvSpPr>
            <a:spLocks noChangeArrowheads="1"/>
          </p:cNvSpPr>
          <p:nvPr/>
        </p:nvSpPr>
        <p:spPr bwMode="auto">
          <a:xfrm>
            <a:off x="4876800" y="37020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3" name="Rectangle 41"/>
          <p:cNvSpPr>
            <a:spLocks noChangeArrowheads="1"/>
          </p:cNvSpPr>
          <p:nvPr/>
        </p:nvSpPr>
        <p:spPr bwMode="auto">
          <a:xfrm>
            <a:off x="5867400" y="3475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4" name="Rectangle 42"/>
          <p:cNvSpPr>
            <a:spLocks noChangeArrowheads="1"/>
          </p:cNvSpPr>
          <p:nvPr/>
        </p:nvSpPr>
        <p:spPr bwMode="auto">
          <a:xfrm>
            <a:off x="5867400" y="3360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5" name="Rectangle 45"/>
          <p:cNvSpPr>
            <a:spLocks noChangeArrowheads="1"/>
          </p:cNvSpPr>
          <p:nvPr/>
        </p:nvSpPr>
        <p:spPr bwMode="auto">
          <a:xfrm>
            <a:off x="6324600" y="3475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6" name="Rectangle 46"/>
          <p:cNvSpPr>
            <a:spLocks noChangeArrowheads="1"/>
          </p:cNvSpPr>
          <p:nvPr/>
        </p:nvSpPr>
        <p:spPr bwMode="auto">
          <a:xfrm>
            <a:off x="6324600" y="3360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7" name="Rectangle 47"/>
          <p:cNvSpPr>
            <a:spLocks noChangeArrowheads="1"/>
          </p:cNvSpPr>
          <p:nvPr/>
        </p:nvSpPr>
        <p:spPr bwMode="auto">
          <a:xfrm>
            <a:off x="4876800" y="3360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8" name="Rectangle 49"/>
          <p:cNvSpPr>
            <a:spLocks noChangeArrowheads="1"/>
          </p:cNvSpPr>
          <p:nvPr/>
        </p:nvSpPr>
        <p:spPr bwMode="auto">
          <a:xfrm>
            <a:off x="6781800" y="3475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9" name="Rectangle 50"/>
          <p:cNvSpPr>
            <a:spLocks noChangeArrowheads="1"/>
          </p:cNvSpPr>
          <p:nvPr/>
        </p:nvSpPr>
        <p:spPr bwMode="auto">
          <a:xfrm>
            <a:off x="6781800" y="3360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0" name="Rectangle 51"/>
          <p:cNvSpPr>
            <a:spLocks noChangeArrowheads="1"/>
          </p:cNvSpPr>
          <p:nvPr/>
        </p:nvSpPr>
        <p:spPr bwMode="auto">
          <a:xfrm>
            <a:off x="5410200" y="3360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1" name="Rectangle 544"/>
          <p:cNvSpPr>
            <a:spLocks noChangeArrowheads="1"/>
          </p:cNvSpPr>
          <p:nvPr/>
        </p:nvSpPr>
        <p:spPr bwMode="auto">
          <a:xfrm>
            <a:off x="5410200" y="3475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2" name="Rectangle 547"/>
          <p:cNvSpPr>
            <a:spLocks noChangeArrowheads="1"/>
          </p:cNvSpPr>
          <p:nvPr/>
        </p:nvSpPr>
        <p:spPr bwMode="auto">
          <a:xfrm>
            <a:off x="4876800" y="3475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3" name="Rectangle 41"/>
          <p:cNvSpPr>
            <a:spLocks noChangeArrowheads="1"/>
          </p:cNvSpPr>
          <p:nvPr/>
        </p:nvSpPr>
        <p:spPr bwMode="auto">
          <a:xfrm>
            <a:off x="5867400" y="3248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4" name="Rectangle 42"/>
          <p:cNvSpPr>
            <a:spLocks noChangeArrowheads="1"/>
          </p:cNvSpPr>
          <p:nvPr/>
        </p:nvSpPr>
        <p:spPr bwMode="auto">
          <a:xfrm>
            <a:off x="5867400" y="3133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5" name="Rectangle 45"/>
          <p:cNvSpPr>
            <a:spLocks noChangeArrowheads="1"/>
          </p:cNvSpPr>
          <p:nvPr/>
        </p:nvSpPr>
        <p:spPr bwMode="auto">
          <a:xfrm>
            <a:off x="6324600" y="3248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6" name="Rectangle 46"/>
          <p:cNvSpPr>
            <a:spLocks noChangeArrowheads="1"/>
          </p:cNvSpPr>
          <p:nvPr/>
        </p:nvSpPr>
        <p:spPr bwMode="auto">
          <a:xfrm>
            <a:off x="6324600" y="3133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7" name="Rectangle 47"/>
          <p:cNvSpPr>
            <a:spLocks noChangeArrowheads="1"/>
          </p:cNvSpPr>
          <p:nvPr/>
        </p:nvSpPr>
        <p:spPr bwMode="auto">
          <a:xfrm>
            <a:off x="4876800" y="3133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8" name="Rectangle 49"/>
          <p:cNvSpPr>
            <a:spLocks noChangeArrowheads="1"/>
          </p:cNvSpPr>
          <p:nvPr/>
        </p:nvSpPr>
        <p:spPr bwMode="auto">
          <a:xfrm>
            <a:off x="6781800" y="3248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9" name="Rectangle 50"/>
          <p:cNvSpPr>
            <a:spLocks noChangeArrowheads="1"/>
          </p:cNvSpPr>
          <p:nvPr/>
        </p:nvSpPr>
        <p:spPr bwMode="auto">
          <a:xfrm>
            <a:off x="6781800" y="3133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0" name="Rectangle 51"/>
          <p:cNvSpPr>
            <a:spLocks noChangeArrowheads="1"/>
          </p:cNvSpPr>
          <p:nvPr/>
        </p:nvSpPr>
        <p:spPr bwMode="auto">
          <a:xfrm>
            <a:off x="5410200" y="3133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1" name="Rectangle 556"/>
          <p:cNvSpPr>
            <a:spLocks noChangeArrowheads="1"/>
          </p:cNvSpPr>
          <p:nvPr/>
        </p:nvSpPr>
        <p:spPr bwMode="auto">
          <a:xfrm>
            <a:off x="5410200" y="3248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2" name="Rectangle 559"/>
          <p:cNvSpPr>
            <a:spLocks noChangeArrowheads="1"/>
          </p:cNvSpPr>
          <p:nvPr/>
        </p:nvSpPr>
        <p:spPr bwMode="auto">
          <a:xfrm>
            <a:off x="4876800" y="3248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3" name="Rectangle 41"/>
          <p:cNvSpPr>
            <a:spLocks noChangeArrowheads="1"/>
          </p:cNvSpPr>
          <p:nvPr/>
        </p:nvSpPr>
        <p:spPr bwMode="auto">
          <a:xfrm>
            <a:off x="5867400" y="3021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4" name="Rectangle 42"/>
          <p:cNvSpPr>
            <a:spLocks noChangeArrowheads="1"/>
          </p:cNvSpPr>
          <p:nvPr/>
        </p:nvSpPr>
        <p:spPr bwMode="auto">
          <a:xfrm>
            <a:off x="5867400" y="2906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5" name="Rectangle 45"/>
          <p:cNvSpPr>
            <a:spLocks noChangeArrowheads="1"/>
          </p:cNvSpPr>
          <p:nvPr/>
        </p:nvSpPr>
        <p:spPr bwMode="auto">
          <a:xfrm>
            <a:off x="6324600" y="3021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6" name="Rectangle 46"/>
          <p:cNvSpPr>
            <a:spLocks noChangeArrowheads="1"/>
          </p:cNvSpPr>
          <p:nvPr/>
        </p:nvSpPr>
        <p:spPr bwMode="auto">
          <a:xfrm>
            <a:off x="6324600" y="2906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7" name="Rectangle 47"/>
          <p:cNvSpPr>
            <a:spLocks noChangeArrowheads="1"/>
          </p:cNvSpPr>
          <p:nvPr/>
        </p:nvSpPr>
        <p:spPr bwMode="auto">
          <a:xfrm>
            <a:off x="4876800" y="2906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8" name="Rectangle 49"/>
          <p:cNvSpPr>
            <a:spLocks noChangeArrowheads="1"/>
          </p:cNvSpPr>
          <p:nvPr/>
        </p:nvSpPr>
        <p:spPr bwMode="auto">
          <a:xfrm>
            <a:off x="6781800" y="3021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9" name="Rectangle 50"/>
          <p:cNvSpPr>
            <a:spLocks noChangeArrowheads="1"/>
          </p:cNvSpPr>
          <p:nvPr/>
        </p:nvSpPr>
        <p:spPr bwMode="auto">
          <a:xfrm>
            <a:off x="6781800" y="2906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0" name="Rectangle 51"/>
          <p:cNvSpPr>
            <a:spLocks noChangeArrowheads="1"/>
          </p:cNvSpPr>
          <p:nvPr/>
        </p:nvSpPr>
        <p:spPr bwMode="auto">
          <a:xfrm>
            <a:off x="5410200" y="2906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1" name="Rectangle 568"/>
          <p:cNvSpPr>
            <a:spLocks noChangeArrowheads="1"/>
          </p:cNvSpPr>
          <p:nvPr/>
        </p:nvSpPr>
        <p:spPr bwMode="auto">
          <a:xfrm>
            <a:off x="5410200" y="3021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2" name="Rectangle 571"/>
          <p:cNvSpPr>
            <a:spLocks noChangeArrowheads="1"/>
          </p:cNvSpPr>
          <p:nvPr/>
        </p:nvSpPr>
        <p:spPr bwMode="auto">
          <a:xfrm>
            <a:off x="4876800" y="3021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3" name="Rectangle 41"/>
          <p:cNvSpPr>
            <a:spLocks noChangeArrowheads="1"/>
          </p:cNvSpPr>
          <p:nvPr/>
        </p:nvSpPr>
        <p:spPr bwMode="auto">
          <a:xfrm>
            <a:off x="5867400" y="2794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4" name="Rectangle 42"/>
          <p:cNvSpPr>
            <a:spLocks noChangeArrowheads="1"/>
          </p:cNvSpPr>
          <p:nvPr/>
        </p:nvSpPr>
        <p:spPr bwMode="auto">
          <a:xfrm>
            <a:off x="5867400" y="2679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5" name="Rectangle 45"/>
          <p:cNvSpPr>
            <a:spLocks noChangeArrowheads="1"/>
          </p:cNvSpPr>
          <p:nvPr/>
        </p:nvSpPr>
        <p:spPr bwMode="auto">
          <a:xfrm>
            <a:off x="6324600" y="2794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6" name="Rectangle 46"/>
          <p:cNvSpPr>
            <a:spLocks noChangeArrowheads="1"/>
          </p:cNvSpPr>
          <p:nvPr/>
        </p:nvSpPr>
        <p:spPr bwMode="auto">
          <a:xfrm>
            <a:off x="6324600" y="2679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7" name="Rectangle 49"/>
          <p:cNvSpPr>
            <a:spLocks noChangeArrowheads="1"/>
          </p:cNvSpPr>
          <p:nvPr/>
        </p:nvSpPr>
        <p:spPr bwMode="auto">
          <a:xfrm>
            <a:off x="6781800" y="2794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8" name="Rectangle 50"/>
          <p:cNvSpPr>
            <a:spLocks noChangeArrowheads="1"/>
          </p:cNvSpPr>
          <p:nvPr/>
        </p:nvSpPr>
        <p:spPr bwMode="auto">
          <a:xfrm>
            <a:off x="6781800" y="2679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9" name="Rectangle 51"/>
          <p:cNvSpPr>
            <a:spLocks noChangeArrowheads="1"/>
          </p:cNvSpPr>
          <p:nvPr/>
        </p:nvSpPr>
        <p:spPr bwMode="auto">
          <a:xfrm>
            <a:off x="5410200" y="2679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0" name="Rectangle 579"/>
          <p:cNvSpPr>
            <a:spLocks noChangeArrowheads="1"/>
          </p:cNvSpPr>
          <p:nvPr/>
        </p:nvSpPr>
        <p:spPr bwMode="auto">
          <a:xfrm>
            <a:off x="5410200" y="2794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1" name="Rectangle 51"/>
          <p:cNvSpPr>
            <a:spLocks noChangeArrowheads="1"/>
          </p:cNvSpPr>
          <p:nvPr/>
        </p:nvSpPr>
        <p:spPr bwMode="auto">
          <a:xfrm>
            <a:off x="4876800" y="2679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2" name="Rectangle 583"/>
          <p:cNvSpPr>
            <a:spLocks noChangeArrowheads="1"/>
          </p:cNvSpPr>
          <p:nvPr/>
        </p:nvSpPr>
        <p:spPr bwMode="auto">
          <a:xfrm>
            <a:off x="4876800" y="2794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3" name="Rectangle 41"/>
          <p:cNvSpPr>
            <a:spLocks noChangeArrowheads="1"/>
          </p:cNvSpPr>
          <p:nvPr/>
        </p:nvSpPr>
        <p:spPr bwMode="auto">
          <a:xfrm>
            <a:off x="5875338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4" name="Rectangle 42"/>
          <p:cNvSpPr>
            <a:spLocks noChangeArrowheads="1"/>
          </p:cNvSpPr>
          <p:nvPr/>
        </p:nvSpPr>
        <p:spPr bwMode="auto">
          <a:xfrm>
            <a:off x="5875338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5" name="Rectangle 45"/>
          <p:cNvSpPr>
            <a:spLocks noChangeArrowheads="1"/>
          </p:cNvSpPr>
          <p:nvPr/>
        </p:nvSpPr>
        <p:spPr bwMode="auto">
          <a:xfrm>
            <a:off x="6332538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6" name="Rectangle 46"/>
          <p:cNvSpPr>
            <a:spLocks noChangeArrowheads="1"/>
          </p:cNvSpPr>
          <p:nvPr/>
        </p:nvSpPr>
        <p:spPr bwMode="auto">
          <a:xfrm>
            <a:off x="6332538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7" name="Rectangle 49"/>
          <p:cNvSpPr>
            <a:spLocks noChangeArrowheads="1"/>
          </p:cNvSpPr>
          <p:nvPr/>
        </p:nvSpPr>
        <p:spPr bwMode="auto">
          <a:xfrm>
            <a:off x="6789738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8" name="Rectangle 50"/>
          <p:cNvSpPr>
            <a:spLocks noChangeArrowheads="1"/>
          </p:cNvSpPr>
          <p:nvPr/>
        </p:nvSpPr>
        <p:spPr bwMode="auto">
          <a:xfrm>
            <a:off x="6789738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9" name="Rectangle 51"/>
          <p:cNvSpPr>
            <a:spLocks noChangeArrowheads="1"/>
          </p:cNvSpPr>
          <p:nvPr/>
        </p:nvSpPr>
        <p:spPr bwMode="auto">
          <a:xfrm>
            <a:off x="5418138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0" name="Rectangle 77"/>
          <p:cNvSpPr>
            <a:spLocks noChangeArrowheads="1"/>
          </p:cNvSpPr>
          <p:nvPr/>
        </p:nvSpPr>
        <p:spPr bwMode="auto">
          <a:xfrm>
            <a:off x="5418138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1" name="Rectangle 80"/>
          <p:cNvSpPr>
            <a:spLocks noChangeArrowheads="1"/>
          </p:cNvSpPr>
          <p:nvPr/>
        </p:nvSpPr>
        <p:spPr bwMode="auto">
          <a:xfrm>
            <a:off x="4884738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2" name="Rectangle 41"/>
          <p:cNvSpPr>
            <a:spLocks noChangeArrowheads="1"/>
          </p:cNvSpPr>
          <p:nvPr/>
        </p:nvSpPr>
        <p:spPr bwMode="auto">
          <a:xfrm>
            <a:off x="5875338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3" name="Rectangle 42"/>
          <p:cNvSpPr>
            <a:spLocks noChangeArrowheads="1"/>
          </p:cNvSpPr>
          <p:nvPr/>
        </p:nvSpPr>
        <p:spPr bwMode="auto">
          <a:xfrm>
            <a:off x="5875338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4" name="Rectangle 45"/>
          <p:cNvSpPr>
            <a:spLocks noChangeArrowheads="1"/>
          </p:cNvSpPr>
          <p:nvPr/>
        </p:nvSpPr>
        <p:spPr bwMode="auto">
          <a:xfrm>
            <a:off x="6332538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5" name="Rectangle 46"/>
          <p:cNvSpPr>
            <a:spLocks noChangeArrowheads="1"/>
          </p:cNvSpPr>
          <p:nvPr/>
        </p:nvSpPr>
        <p:spPr bwMode="auto">
          <a:xfrm>
            <a:off x="6332538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6" name="Rectangle 49"/>
          <p:cNvSpPr>
            <a:spLocks noChangeArrowheads="1"/>
          </p:cNvSpPr>
          <p:nvPr/>
        </p:nvSpPr>
        <p:spPr bwMode="auto">
          <a:xfrm>
            <a:off x="6789738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7" name="Rectangle 50"/>
          <p:cNvSpPr>
            <a:spLocks noChangeArrowheads="1"/>
          </p:cNvSpPr>
          <p:nvPr/>
        </p:nvSpPr>
        <p:spPr bwMode="auto">
          <a:xfrm>
            <a:off x="6789738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8" name="Rectangle 51"/>
          <p:cNvSpPr>
            <a:spLocks noChangeArrowheads="1"/>
          </p:cNvSpPr>
          <p:nvPr/>
        </p:nvSpPr>
        <p:spPr bwMode="auto">
          <a:xfrm>
            <a:off x="5418138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9" name="Rectangle 77"/>
          <p:cNvSpPr>
            <a:spLocks noChangeArrowheads="1"/>
          </p:cNvSpPr>
          <p:nvPr/>
        </p:nvSpPr>
        <p:spPr bwMode="auto">
          <a:xfrm>
            <a:off x="5418138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0" name="Rectangle 41"/>
          <p:cNvSpPr>
            <a:spLocks noChangeArrowheads="1"/>
          </p:cNvSpPr>
          <p:nvPr/>
        </p:nvSpPr>
        <p:spPr bwMode="auto">
          <a:xfrm>
            <a:off x="5875338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1" name="Rectangle 42"/>
          <p:cNvSpPr>
            <a:spLocks noChangeArrowheads="1"/>
          </p:cNvSpPr>
          <p:nvPr/>
        </p:nvSpPr>
        <p:spPr bwMode="auto">
          <a:xfrm>
            <a:off x="5875338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2" name="Rectangle 45"/>
          <p:cNvSpPr>
            <a:spLocks noChangeArrowheads="1"/>
          </p:cNvSpPr>
          <p:nvPr/>
        </p:nvSpPr>
        <p:spPr bwMode="auto">
          <a:xfrm>
            <a:off x="6332538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3" name="Rectangle 46"/>
          <p:cNvSpPr>
            <a:spLocks noChangeArrowheads="1"/>
          </p:cNvSpPr>
          <p:nvPr/>
        </p:nvSpPr>
        <p:spPr bwMode="auto">
          <a:xfrm>
            <a:off x="6332538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4" name="Rectangle 49"/>
          <p:cNvSpPr>
            <a:spLocks noChangeArrowheads="1"/>
          </p:cNvSpPr>
          <p:nvPr/>
        </p:nvSpPr>
        <p:spPr bwMode="auto">
          <a:xfrm>
            <a:off x="6789738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5" name="Rectangle 50"/>
          <p:cNvSpPr>
            <a:spLocks noChangeArrowheads="1"/>
          </p:cNvSpPr>
          <p:nvPr/>
        </p:nvSpPr>
        <p:spPr bwMode="auto">
          <a:xfrm>
            <a:off x="6789738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6" name="Rectangle 51"/>
          <p:cNvSpPr>
            <a:spLocks noChangeArrowheads="1"/>
          </p:cNvSpPr>
          <p:nvPr/>
        </p:nvSpPr>
        <p:spPr bwMode="auto">
          <a:xfrm>
            <a:off x="5418138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7" name="Rectangle 77"/>
          <p:cNvSpPr>
            <a:spLocks noChangeArrowheads="1"/>
          </p:cNvSpPr>
          <p:nvPr/>
        </p:nvSpPr>
        <p:spPr bwMode="auto">
          <a:xfrm>
            <a:off x="5418138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8" name="Rectangle 41"/>
          <p:cNvSpPr>
            <a:spLocks noChangeArrowheads="1"/>
          </p:cNvSpPr>
          <p:nvPr/>
        </p:nvSpPr>
        <p:spPr bwMode="auto">
          <a:xfrm>
            <a:off x="5875338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9" name="Rectangle 42"/>
          <p:cNvSpPr>
            <a:spLocks noChangeArrowheads="1"/>
          </p:cNvSpPr>
          <p:nvPr/>
        </p:nvSpPr>
        <p:spPr bwMode="auto">
          <a:xfrm>
            <a:off x="5875338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0" name="Rectangle 45"/>
          <p:cNvSpPr>
            <a:spLocks noChangeArrowheads="1"/>
          </p:cNvSpPr>
          <p:nvPr/>
        </p:nvSpPr>
        <p:spPr bwMode="auto">
          <a:xfrm>
            <a:off x="6332538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1" name="Rectangle 49"/>
          <p:cNvSpPr>
            <a:spLocks noChangeArrowheads="1"/>
          </p:cNvSpPr>
          <p:nvPr/>
        </p:nvSpPr>
        <p:spPr bwMode="auto">
          <a:xfrm>
            <a:off x="6789738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2" name="Rectangle 50"/>
          <p:cNvSpPr>
            <a:spLocks noChangeArrowheads="1"/>
          </p:cNvSpPr>
          <p:nvPr/>
        </p:nvSpPr>
        <p:spPr bwMode="auto">
          <a:xfrm>
            <a:off x="6789738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3" name="Rectangle 51"/>
          <p:cNvSpPr>
            <a:spLocks noChangeArrowheads="1"/>
          </p:cNvSpPr>
          <p:nvPr/>
        </p:nvSpPr>
        <p:spPr bwMode="auto">
          <a:xfrm>
            <a:off x="5418138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4" name="Rectangle 622"/>
          <p:cNvSpPr>
            <a:spLocks noChangeArrowheads="1"/>
          </p:cNvSpPr>
          <p:nvPr/>
        </p:nvSpPr>
        <p:spPr bwMode="auto">
          <a:xfrm>
            <a:off x="5418138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5" name="Rectangle 49"/>
          <p:cNvSpPr>
            <a:spLocks noChangeArrowheads="1"/>
          </p:cNvSpPr>
          <p:nvPr/>
        </p:nvSpPr>
        <p:spPr bwMode="auto">
          <a:xfrm>
            <a:off x="6789738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6" name="Rectangle 50"/>
          <p:cNvSpPr>
            <a:spLocks noChangeArrowheads="1"/>
          </p:cNvSpPr>
          <p:nvPr/>
        </p:nvSpPr>
        <p:spPr bwMode="auto">
          <a:xfrm>
            <a:off x="6789738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7" name="Rectangle 51"/>
          <p:cNvSpPr>
            <a:spLocks noChangeArrowheads="1"/>
          </p:cNvSpPr>
          <p:nvPr/>
        </p:nvSpPr>
        <p:spPr bwMode="auto">
          <a:xfrm>
            <a:off x="5418138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8" name="Rectangle 628"/>
          <p:cNvSpPr>
            <a:spLocks noChangeArrowheads="1"/>
          </p:cNvSpPr>
          <p:nvPr/>
        </p:nvSpPr>
        <p:spPr bwMode="auto">
          <a:xfrm>
            <a:off x="5418138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9" name="Rectangle 47"/>
          <p:cNvSpPr>
            <a:spLocks noChangeArrowheads="1"/>
          </p:cNvSpPr>
          <p:nvPr/>
        </p:nvSpPr>
        <p:spPr bwMode="auto">
          <a:xfrm>
            <a:off x="4876800" y="247808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0" name="Rectangle 47"/>
          <p:cNvSpPr>
            <a:spLocks noChangeArrowheads="1"/>
          </p:cNvSpPr>
          <p:nvPr/>
        </p:nvSpPr>
        <p:spPr bwMode="auto">
          <a:xfrm>
            <a:off x="7251700" y="25876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1" name="Rectangle 632"/>
          <p:cNvSpPr>
            <a:spLocks noChangeArrowheads="1"/>
          </p:cNvSpPr>
          <p:nvPr/>
        </p:nvSpPr>
        <p:spPr bwMode="auto">
          <a:xfrm>
            <a:off x="7251700" y="27003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2" name="Rectangle 47"/>
          <p:cNvSpPr>
            <a:spLocks noChangeArrowheads="1"/>
          </p:cNvSpPr>
          <p:nvPr/>
        </p:nvSpPr>
        <p:spPr bwMode="auto">
          <a:xfrm>
            <a:off x="7251700" y="23606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3" name="Rectangle 634"/>
          <p:cNvSpPr>
            <a:spLocks noChangeArrowheads="1"/>
          </p:cNvSpPr>
          <p:nvPr/>
        </p:nvSpPr>
        <p:spPr bwMode="auto">
          <a:xfrm>
            <a:off x="7251700" y="24733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4" name="Rectangle 47"/>
          <p:cNvSpPr>
            <a:spLocks noChangeArrowheads="1"/>
          </p:cNvSpPr>
          <p:nvPr/>
        </p:nvSpPr>
        <p:spPr bwMode="auto">
          <a:xfrm>
            <a:off x="7251700" y="21336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5" name="Rectangle 636"/>
          <p:cNvSpPr>
            <a:spLocks noChangeArrowheads="1"/>
          </p:cNvSpPr>
          <p:nvPr/>
        </p:nvSpPr>
        <p:spPr bwMode="auto">
          <a:xfrm>
            <a:off x="7251700" y="22463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6" name="Rectangle 51"/>
          <p:cNvSpPr>
            <a:spLocks noChangeArrowheads="1"/>
          </p:cNvSpPr>
          <p:nvPr/>
        </p:nvSpPr>
        <p:spPr bwMode="auto">
          <a:xfrm>
            <a:off x="7251700" y="190658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7" name="Rectangle 638"/>
          <p:cNvSpPr>
            <a:spLocks noChangeArrowheads="1"/>
          </p:cNvSpPr>
          <p:nvPr/>
        </p:nvSpPr>
        <p:spPr bwMode="auto">
          <a:xfrm>
            <a:off x="7251700" y="20193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8" name="Rectangle 49"/>
          <p:cNvSpPr>
            <a:spLocks noChangeArrowheads="1"/>
          </p:cNvSpPr>
          <p:nvPr/>
        </p:nvSpPr>
        <p:spPr bwMode="auto">
          <a:xfrm>
            <a:off x="7239000" y="42814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9" name="Rectangle 50"/>
          <p:cNvSpPr>
            <a:spLocks noChangeArrowheads="1"/>
          </p:cNvSpPr>
          <p:nvPr/>
        </p:nvSpPr>
        <p:spPr bwMode="auto">
          <a:xfrm>
            <a:off x="7239000" y="41687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0" name="Rectangle 49"/>
          <p:cNvSpPr>
            <a:spLocks noChangeArrowheads="1"/>
          </p:cNvSpPr>
          <p:nvPr/>
        </p:nvSpPr>
        <p:spPr bwMode="auto">
          <a:xfrm>
            <a:off x="7239000" y="40544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1" name="Rectangle 50"/>
          <p:cNvSpPr>
            <a:spLocks noChangeArrowheads="1"/>
          </p:cNvSpPr>
          <p:nvPr/>
        </p:nvSpPr>
        <p:spPr bwMode="auto">
          <a:xfrm>
            <a:off x="7239000" y="39417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2" name="Rectangle 49"/>
          <p:cNvSpPr>
            <a:spLocks noChangeArrowheads="1"/>
          </p:cNvSpPr>
          <p:nvPr/>
        </p:nvSpPr>
        <p:spPr bwMode="auto">
          <a:xfrm>
            <a:off x="7246938" y="3841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3" name="Rectangle 50"/>
          <p:cNvSpPr>
            <a:spLocks noChangeArrowheads="1"/>
          </p:cNvSpPr>
          <p:nvPr/>
        </p:nvSpPr>
        <p:spPr bwMode="auto">
          <a:xfrm>
            <a:off x="7246938" y="3729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4" name="Rectangle 49"/>
          <p:cNvSpPr>
            <a:spLocks noChangeArrowheads="1"/>
          </p:cNvSpPr>
          <p:nvPr/>
        </p:nvSpPr>
        <p:spPr bwMode="auto">
          <a:xfrm>
            <a:off x="7246938" y="3614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5" name="Rectangle 50"/>
          <p:cNvSpPr>
            <a:spLocks noChangeArrowheads="1"/>
          </p:cNvSpPr>
          <p:nvPr/>
        </p:nvSpPr>
        <p:spPr bwMode="auto">
          <a:xfrm>
            <a:off x="7246938" y="3502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6" name="Rectangle 49"/>
          <p:cNvSpPr>
            <a:spLocks noChangeArrowheads="1"/>
          </p:cNvSpPr>
          <p:nvPr/>
        </p:nvSpPr>
        <p:spPr bwMode="auto">
          <a:xfrm>
            <a:off x="7246938" y="3387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7" name="Rectangle 50"/>
          <p:cNvSpPr>
            <a:spLocks noChangeArrowheads="1"/>
          </p:cNvSpPr>
          <p:nvPr/>
        </p:nvSpPr>
        <p:spPr bwMode="auto">
          <a:xfrm>
            <a:off x="7246938" y="3275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8" name="Rectangle 49"/>
          <p:cNvSpPr>
            <a:spLocks noChangeArrowheads="1"/>
          </p:cNvSpPr>
          <p:nvPr/>
        </p:nvSpPr>
        <p:spPr bwMode="auto">
          <a:xfrm>
            <a:off x="7246938" y="3160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9" name="Rectangle 50"/>
          <p:cNvSpPr>
            <a:spLocks noChangeArrowheads="1"/>
          </p:cNvSpPr>
          <p:nvPr/>
        </p:nvSpPr>
        <p:spPr bwMode="auto">
          <a:xfrm>
            <a:off x="7246938" y="3048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10" name="Rectangle 49"/>
          <p:cNvSpPr>
            <a:spLocks noChangeArrowheads="1"/>
          </p:cNvSpPr>
          <p:nvPr/>
        </p:nvSpPr>
        <p:spPr bwMode="auto">
          <a:xfrm>
            <a:off x="7246938" y="2933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11" name="Rectangle 50"/>
          <p:cNvSpPr>
            <a:spLocks noChangeArrowheads="1"/>
          </p:cNvSpPr>
          <p:nvPr/>
        </p:nvSpPr>
        <p:spPr bwMode="auto">
          <a:xfrm>
            <a:off x="7246938" y="282098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6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4AA82FC-C667-C94C-BEBA-230B528AC9B3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CC106A-11FD-0A45-98C9-A5312261E668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46FDDD-FD7A-CC46-B1C8-B47B2899C491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1FB21C5-D49A-F340-893E-6151B434F1BC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180DAB-CEC7-B34D-8FAF-CC858751F435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3551895-595B-374D-BF32-8DE1B5C5F63C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A15E411-A38E-3A46-B44D-DB34DC4AD610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ED32260-4D92-B642-AE05-24B89B07CF8D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1748079-5E91-7E4C-8365-539FA6669AE3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E00BEFF-0532-4B4F-8A11-00C8090B9495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755D281-1918-2945-B017-14F98A2A49E0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4BE0EFB-9D71-E541-B366-86F62CDC048D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1E91706-9D70-E446-A60F-8A8026DD0C73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B626FFD-671A-5A42-9B40-41DCFE577DB1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BE971B6-51DA-0146-B5CA-34130A350C40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7E28FB9-B1BD-4B45-8471-563F984E4642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DDFDD72-B968-4844-A6DB-60A616023CFB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DC7F869-BAC7-904B-B8C8-C64C79A28046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21AA211-CA72-C748-9A79-A1C2D02DDB33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9243E20-6DD8-294E-A118-947515569297}"/>
              </a:ext>
            </a:extLst>
          </p:cNvPr>
          <p:cNvSpPr/>
          <p:nvPr/>
        </p:nvSpPr>
        <p:spPr bwMode="auto">
          <a:xfrm>
            <a:off x="6137364" y="1207930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15D0E2D-1C34-FA47-A209-4E446B1B4851}"/>
              </a:ext>
            </a:extLst>
          </p:cNvPr>
          <p:cNvSpPr/>
          <p:nvPr/>
        </p:nvSpPr>
        <p:spPr bwMode="auto">
          <a:xfrm>
            <a:off x="7711053" y="1202122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4FF91C9-77A6-D84A-89B7-FB01EB031B57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1B78392-BF1C-8D49-A7E0-5846713608EA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2C588E6-6D51-C54C-B9FD-F98766C53B48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8360C0D-1E10-6140-B81C-FEE2A4AED111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48DB71B-4720-7E4B-A01B-C87F62C3DC1E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FE7DB6D-F272-3B4C-9768-F168E50DDF24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C1F713B-F278-E141-83FF-A4183447E74A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953F5AE-CEC7-E34B-BE22-E942373A566B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B6CA0DD-7683-A54A-AB72-FE0F91E5B8C5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94C8565-0FF0-F24E-9BF7-4C1B6934DF6B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FE5D658-78C2-C34A-AF7C-1A289105F37D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4E4305F-D9DD-384E-9B09-E650EA8938A4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7379453-5360-294D-B93C-C079E121E762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9F511CD-24B7-9F47-8FA0-3CF573B0C488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BA1E35-649E-A84D-ACCB-AEC3327D3E69}"/>
              </a:ext>
            </a:extLst>
          </p:cNvPr>
          <p:cNvCxnSpPr>
            <a:stCxn id="7" idx="1"/>
            <a:endCxn id="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E1094C-D166-1145-A2AD-3DC7A3800E44}"/>
              </a:ext>
            </a:extLst>
          </p:cNvPr>
          <p:cNvCxnSpPr>
            <a:stCxn id="7" idx="3"/>
            <a:endCxn id="11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C768EB8-154E-0344-ABEE-B8382608FA78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36873A-04A8-624A-B6CE-74EA47B6B93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D38AB4-A845-AF49-AC82-5E9169F45A8F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D54579-2E4C-E94F-8479-1E7DD65095F6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2E306F-DDAC-E749-B677-10D21A50681F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 bwMode="auto">
          <a:xfrm flipH="1">
            <a:off x="6738984" y="922474"/>
            <a:ext cx="807895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839E900-8303-6148-AABB-9D6FE67BA2AB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 bwMode="auto">
          <a:xfrm>
            <a:off x="7546879" y="922474"/>
            <a:ext cx="725436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9CE4BCD-C1F6-A546-935D-B6D468462EBD}"/>
              </a:ext>
            </a:extLst>
          </p:cNvPr>
          <p:cNvCxnSpPr>
            <a:cxnSpLocks/>
            <a:stCxn id="34" idx="2"/>
            <a:endCxn id="18" idx="0"/>
          </p:cNvCxnSpPr>
          <p:nvPr/>
        </p:nvCxnSpPr>
        <p:spPr bwMode="auto">
          <a:xfrm flipH="1">
            <a:off x="4504178" y="1952355"/>
            <a:ext cx="2234806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1F5AC5C-B8C0-634E-9978-7B26B5FAAE3E}"/>
              </a:ext>
            </a:extLst>
          </p:cNvPr>
          <p:cNvCxnSpPr>
            <a:cxnSpLocks/>
            <a:stCxn id="34" idx="2"/>
            <a:endCxn id="19" idx="0"/>
          </p:cNvCxnSpPr>
          <p:nvPr/>
        </p:nvCxnSpPr>
        <p:spPr bwMode="auto">
          <a:xfrm flipH="1">
            <a:off x="5541956" y="1952355"/>
            <a:ext cx="1197028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B587D0B-FC65-EB40-A4F0-12D8FBF20ABC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 bwMode="auto">
          <a:xfrm flipH="1">
            <a:off x="7774698" y="1929686"/>
            <a:ext cx="497617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C3B3028-837C-A041-9E31-33CCDCF6A2CE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 bwMode="auto">
          <a:xfrm>
            <a:off x="8272315" y="1929686"/>
            <a:ext cx="340883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8108880-F911-6C4E-B664-20A7D4938E00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078D39-6A43-D849-BA3F-5A157FD0EF76}"/>
              </a:ext>
            </a:extLst>
          </p:cNvPr>
          <p:cNvCxnSpPr>
            <a:cxnSpLocks/>
            <a:stCxn id="18" idx="2"/>
            <a:endCxn id="37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F7CAAB6-1993-9341-B944-0F34E8F953B4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6B44F32-0BFC-9046-86C0-1A3C9223B739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6A50A56-B5CC-7A4F-9600-F565C6B9D510}"/>
              </a:ext>
            </a:extLst>
          </p:cNvPr>
          <p:cNvCxnSpPr>
            <a:cxnSpLocks/>
            <a:stCxn id="36" idx="2"/>
            <a:endCxn id="24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4C6C190-FF90-6441-8E34-1C50DCC09777}"/>
              </a:ext>
            </a:extLst>
          </p:cNvPr>
          <p:cNvCxnSpPr>
            <a:cxnSpLocks/>
            <a:stCxn id="36" idx="2"/>
            <a:endCxn id="25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52E953D-41D6-B941-9920-998A65EEABC4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C2A6127-92A4-8B46-BF18-708D6386E42D}"/>
              </a:ext>
            </a:extLst>
          </p:cNvPr>
          <p:cNvCxnSpPr>
            <a:cxnSpLocks/>
            <a:stCxn id="25" idx="2"/>
            <a:endCxn id="27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EF82B09-DF7F-8A48-BF17-969350BA141C}"/>
              </a:ext>
            </a:extLst>
          </p:cNvPr>
          <p:cNvCxnSpPr>
            <a:cxnSpLocks/>
            <a:stCxn id="37" idx="2"/>
            <a:endCxn id="28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245654A-E67F-2441-9E9B-F085E8C6D618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FFD1597-5FEF-FD4A-9090-97F9B5606CDE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92F0A6B-A4CF-4740-8190-CAA14FCEA7FD}"/>
              </a:ext>
            </a:extLst>
          </p:cNvPr>
          <p:cNvCxnSpPr>
            <a:cxnSpLocks/>
            <a:stCxn id="38" idx="2"/>
            <a:endCxn id="31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E4B89C-C760-8146-92F8-96033952E549}"/>
              </a:ext>
            </a:extLst>
          </p:cNvPr>
          <p:cNvCxnSpPr>
            <a:cxnSpLocks/>
            <a:stCxn id="39" idx="2"/>
            <a:endCxn id="32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9D6FCDA-B36C-4A48-826F-E290D1C17E32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D2A6BF2-D064-7245-AEFA-CCC73D3C8AFA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A6ADDC6-6D1C-DA40-985E-E4FACF8929A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E5FAC6E-C150-BD47-8A26-E1B2E879C353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78DF3BA-9073-9C4A-890D-5F8210328862}"/>
              </a:ext>
            </a:extLst>
          </p:cNvPr>
          <p:cNvCxnSpPr>
            <a:cxnSpLocks/>
            <a:stCxn id="44" idx="2"/>
            <a:endCxn id="46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299BB4F-B6A6-EC4C-804F-A9B349DDF36B}"/>
              </a:ext>
            </a:extLst>
          </p:cNvPr>
          <p:cNvCxnSpPr>
            <a:cxnSpLocks/>
            <a:stCxn id="45" idx="2"/>
            <a:endCxn id="47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18E7208-1B25-EB4C-AD95-5A1B320BC47A}"/>
              </a:ext>
            </a:extLst>
          </p:cNvPr>
          <p:cNvCxnSpPr>
            <a:cxnSpLocks/>
            <a:stCxn id="43" idx="2"/>
            <a:endCxn id="48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748A2AB-4E2D-2046-8CFF-462F5E6B59DD}"/>
              </a:ext>
            </a:extLst>
          </p:cNvPr>
          <p:cNvCxnSpPr>
            <a:cxnSpLocks/>
            <a:stCxn id="41" idx="2"/>
            <a:endCxn id="49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FB64F1B6-AAF9-4B4E-8043-448A0B5FFE71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4C737AEF-DF23-3C46-A622-015D83EEE513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453A240-0C93-9C4F-938B-1A4985D27C18}"/>
              </a:ext>
            </a:extLst>
          </p:cNvPr>
          <p:cNvCxnSpPr>
            <a:cxnSpLocks/>
            <a:stCxn id="21" idx="2"/>
            <a:endCxn id="191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030F60A-91BB-1D4B-AD29-2754D6E71EFE}"/>
              </a:ext>
            </a:extLst>
          </p:cNvPr>
          <p:cNvCxnSpPr>
            <a:cxnSpLocks/>
            <a:stCxn id="21" idx="2"/>
            <a:endCxn id="192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3C73E1D-7B29-754F-ACAD-412D133CC44E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2C38035-DA1C-0344-A8A8-565E317E0599}"/>
              </a:ext>
            </a:extLst>
          </p:cNvPr>
          <p:cNvCxnSpPr>
            <a:cxnSpLocks/>
            <a:stCxn id="191" idx="2"/>
            <a:endCxn id="33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2C38251-3001-4347-899E-CD8F86833564}"/>
              </a:ext>
            </a:extLst>
          </p:cNvPr>
          <p:cNvCxnSpPr>
            <a:cxnSpLocks/>
            <a:stCxn id="192" idx="2"/>
            <a:endCxn id="202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58626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[ ] this is still the original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someone has replaced my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could be the original or replacement shoes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32772" name="Group 438"/>
          <p:cNvGrpSpPr>
            <a:grpSpLocks/>
          </p:cNvGrpSpPr>
          <p:nvPr/>
        </p:nvGrpSpPr>
        <p:grpSpPr bwMode="auto">
          <a:xfrm>
            <a:off x="5562600" y="685800"/>
            <a:ext cx="3093778" cy="2506598"/>
            <a:chOff x="981075" y="1524000"/>
            <a:chExt cx="7417227" cy="4956186"/>
          </a:xfrm>
        </p:grpSpPr>
        <p:cxnSp>
          <p:nvCxnSpPr>
            <p:cNvPr id="32773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774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775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776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32777" name="Group 200"/>
            <p:cNvGrpSpPr>
              <a:grpSpLocks/>
            </p:cNvGrpSpPr>
            <p:nvPr/>
          </p:nvGrpSpPr>
          <p:grpSpPr bwMode="auto">
            <a:xfrm>
              <a:off x="1135063" y="4267200"/>
              <a:ext cx="2667000" cy="1589088"/>
              <a:chOff x="1135223" y="2655771"/>
              <a:chExt cx="2667000" cy="3200400"/>
            </a:xfrm>
          </p:grpSpPr>
          <p:sp>
            <p:nvSpPr>
              <p:cNvPr id="33123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4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5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6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7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8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9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0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1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2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3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4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5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6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7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8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9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0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1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2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3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4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5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6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7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8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9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0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1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2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3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4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5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6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7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8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9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0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1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2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3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4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5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6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7" name="Rectangle 77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8" name="Rectangle 78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9" name="Rectangle 79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0" name="Rectangle 80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1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2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3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4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5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6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7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8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9" name="Rectangle 89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0" name="Rectangle 90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1" name="Rectangle 91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2" name="Rectangle 92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3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4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5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6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7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8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9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0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1" name="Rectangle 101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2" name="Rectangle 102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3" name="Rectangle 103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4" name="Rectangle 104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5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6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7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8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9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0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1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2" name="Rectangle 11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3" name="Rectangle 11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4" name="Rectangle 11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5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6" name="Rectangle 252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32778" name="TextBox 253"/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241322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your shoes</a:t>
              </a:r>
            </a:p>
          </p:txBody>
        </p:sp>
        <p:sp>
          <p:nvSpPr>
            <p:cNvPr id="32779" name="TextBox 254"/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605640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questionable shoes</a:t>
              </a:r>
            </a:p>
          </p:txBody>
        </p:sp>
        <p:grpSp>
          <p:nvGrpSpPr>
            <p:cNvPr id="32780" name="Group 201"/>
            <p:cNvGrpSpPr>
              <a:grpSpLocks/>
            </p:cNvGrpSpPr>
            <p:nvPr/>
          </p:nvGrpSpPr>
          <p:grpSpPr bwMode="auto">
            <a:xfrm>
              <a:off x="1135063" y="2679700"/>
              <a:ext cx="2667000" cy="1589088"/>
              <a:chOff x="1135223" y="2655771"/>
              <a:chExt cx="2667000" cy="3200400"/>
            </a:xfrm>
          </p:grpSpPr>
          <p:sp>
            <p:nvSpPr>
              <p:cNvPr id="33039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0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1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2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3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4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5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6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7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8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9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0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1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2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3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4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5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6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7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8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9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0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1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2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3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4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5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6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7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8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9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0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1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2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3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4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5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6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7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8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9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0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1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2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3" name="Rectangle 28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4" name="Rectangle 29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5" name="Rectangle 29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6" name="Rectangle 29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7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8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9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0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1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2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3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4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5" name="Rectangle 30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6" name="Rectangle 30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7" name="Rectangle 30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8" name="Rectangle 30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9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0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1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2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3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4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5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6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7" name="Rectangle 31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8" name="Rectangle 31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9" name="Rectangle 31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0" name="Rectangle 31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1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2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3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4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5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6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7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8" name="Rectangle 32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9" name="Rectangle 32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0" name="Rectangle 32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1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2" name="Rectangle 32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32781" name="Rectangle 41"/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2" name="Rectangle 42"/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3" name="Rectangle 45"/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4" name="Rectangle 46"/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5" name="Rectangle 49"/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6" name="Rectangle 50"/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7" name="Rectangle 51"/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8" name="Rectangle 77"/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9" name="Rectangle 78"/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0" name="Rectangle 79"/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1" name="Rectangle 80"/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2" name="Rectangle 41"/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3" name="Rectangle 42"/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4" name="Rectangle 45"/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5" name="Rectangle 46"/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6" name="Rectangle 49"/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7" name="Rectangle 50"/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8" name="Rectangle 51"/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9" name="Rectangle 77"/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0" name="Rectangle 78"/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1" name="Rectangle 79"/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2" name="Rectangle 41"/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3" name="Rectangle 42"/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4" name="Rectangle 45"/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5" name="Rectangle 46"/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6" name="Rectangle 49"/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7" name="Rectangle 50"/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8" name="Rectangle 51"/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9" name="Rectangle 77"/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0" name="Rectangle 78"/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1" name="Rectangle 79"/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2" name="Rectangle 41"/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3" name="Rectangle 42"/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4" name="Rectangle 45"/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5" name="Rectangle 46"/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6" name="Rectangle 49"/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7" name="Rectangle 50"/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8" name="Rectangle 51"/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9" name="Rectangle 374"/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0" name="Rectangle 375"/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1" name="Rectangle 376"/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2" name="Rectangle 49"/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3" name="Rectangle 50"/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4" name="Rectangle 51"/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5" name="Rectangle 386"/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6" name="Rectangle 387"/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7" name="Rectangle 41"/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8" name="Rectangle 42"/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9" name="Rectangle 45"/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0" name="Rectangle 46"/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1" name="Rectangle 47"/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2" name="Rectangle 49"/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3" name="Rectangle 50"/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4" name="Rectangle 51"/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5" name="Rectangle 77"/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6" name="Rectangle 78"/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7" name="Rectangle 79"/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8" name="Rectangle 80"/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9" name="Rectangle 41"/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0" name="Rectangle 42"/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1" name="Rectangle 45"/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2" name="Rectangle 46"/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3" name="Rectangle 47"/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4" name="Rectangle 49"/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5" name="Rectangle 50"/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6" name="Rectangle 51"/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7" name="Rectangle 77"/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8" name="Rectangle 78"/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9" name="Rectangle 79"/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0" name="Rectangle 80"/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1" name="Rectangle 41"/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2" name="Rectangle 42"/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3" name="Rectangle 45"/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4" name="Rectangle 46"/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5" name="Rectangle 47"/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6" name="Rectangle 49"/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7" name="Rectangle 50"/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8" name="Rectangle 51"/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9" name="Rectangle 77"/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0" name="Rectangle 78"/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1" name="Rectangle 79"/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2" name="Rectangle 80"/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3" name="Rectangle 41"/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4" name="Rectangle 42"/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5" name="Rectangle 45"/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6" name="Rectangle 46"/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7" name="Rectangle 47"/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8" name="Rectangle 49"/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9" name="Rectangle 50"/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0" name="Rectangle 51"/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1" name="Rectangle 459"/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2" name="Rectangle 460"/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3" name="Rectangle 461"/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4" name="Rectangle 462"/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5" name="Rectangle 41"/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6" name="Rectangle 42"/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7" name="Rectangle 45"/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8" name="Rectangle 46"/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9" name="Rectangle 47"/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0" name="Rectangle 49"/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1" name="Rectangle 50"/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2" name="Rectangle 51"/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3" name="Rectangle 471"/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4" name="Rectangle 472"/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5" name="Rectangle 473"/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6" name="Rectangle 474"/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7" name="Rectangle 41"/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8" name="Rectangle 42"/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9" name="Rectangle 45"/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0" name="Rectangle 46"/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1" name="Rectangle 47"/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2" name="Rectangle 49"/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3" name="Rectangle 50"/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4" name="Rectangle 51"/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5" name="Rectangle 483"/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6" name="Rectangle 484"/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7" name="Rectangle 485"/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8" name="Rectangle 486"/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9" name="Rectangle 41"/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0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1" name="Rectangle 45"/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2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3" name="Rectangle 49"/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4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5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6" name="Rectangle 494"/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7" name="Rectangle 495"/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8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9" name="Rectangle 498"/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0" name="Rectangle 41"/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1" name="Rectangle 42"/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2" name="Rectangle 45"/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3" name="Rectangle 46"/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4" name="Rectangle 47"/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5" name="Rectangle 49"/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6" name="Rectangle 50"/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7" name="Rectangle 51"/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8" name="Rectangle 77"/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9" name="Rectangle 80"/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0" name="Rectangle 41"/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1" name="Rectangle 42"/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2" name="Rectangle 45"/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3" name="Rectangle 46"/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4" name="Rectangle 47"/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5" name="Rectangle 49"/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6" name="Rectangle 50"/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7" name="Rectangle 51"/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8" name="Rectangle 77"/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9" name="Rectangle 80"/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0" name="Rectangle 41"/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1" name="Rectangle 42"/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2" name="Rectangle 45"/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3" name="Rectangle 46"/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4" name="Rectangle 47"/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5" name="Rectangle 49"/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6" name="Rectangle 50"/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7" name="Rectangle 51"/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8" name="Rectangle 77"/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9" name="Rectangle 80"/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0" name="Rectangle 41"/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1" name="Rectangle 42"/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2" name="Rectangle 45"/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3" name="Rectangle 46"/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4" name="Rectangle 47"/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5" name="Rectangle 49"/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6" name="Rectangle 50"/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7" name="Rectangle 51"/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8" name="Rectangle 544"/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9" name="Rectangle 547"/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0" name="Rectangle 41"/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1" name="Rectangle 42"/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2" name="Rectangle 45"/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3" name="Rectangle 46"/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4" name="Rectangle 47"/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5" name="Rectangle 49"/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6" name="Rectangle 50"/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7" name="Rectangle 51"/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8" name="Rectangle 556"/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9" name="Rectangle 559"/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0" name="Rectangle 41"/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1" name="Rectangle 42"/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2" name="Rectangle 45"/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3" name="Rectangle 46"/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4" name="Rectangle 47"/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5" name="Rectangle 49"/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6" name="Rectangle 50"/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7" name="Rectangle 51"/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8" name="Rectangle 568"/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9" name="Rectangle 571"/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0" name="Rectangle 41"/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1" name="Rectangle 42"/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2" name="Rectangle 45"/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3" name="Rectangle 46"/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4" name="Rectangle 49"/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5" name="Rectangle 50"/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6" name="Rectangle 51"/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7" name="Rectangle 579"/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8" name="Rectangle 51"/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9" name="Rectangle 583"/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0" name="Rectangle 41"/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1" name="Rectangle 42"/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2" name="Rectangle 45"/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3" name="Rectangle 46"/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4" name="Rectangle 49"/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5" name="Rectangle 50"/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6" name="Rectangle 51"/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7" name="Rectangle 77"/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8" name="Rectangle 80"/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9" name="Rectangle 41"/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0" name="Rectangle 42"/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1" name="Rectangle 45"/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2" name="Rectangle 46"/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3" name="Rectangle 49"/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4" name="Rectangle 50"/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5" name="Rectangle 51"/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6" name="Rectangle 77"/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7" name="Rectangle 41"/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8" name="Rectangle 42"/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9" name="Rectangle 45"/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0" name="Rectangle 46"/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1" name="Rectangle 49"/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2" name="Rectangle 50"/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3" name="Rectangle 51"/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4" name="Rectangle 77"/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5" name="Rectangle 41"/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6" name="Rectangle 42"/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7" name="Rectangle 45"/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8" name="Rectangle 49"/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9" name="Rectangle 50"/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0" name="Rectangle 51"/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1" name="Rectangle 622"/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2" name="Rectangle 49"/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3" name="Rectangle 50"/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4" name="Rectangle 51"/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5" name="Rectangle 628"/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6" name="Rectangle 47"/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7" name="Rectangle 47"/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8" name="Rectangle 632"/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9" name="Rectangle 47"/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0" name="Rectangle 634"/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1" name="Rectangle 47"/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2" name="Rectangle 636"/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3" name="Rectangle 51"/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4" name="Rectangle 638"/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5" name="Rectangle 49"/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6" name="Rectangle 50"/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7" name="Rectangle 49"/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8" name="Rectangle 50"/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9" name="Rectangle 49"/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0" name="Rectangle 50"/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1" name="Rectangle 49"/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2" name="Rectangle 50"/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3" name="Rectangle 49"/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4" name="Rectangle 50"/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5" name="Rectangle 49"/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6" name="Rectangle 50"/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7" name="Rectangle 49"/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8" name="Rectangle 50"/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</p:grpSp>
      <p:sp>
        <p:nvSpPr>
          <p:cNvPr id="439" name="TextBox 3"/>
          <p:cNvSpPr txBox="1">
            <a:spLocks noChangeArrowheads="1"/>
          </p:cNvSpPr>
          <p:nvPr/>
        </p:nvSpPr>
        <p:spPr bwMode="auto">
          <a:xfrm>
            <a:off x="2819400" y="5334000"/>
            <a:ext cx="35496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800">
                <a:solidFill>
                  <a:srgbClr val="99CC00"/>
                </a:solidFill>
              </a:rPr>
              <a:t>&lt;let</a:t>
            </a:r>
            <a:r>
              <a:rPr lang="ja-JP" altLang="en-US" sz="4800">
                <a:solidFill>
                  <a:srgbClr val="99CC00"/>
                </a:solidFill>
              </a:rPr>
              <a:t>’</a:t>
            </a:r>
            <a:r>
              <a:rPr lang="en-US" sz="4800">
                <a:solidFill>
                  <a:srgbClr val="99CC00"/>
                </a:solidFill>
              </a:rPr>
              <a:t>s vote&gt;</a:t>
            </a:r>
          </a:p>
        </p:txBody>
      </p:sp>
    </p:spTree>
    <p:extLst>
      <p:ext uri="{BB962C8B-B14F-4D97-AF65-F5344CB8AC3E}">
        <p14:creationId xmlns:p14="http://schemas.microsoft.com/office/powerpoint/2010/main" val="3082609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[ ] this is still the original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someone has replaced my shoes</a:t>
            </a:r>
          </a:p>
          <a:p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[x] could be the original or replacement shoes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438" name="Group 438">
            <a:extLst>
              <a:ext uri="{FF2B5EF4-FFF2-40B4-BE49-F238E27FC236}">
                <a16:creationId xmlns:a16="http://schemas.microsoft.com/office/drawing/2014/main" id="{2B4A7515-860D-3240-88F2-E4ADB1C10C49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685800"/>
            <a:ext cx="3093778" cy="2506598"/>
            <a:chOff x="981075" y="1524000"/>
            <a:chExt cx="7417227" cy="4956186"/>
          </a:xfrm>
        </p:grpSpPr>
        <p:cxnSp>
          <p:nvCxnSpPr>
            <p:cNvPr id="439" name="Straight Connector 61">
              <a:extLst>
                <a:ext uri="{FF2B5EF4-FFF2-40B4-BE49-F238E27FC236}">
                  <a16:creationId xmlns:a16="http://schemas.microsoft.com/office/drawing/2014/main" id="{64021AF5-E4E4-424D-BC53-F6394E76DD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0" name="Straight Connector 62">
              <a:extLst>
                <a:ext uri="{FF2B5EF4-FFF2-40B4-BE49-F238E27FC236}">
                  <a16:creationId xmlns:a16="http://schemas.microsoft.com/office/drawing/2014/main" id="{F3303CB1-28DC-FF4D-9441-42A8E0E4AAF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1" name="Straight Connector 61">
              <a:extLst>
                <a:ext uri="{FF2B5EF4-FFF2-40B4-BE49-F238E27FC236}">
                  <a16:creationId xmlns:a16="http://schemas.microsoft.com/office/drawing/2014/main" id="{D1711261-816C-FA45-B7EF-05F327E314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2" name="Straight Connector 62">
              <a:extLst>
                <a:ext uri="{FF2B5EF4-FFF2-40B4-BE49-F238E27FC236}">
                  <a16:creationId xmlns:a16="http://schemas.microsoft.com/office/drawing/2014/main" id="{58022103-64E4-654A-9A5C-E7182537DE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443" name="Group 200">
              <a:extLst>
                <a:ext uri="{FF2B5EF4-FFF2-40B4-BE49-F238E27FC236}">
                  <a16:creationId xmlns:a16="http://schemas.microsoft.com/office/drawing/2014/main" id="{D9731FE5-F7A0-3B44-B7C1-BDF00951A5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4267200"/>
              <a:ext cx="2667000" cy="1589088"/>
              <a:chOff x="1135223" y="2655771"/>
              <a:chExt cx="2667000" cy="3200400"/>
            </a:xfrm>
          </p:grpSpPr>
          <p:sp>
            <p:nvSpPr>
              <p:cNvPr id="789" name="Rectangle 41">
                <a:extLst>
                  <a:ext uri="{FF2B5EF4-FFF2-40B4-BE49-F238E27FC236}">
                    <a16:creationId xmlns:a16="http://schemas.microsoft.com/office/drawing/2014/main" id="{1AB12B28-47D7-9241-AFA5-091AA1970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0" name="Rectangle 42">
                <a:extLst>
                  <a:ext uri="{FF2B5EF4-FFF2-40B4-BE49-F238E27FC236}">
                    <a16:creationId xmlns:a16="http://schemas.microsoft.com/office/drawing/2014/main" id="{27F21812-8C6A-2F43-A153-538C3E52A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1" name="Rectangle 45">
                <a:extLst>
                  <a:ext uri="{FF2B5EF4-FFF2-40B4-BE49-F238E27FC236}">
                    <a16:creationId xmlns:a16="http://schemas.microsoft.com/office/drawing/2014/main" id="{D75068D4-F6A5-5C41-948F-133E0388D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2" name="Rectangle 46">
                <a:extLst>
                  <a:ext uri="{FF2B5EF4-FFF2-40B4-BE49-F238E27FC236}">
                    <a16:creationId xmlns:a16="http://schemas.microsoft.com/office/drawing/2014/main" id="{00C6DAC9-CE4B-0347-95DD-41E4B6D8C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3" name="Rectangle 47">
                <a:extLst>
                  <a:ext uri="{FF2B5EF4-FFF2-40B4-BE49-F238E27FC236}">
                    <a16:creationId xmlns:a16="http://schemas.microsoft.com/office/drawing/2014/main" id="{DC12BC75-8359-ED47-AA3E-46F4E33AC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4" name="Rectangle 49">
                <a:extLst>
                  <a:ext uri="{FF2B5EF4-FFF2-40B4-BE49-F238E27FC236}">
                    <a16:creationId xmlns:a16="http://schemas.microsoft.com/office/drawing/2014/main" id="{885E6040-3483-4145-B0E7-901050892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5" name="Rectangle 50">
                <a:extLst>
                  <a:ext uri="{FF2B5EF4-FFF2-40B4-BE49-F238E27FC236}">
                    <a16:creationId xmlns:a16="http://schemas.microsoft.com/office/drawing/2014/main" id="{488C407A-AC79-424F-B17E-D8E8B32A0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6" name="Rectangle 51">
                <a:extLst>
                  <a:ext uri="{FF2B5EF4-FFF2-40B4-BE49-F238E27FC236}">
                    <a16:creationId xmlns:a16="http://schemas.microsoft.com/office/drawing/2014/main" id="{EAFFFEFA-F75F-8148-BD21-412B06061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7" name="Rectangle 77">
                <a:extLst>
                  <a:ext uri="{FF2B5EF4-FFF2-40B4-BE49-F238E27FC236}">
                    <a16:creationId xmlns:a16="http://schemas.microsoft.com/office/drawing/2014/main" id="{B67627DD-FF35-EE4B-8C98-FE275D20A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8" name="Rectangle 78">
                <a:extLst>
                  <a:ext uri="{FF2B5EF4-FFF2-40B4-BE49-F238E27FC236}">
                    <a16:creationId xmlns:a16="http://schemas.microsoft.com/office/drawing/2014/main" id="{01B723DA-2EBC-5143-931B-F31AA3FB5A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9" name="Rectangle 79">
                <a:extLst>
                  <a:ext uri="{FF2B5EF4-FFF2-40B4-BE49-F238E27FC236}">
                    <a16:creationId xmlns:a16="http://schemas.microsoft.com/office/drawing/2014/main" id="{262C1238-9716-CB42-9617-B4BF16C3B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0" name="Rectangle 80">
                <a:extLst>
                  <a:ext uri="{FF2B5EF4-FFF2-40B4-BE49-F238E27FC236}">
                    <a16:creationId xmlns:a16="http://schemas.microsoft.com/office/drawing/2014/main" id="{377B867C-305B-7742-B260-8B9E8D5C0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1" name="Rectangle 41">
                <a:extLst>
                  <a:ext uri="{FF2B5EF4-FFF2-40B4-BE49-F238E27FC236}">
                    <a16:creationId xmlns:a16="http://schemas.microsoft.com/office/drawing/2014/main" id="{6CD14B3E-64A6-104F-B427-66AE025E4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2" name="Rectangle 42">
                <a:extLst>
                  <a:ext uri="{FF2B5EF4-FFF2-40B4-BE49-F238E27FC236}">
                    <a16:creationId xmlns:a16="http://schemas.microsoft.com/office/drawing/2014/main" id="{88AEDDC8-D7A7-EF4E-8A54-04098444D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3" name="Rectangle 45">
                <a:extLst>
                  <a:ext uri="{FF2B5EF4-FFF2-40B4-BE49-F238E27FC236}">
                    <a16:creationId xmlns:a16="http://schemas.microsoft.com/office/drawing/2014/main" id="{3793E25C-34E2-D74D-9B76-29AD9654B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4" name="Rectangle 46">
                <a:extLst>
                  <a:ext uri="{FF2B5EF4-FFF2-40B4-BE49-F238E27FC236}">
                    <a16:creationId xmlns:a16="http://schemas.microsoft.com/office/drawing/2014/main" id="{5989B9FC-F144-C044-94CB-6F7BB00E6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5" name="Rectangle 47">
                <a:extLst>
                  <a:ext uri="{FF2B5EF4-FFF2-40B4-BE49-F238E27FC236}">
                    <a16:creationId xmlns:a16="http://schemas.microsoft.com/office/drawing/2014/main" id="{98DD5A4C-A1FA-1149-8D59-E1984143F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6" name="Rectangle 49">
                <a:extLst>
                  <a:ext uri="{FF2B5EF4-FFF2-40B4-BE49-F238E27FC236}">
                    <a16:creationId xmlns:a16="http://schemas.microsoft.com/office/drawing/2014/main" id="{55A91EA3-0805-4F4B-B402-898C70B14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7" name="Rectangle 50">
                <a:extLst>
                  <a:ext uri="{FF2B5EF4-FFF2-40B4-BE49-F238E27FC236}">
                    <a16:creationId xmlns:a16="http://schemas.microsoft.com/office/drawing/2014/main" id="{BCB9E8C4-64C9-0E4D-9016-530E48923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8" name="Rectangle 51">
                <a:extLst>
                  <a:ext uri="{FF2B5EF4-FFF2-40B4-BE49-F238E27FC236}">
                    <a16:creationId xmlns:a16="http://schemas.microsoft.com/office/drawing/2014/main" id="{8170DD91-D2B8-F846-8937-C9C72BA90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9" name="Rectangle 77">
                <a:extLst>
                  <a:ext uri="{FF2B5EF4-FFF2-40B4-BE49-F238E27FC236}">
                    <a16:creationId xmlns:a16="http://schemas.microsoft.com/office/drawing/2014/main" id="{27D8438B-DC1E-3C42-9C9A-7EA3097E6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0" name="Rectangle 78">
                <a:extLst>
                  <a:ext uri="{FF2B5EF4-FFF2-40B4-BE49-F238E27FC236}">
                    <a16:creationId xmlns:a16="http://schemas.microsoft.com/office/drawing/2014/main" id="{C4D30CED-1458-8242-A557-8A2D2DFCE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1" name="Rectangle 79">
                <a:extLst>
                  <a:ext uri="{FF2B5EF4-FFF2-40B4-BE49-F238E27FC236}">
                    <a16:creationId xmlns:a16="http://schemas.microsoft.com/office/drawing/2014/main" id="{A452A3DA-21A5-B249-A59F-A404E47F0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2" name="Rectangle 80">
                <a:extLst>
                  <a:ext uri="{FF2B5EF4-FFF2-40B4-BE49-F238E27FC236}">
                    <a16:creationId xmlns:a16="http://schemas.microsoft.com/office/drawing/2014/main" id="{3AAF043B-466B-B845-8464-CCED7EAE9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3" name="Rectangle 41">
                <a:extLst>
                  <a:ext uri="{FF2B5EF4-FFF2-40B4-BE49-F238E27FC236}">
                    <a16:creationId xmlns:a16="http://schemas.microsoft.com/office/drawing/2014/main" id="{F102DE78-997C-8346-9F5A-7982ABA9F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4" name="Rectangle 42">
                <a:extLst>
                  <a:ext uri="{FF2B5EF4-FFF2-40B4-BE49-F238E27FC236}">
                    <a16:creationId xmlns:a16="http://schemas.microsoft.com/office/drawing/2014/main" id="{808BD255-32D6-394C-8621-4EB9D3C33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5" name="Rectangle 45">
                <a:extLst>
                  <a:ext uri="{FF2B5EF4-FFF2-40B4-BE49-F238E27FC236}">
                    <a16:creationId xmlns:a16="http://schemas.microsoft.com/office/drawing/2014/main" id="{B7196448-64CB-7547-A5C9-1B4EAE56A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6" name="Rectangle 46">
                <a:extLst>
                  <a:ext uri="{FF2B5EF4-FFF2-40B4-BE49-F238E27FC236}">
                    <a16:creationId xmlns:a16="http://schemas.microsoft.com/office/drawing/2014/main" id="{AD949CB1-41D6-7C4C-B2A3-C64869BF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7" name="Rectangle 47">
                <a:extLst>
                  <a:ext uri="{FF2B5EF4-FFF2-40B4-BE49-F238E27FC236}">
                    <a16:creationId xmlns:a16="http://schemas.microsoft.com/office/drawing/2014/main" id="{52005C89-A590-4E49-9C31-D07686C04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8" name="Rectangle 49">
                <a:extLst>
                  <a:ext uri="{FF2B5EF4-FFF2-40B4-BE49-F238E27FC236}">
                    <a16:creationId xmlns:a16="http://schemas.microsoft.com/office/drawing/2014/main" id="{B4662096-8553-F048-85C4-720CE29B4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9" name="Rectangle 50">
                <a:extLst>
                  <a:ext uri="{FF2B5EF4-FFF2-40B4-BE49-F238E27FC236}">
                    <a16:creationId xmlns:a16="http://schemas.microsoft.com/office/drawing/2014/main" id="{2BEA777B-F2F4-DB46-A335-71DFFCC8F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0" name="Rectangle 51">
                <a:extLst>
                  <a:ext uri="{FF2B5EF4-FFF2-40B4-BE49-F238E27FC236}">
                    <a16:creationId xmlns:a16="http://schemas.microsoft.com/office/drawing/2014/main" id="{42ED6846-CDE1-974B-81B9-A0540F89C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1" name="Rectangle 77">
                <a:extLst>
                  <a:ext uri="{FF2B5EF4-FFF2-40B4-BE49-F238E27FC236}">
                    <a16:creationId xmlns:a16="http://schemas.microsoft.com/office/drawing/2014/main" id="{7FC0DF80-E1EC-2444-8FCC-1BA921D49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2" name="Rectangle 78">
                <a:extLst>
                  <a:ext uri="{FF2B5EF4-FFF2-40B4-BE49-F238E27FC236}">
                    <a16:creationId xmlns:a16="http://schemas.microsoft.com/office/drawing/2014/main" id="{781DEA21-3915-E64F-9A97-7D24C8115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3" name="Rectangle 79">
                <a:extLst>
                  <a:ext uri="{FF2B5EF4-FFF2-40B4-BE49-F238E27FC236}">
                    <a16:creationId xmlns:a16="http://schemas.microsoft.com/office/drawing/2014/main" id="{DB6DBFE8-F39C-FA4A-BC52-E0FCFD752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4" name="Rectangle 80">
                <a:extLst>
                  <a:ext uri="{FF2B5EF4-FFF2-40B4-BE49-F238E27FC236}">
                    <a16:creationId xmlns:a16="http://schemas.microsoft.com/office/drawing/2014/main" id="{BC2A567C-322B-1440-A315-C1484E14C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5" name="Rectangle 41">
                <a:extLst>
                  <a:ext uri="{FF2B5EF4-FFF2-40B4-BE49-F238E27FC236}">
                    <a16:creationId xmlns:a16="http://schemas.microsoft.com/office/drawing/2014/main" id="{DBA1EC61-936A-7D40-A287-51FF060B2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6" name="Rectangle 42">
                <a:extLst>
                  <a:ext uri="{FF2B5EF4-FFF2-40B4-BE49-F238E27FC236}">
                    <a16:creationId xmlns:a16="http://schemas.microsoft.com/office/drawing/2014/main" id="{45CBFB5E-E836-9146-8DC0-EC057389F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7" name="Rectangle 45">
                <a:extLst>
                  <a:ext uri="{FF2B5EF4-FFF2-40B4-BE49-F238E27FC236}">
                    <a16:creationId xmlns:a16="http://schemas.microsoft.com/office/drawing/2014/main" id="{F356024E-9B48-4F4C-A4A8-3CCF7CE53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8" name="Rectangle 46">
                <a:extLst>
                  <a:ext uri="{FF2B5EF4-FFF2-40B4-BE49-F238E27FC236}">
                    <a16:creationId xmlns:a16="http://schemas.microsoft.com/office/drawing/2014/main" id="{8100FF52-1297-AA43-B3F4-B8B9BDA1A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9" name="Rectangle 47">
                <a:extLst>
                  <a:ext uri="{FF2B5EF4-FFF2-40B4-BE49-F238E27FC236}">
                    <a16:creationId xmlns:a16="http://schemas.microsoft.com/office/drawing/2014/main" id="{E789FE3E-1268-1145-8C04-85DB5D483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0" name="Rectangle 49">
                <a:extLst>
                  <a:ext uri="{FF2B5EF4-FFF2-40B4-BE49-F238E27FC236}">
                    <a16:creationId xmlns:a16="http://schemas.microsoft.com/office/drawing/2014/main" id="{D85A767A-6266-8A45-B967-FFF97D8E1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1" name="Rectangle 50">
                <a:extLst>
                  <a:ext uri="{FF2B5EF4-FFF2-40B4-BE49-F238E27FC236}">
                    <a16:creationId xmlns:a16="http://schemas.microsoft.com/office/drawing/2014/main" id="{7AB6816F-3802-E147-9531-771368ABD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2" name="Rectangle 51">
                <a:extLst>
                  <a:ext uri="{FF2B5EF4-FFF2-40B4-BE49-F238E27FC236}">
                    <a16:creationId xmlns:a16="http://schemas.microsoft.com/office/drawing/2014/main" id="{5FE5A9A6-E476-FF45-8B81-742EF5054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3" name="Rectangle 77">
                <a:extLst>
                  <a:ext uri="{FF2B5EF4-FFF2-40B4-BE49-F238E27FC236}">
                    <a16:creationId xmlns:a16="http://schemas.microsoft.com/office/drawing/2014/main" id="{F76F7541-59E1-B14D-8CF0-50464E8E6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4" name="Rectangle 78">
                <a:extLst>
                  <a:ext uri="{FF2B5EF4-FFF2-40B4-BE49-F238E27FC236}">
                    <a16:creationId xmlns:a16="http://schemas.microsoft.com/office/drawing/2014/main" id="{82599F6A-9776-8242-826C-BBD36BD20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5" name="Rectangle 79">
                <a:extLst>
                  <a:ext uri="{FF2B5EF4-FFF2-40B4-BE49-F238E27FC236}">
                    <a16:creationId xmlns:a16="http://schemas.microsoft.com/office/drawing/2014/main" id="{8F83A36F-7CC4-8C45-A340-CED24D3BA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6" name="Rectangle 80">
                <a:extLst>
                  <a:ext uri="{FF2B5EF4-FFF2-40B4-BE49-F238E27FC236}">
                    <a16:creationId xmlns:a16="http://schemas.microsoft.com/office/drawing/2014/main" id="{035B8C28-CFB5-3F45-8285-1AB1FCF73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7" name="Rectangle 41">
                <a:extLst>
                  <a:ext uri="{FF2B5EF4-FFF2-40B4-BE49-F238E27FC236}">
                    <a16:creationId xmlns:a16="http://schemas.microsoft.com/office/drawing/2014/main" id="{57047EF4-F078-8146-9C0C-27E3FE3AF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8" name="Rectangle 42">
                <a:extLst>
                  <a:ext uri="{FF2B5EF4-FFF2-40B4-BE49-F238E27FC236}">
                    <a16:creationId xmlns:a16="http://schemas.microsoft.com/office/drawing/2014/main" id="{1676622B-29CE-E644-A09E-CE7944434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9" name="Rectangle 45">
                <a:extLst>
                  <a:ext uri="{FF2B5EF4-FFF2-40B4-BE49-F238E27FC236}">
                    <a16:creationId xmlns:a16="http://schemas.microsoft.com/office/drawing/2014/main" id="{E6DB4167-2A02-5C40-92B0-8A574DA98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0" name="Rectangle 46">
                <a:extLst>
                  <a:ext uri="{FF2B5EF4-FFF2-40B4-BE49-F238E27FC236}">
                    <a16:creationId xmlns:a16="http://schemas.microsoft.com/office/drawing/2014/main" id="{244B00C8-C9BA-5146-A8AF-095524351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1" name="Rectangle 47">
                <a:extLst>
                  <a:ext uri="{FF2B5EF4-FFF2-40B4-BE49-F238E27FC236}">
                    <a16:creationId xmlns:a16="http://schemas.microsoft.com/office/drawing/2014/main" id="{3A282314-8606-C84F-8F5D-6D11388EA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2" name="Rectangle 49">
                <a:extLst>
                  <a:ext uri="{FF2B5EF4-FFF2-40B4-BE49-F238E27FC236}">
                    <a16:creationId xmlns:a16="http://schemas.microsoft.com/office/drawing/2014/main" id="{90768475-3386-6B45-9343-587466BFF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3" name="Rectangle 50">
                <a:extLst>
                  <a:ext uri="{FF2B5EF4-FFF2-40B4-BE49-F238E27FC236}">
                    <a16:creationId xmlns:a16="http://schemas.microsoft.com/office/drawing/2014/main" id="{2E756193-13F6-F442-93A7-B5DB04E70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4" name="Rectangle 51">
                <a:extLst>
                  <a:ext uri="{FF2B5EF4-FFF2-40B4-BE49-F238E27FC236}">
                    <a16:creationId xmlns:a16="http://schemas.microsoft.com/office/drawing/2014/main" id="{6FBCBDE2-3F45-F143-9415-CDE2FA7D6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5" name="Rectangle 89">
                <a:extLst>
                  <a:ext uri="{FF2B5EF4-FFF2-40B4-BE49-F238E27FC236}">
                    <a16:creationId xmlns:a16="http://schemas.microsoft.com/office/drawing/2014/main" id="{7B72D49C-0CBA-FC4F-BF92-F6D339F85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6" name="Rectangle 90">
                <a:extLst>
                  <a:ext uri="{FF2B5EF4-FFF2-40B4-BE49-F238E27FC236}">
                    <a16:creationId xmlns:a16="http://schemas.microsoft.com/office/drawing/2014/main" id="{7B2CC945-5334-6648-B52C-36372FC3A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7" name="Rectangle 91">
                <a:extLst>
                  <a:ext uri="{FF2B5EF4-FFF2-40B4-BE49-F238E27FC236}">
                    <a16:creationId xmlns:a16="http://schemas.microsoft.com/office/drawing/2014/main" id="{EA0F3339-8245-1D40-98D7-A2383F34B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8" name="Rectangle 92">
                <a:extLst>
                  <a:ext uri="{FF2B5EF4-FFF2-40B4-BE49-F238E27FC236}">
                    <a16:creationId xmlns:a16="http://schemas.microsoft.com/office/drawing/2014/main" id="{8A39AADF-98BF-7448-8EA5-AB901FEC1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9" name="Rectangle 41">
                <a:extLst>
                  <a:ext uri="{FF2B5EF4-FFF2-40B4-BE49-F238E27FC236}">
                    <a16:creationId xmlns:a16="http://schemas.microsoft.com/office/drawing/2014/main" id="{60EDA808-CFDA-0347-8BD9-25500580C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0" name="Rectangle 42">
                <a:extLst>
                  <a:ext uri="{FF2B5EF4-FFF2-40B4-BE49-F238E27FC236}">
                    <a16:creationId xmlns:a16="http://schemas.microsoft.com/office/drawing/2014/main" id="{F6A44E9D-81AB-BA42-987E-8DE61C38A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1" name="Rectangle 45">
                <a:extLst>
                  <a:ext uri="{FF2B5EF4-FFF2-40B4-BE49-F238E27FC236}">
                    <a16:creationId xmlns:a16="http://schemas.microsoft.com/office/drawing/2014/main" id="{9C5EBAC4-72F5-4B42-9197-73C1BF258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2" name="Rectangle 46">
                <a:extLst>
                  <a:ext uri="{FF2B5EF4-FFF2-40B4-BE49-F238E27FC236}">
                    <a16:creationId xmlns:a16="http://schemas.microsoft.com/office/drawing/2014/main" id="{8C73C09E-9AA7-BA41-AF72-FBEFC04BB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3" name="Rectangle 47">
                <a:extLst>
                  <a:ext uri="{FF2B5EF4-FFF2-40B4-BE49-F238E27FC236}">
                    <a16:creationId xmlns:a16="http://schemas.microsoft.com/office/drawing/2014/main" id="{E4AC9ED3-A751-BC49-B23B-6A8D8CDDE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4" name="Rectangle 49">
                <a:extLst>
                  <a:ext uri="{FF2B5EF4-FFF2-40B4-BE49-F238E27FC236}">
                    <a16:creationId xmlns:a16="http://schemas.microsoft.com/office/drawing/2014/main" id="{86509C53-7135-9A4D-B166-93F5730BA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5" name="Rectangle 50">
                <a:extLst>
                  <a:ext uri="{FF2B5EF4-FFF2-40B4-BE49-F238E27FC236}">
                    <a16:creationId xmlns:a16="http://schemas.microsoft.com/office/drawing/2014/main" id="{CA150015-EB64-2443-966C-C3F6A6368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6" name="Rectangle 51">
                <a:extLst>
                  <a:ext uri="{FF2B5EF4-FFF2-40B4-BE49-F238E27FC236}">
                    <a16:creationId xmlns:a16="http://schemas.microsoft.com/office/drawing/2014/main" id="{B2D094DB-0FF8-074C-B168-F6A0E4585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7" name="Rectangle 101">
                <a:extLst>
                  <a:ext uri="{FF2B5EF4-FFF2-40B4-BE49-F238E27FC236}">
                    <a16:creationId xmlns:a16="http://schemas.microsoft.com/office/drawing/2014/main" id="{2249E024-FDAC-DC45-8C77-D283F341D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8" name="Rectangle 102">
                <a:extLst>
                  <a:ext uri="{FF2B5EF4-FFF2-40B4-BE49-F238E27FC236}">
                    <a16:creationId xmlns:a16="http://schemas.microsoft.com/office/drawing/2014/main" id="{45CFC211-7A0B-3F47-8133-992129120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9" name="Rectangle 103">
                <a:extLst>
                  <a:ext uri="{FF2B5EF4-FFF2-40B4-BE49-F238E27FC236}">
                    <a16:creationId xmlns:a16="http://schemas.microsoft.com/office/drawing/2014/main" id="{E38B06C7-CEC2-9749-ABC8-BB9E6A0DA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0" name="Rectangle 104">
                <a:extLst>
                  <a:ext uri="{FF2B5EF4-FFF2-40B4-BE49-F238E27FC236}">
                    <a16:creationId xmlns:a16="http://schemas.microsoft.com/office/drawing/2014/main" id="{A6390DF9-D9DE-E440-B5F3-9FC11A381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1" name="Rectangle 41">
                <a:extLst>
                  <a:ext uri="{FF2B5EF4-FFF2-40B4-BE49-F238E27FC236}">
                    <a16:creationId xmlns:a16="http://schemas.microsoft.com/office/drawing/2014/main" id="{1E9A72DD-8A1F-0546-9E9A-AB2A44D6C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2" name="Rectangle 42">
                <a:extLst>
                  <a:ext uri="{FF2B5EF4-FFF2-40B4-BE49-F238E27FC236}">
                    <a16:creationId xmlns:a16="http://schemas.microsoft.com/office/drawing/2014/main" id="{57B921BA-3999-494A-8338-57A655A34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3" name="Rectangle 45">
                <a:extLst>
                  <a:ext uri="{FF2B5EF4-FFF2-40B4-BE49-F238E27FC236}">
                    <a16:creationId xmlns:a16="http://schemas.microsoft.com/office/drawing/2014/main" id="{5D09202B-98B5-9F44-A1C5-250FD614C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4" name="Rectangle 46">
                <a:extLst>
                  <a:ext uri="{FF2B5EF4-FFF2-40B4-BE49-F238E27FC236}">
                    <a16:creationId xmlns:a16="http://schemas.microsoft.com/office/drawing/2014/main" id="{CDDC618A-6171-C94E-AC4D-69D38A58D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5" name="Rectangle 49">
                <a:extLst>
                  <a:ext uri="{FF2B5EF4-FFF2-40B4-BE49-F238E27FC236}">
                    <a16:creationId xmlns:a16="http://schemas.microsoft.com/office/drawing/2014/main" id="{16597469-6BB4-9149-8901-58C6E76F9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6" name="Rectangle 50">
                <a:extLst>
                  <a:ext uri="{FF2B5EF4-FFF2-40B4-BE49-F238E27FC236}">
                    <a16:creationId xmlns:a16="http://schemas.microsoft.com/office/drawing/2014/main" id="{26CEDABB-80BF-ED47-81CE-F050D80C6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7" name="Rectangle 51">
                <a:extLst>
                  <a:ext uri="{FF2B5EF4-FFF2-40B4-BE49-F238E27FC236}">
                    <a16:creationId xmlns:a16="http://schemas.microsoft.com/office/drawing/2014/main" id="{30598E3D-EC92-8D40-9D0A-BB3EC93D7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8" name="Rectangle 113">
                <a:extLst>
                  <a:ext uri="{FF2B5EF4-FFF2-40B4-BE49-F238E27FC236}">
                    <a16:creationId xmlns:a16="http://schemas.microsoft.com/office/drawing/2014/main" id="{34485099-54D0-4E41-8872-4B6E5864F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9" name="Rectangle 114">
                <a:extLst>
                  <a:ext uri="{FF2B5EF4-FFF2-40B4-BE49-F238E27FC236}">
                    <a16:creationId xmlns:a16="http://schemas.microsoft.com/office/drawing/2014/main" id="{9A35D282-118F-D641-8E2B-B8CF5C780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0" name="Rectangle 115">
                <a:extLst>
                  <a:ext uri="{FF2B5EF4-FFF2-40B4-BE49-F238E27FC236}">
                    <a16:creationId xmlns:a16="http://schemas.microsoft.com/office/drawing/2014/main" id="{28D585DD-A82D-4740-93A2-F86D053FD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1" name="Rectangle 51">
                <a:extLst>
                  <a:ext uri="{FF2B5EF4-FFF2-40B4-BE49-F238E27FC236}">
                    <a16:creationId xmlns:a16="http://schemas.microsoft.com/office/drawing/2014/main" id="{0DB30A13-F653-1742-ABDF-AE074C74F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2" name="Rectangle 252">
                <a:extLst>
                  <a:ext uri="{FF2B5EF4-FFF2-40B4-BE49-F238E27FC236}">
                    <a16:creationId xmlns:a16="http://schemas.microsoft.com/office/drawing/2014/main" id="{23631C63-9A5A-6B47-AF7D-9072EE2D2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4" name="TextBox 253">
              <a:extLst>
                <a:ext uri="{FF2B5EF4-FFF2-40B4-BE49-F238E27FC236}">
                  <a16:creationId xmlns:a16="http://schemas.microsoft.com/office/drawing/2014/main" id="{A0DE265B-B95D-0D49-8603-EA0BE5AE0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241322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your shoes</a:t>
              </a:r>
            </a:p>
          </p:txBody>
        </p:sp>
        <p:sp>
          <p:nvSpPr>
            <p:cNvPr id="445" name="TextBox 254">
              <a:extLst>
                <a:ext uri="{FF2B5EF4-FFF2-40B4-BE49-F238E27FC236}">
                  <a16:creationId xmlns:a16="http://schemas.microsoft.com/office/drawing/2014/main" id="{886A43D7-B77F-D74A-9BF5-2EDB1A00F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605640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questionable shoes</a:t>
              </a:r>
            </a:p>
          </p:txBody>
        </p:sp>
        <p:grpSp>
          <p:nvGrpSpPr>
            <p:cNvPr id="446" name="Group 201">
              <a:extLst>
                <a:ext uri="{FF2B5EF4-FFF2-40B4-BE49-F238E27FC236}">
                  <a16:creationId xmlns:a16="http://schemas.microsoft.com/office/drawing/2014/main" id="{8D7EBBDF-3F26-5F4D-BE7B-9BA85D2EEA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2679700"/>
              <a:ext cx="2667000" cy="1589088"/>
              <a:chOff x="1135223" y="2655771"/>
              <a:chExt cx="2667000" cy="3200400"/>
            </a:xfrm>
          </p:grpSpPr>
          <p:sp>
            <p:nvSpPr>
              <p:cNvPr id="705" name="Rectangle 41">
                <a:extLst>
                  <a:ext uri="{FF2B5EF4-FFF2-40B4-BE49-F238E27FC236}">
                    <a16:creationId xmlns:a16="http://schemas.microsoft.com/office/drawing/2014/main" id="{E4CB40FA-7CC6-B74B-83EA-665019A68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6" name="Rectangle 42">
                <a:extLst>
                  <a:ext uri="{FF2B5EF4-FFF2-40B4-BE49-F238E27FC236}">
                    <a16:creationId xmlns:a16="http://schemas.microsoft.com/office/drawing/2014/main" id="{AB5DF84D-1B71-7241-9888-8D78A8F9A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7" name="Rectangle 45">
                <a:extLst>
                  <a:ext uri="{FF2B5EF4-FFF2-40B4-BE49-F238E27FC236}">
                    <a16:creationId xmlns:a16="http://schemas.microsoft.com/office/drawing/2014/main" id="{E0BAEB5F-A515-5742-BC93-40010AB52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8" name="Rectangle 46">
                <a:extLst>
                  <a:ext uri="{FF2B5EF4-FFF2-40B4-BE49-F238E27FC236}">
                    <a16:creationId xmlns:a16="http://schemas.microsoft.com/office/drawing/2014/main" id="{650BCC0B-C3B6-154A-9584-60C0A350D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9" name="Rectangle 47">
                <a:extLst>
                  <a:ext uri="{FF2B5EF4-FFF2-40B4-BE49-F238E27FC236}">
                    <a16:creationId xmlns:a16="http://schemas.microsoft.com/office/drawing/2014/main" id="{01FFA3B5-9FD6-D042-B8CF-386DAC23B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0" name="Rectangle 49">
                <a:extLst>
                  <a:ext uri="{FF2B5EF4-FFF2-40B4-BE49-F238E27FC236}">
                    <a16:creationId xmlns:a16="http://schemas.microsoft.com/office/drawing/2014/main" id="{89460D91-72BC-174C-8F19-02710BC3D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1" name="Rectangle 50">
                <a:extLst>
                  <a:ext uri="{FF2B5EF4-FFF2-40B4-BE49-F238E27FC236}">
                    <a16:creationId xmlns:a16="http://schemas.microsoft.com/office/drawing/2014/main" id="{DB60E0E5-889F-4247-9B93-9D54034E3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2" name="Rectangle 51">
                <a:extLst>
                  <a:ext uri="{FF2B5EF4-FFF2-40B4-BE49-F238E27FC236}">
                    <a16:creationId xmlns:a16="http://schemas.microsoft.com/office/drawing/2014/main" id="{F562EDC3-FE63-2543-B688-9FF771BA5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3" name="Rectangle 77">
                <a:extLst>
                  <a:ext uri="{FF2B5EF4-FFF2-40B4-BE49-F238E27FC236}">
                    <a16:creationId xmlns:a16="http://schemas.microsoft.com/office/drawing/2014/main" id="{C8694E2E-2733-D245-AD28-C0DE97163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4" name="Rectangle 78">
                <a:extLst>
                  <a:ext uri="{FF2B5EF4-FFF2-40B4-BE49-F238E27FC236}">
                    <a16:creationId xmlns:a16="http://schemas.microsoft.com/office/drawing/2014/main" id="{B3FE9F0B-46D7-9A47-BCA5-562C178AD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5" name="Rectangle 79">
                <a:extLst>
                  <a:ext uri="{FF2B5EF4-FFF2-40B4-BE49-F238E27FC236}">
                    <a16:creationId xmlns:a16="http://schemas.microsoft.com/office/drawing/2014/main" id="{8D82FAB4-A339-E24C-8D4F-E2254F6A6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6" name="Rectangle 80">
                <a:extLst>
                  <a:ext uri="{FF2B5EF4-FFF2-40B4-BE49-F238E27FC236}">
                    <a16:creationId xmlns:a16="http://schemas.microsoft.com/office/drawing/2014/main" id="{0273FB40-2960-A141-88FF-E49B4B9A6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7" name="Rectangle 41">
                <a:extLst>
                  <a:ext uri="{FF2B5EF4-FFF2-40B4-BE49-F238E27FC236}">
                    <a16:creationId xmlns:a16="http://schemas.microsoft.com/office/drawing/2014/main" id="{15360442-CCCD-154E-B41C-EBE20438E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8" name="Rectangle 42">
                <a:extLst>
                  <a:ext uri="{FF2B5EF4-FFF2-40B4-BE49-F238E27FC236}">
                    <a16:creationId xmlns:a16="http://schemas.microsoft.com/office/drawing/2014/main" id="{D69ECB43-4E02-C84A-A586-51E6B9E0B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9" name="Rectangle 45">
                <a:extLst>
                  <a:ext uri="{FF2B5EF4-FFF2-40B4-BE49-F238E27FC236}">
                    <a16:creationId xmlns:a16="http://schemas.microsoft.com/office/drawing/2014/main" id="{C78AD7C5-602F-6445-8087-C67D63AF5B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0" name="Rectangle 46">
                <a:extLst>
                  <a:ext uri="{FF2B5EF4-FFF2-40B4-BE49-F238E27FC236}">
                    <a16:creationId xmlns:a16="http://schemas.microsoft.com/office/drawing/2014/main" id="{6ADEC5AF-A082-FF4C-9242-205F2AB64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1" name="Rectangle 47">
                <a:extLst>
                  <a:ext uri="{FF2B5EF4-FFF2-40B4-BE49-F238E27FC236}">
                    <a16:creationId xmlns:a16="http://schemas.microsoft.com/office/drawing/2014/main" id="{0C6A6843-B824-FD45-B739-88F21F979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2" name="Rectangle 49">
                <a:extLst>
                  <a:ext uri="{FF2B5EF4-FFF2-40B4-BE49-F238E27FC236}">
                    <a16:creationId xmlns:a16="http://schemas.microsoft.com/office/drawing/2014/main" id="{00957537-2DFD-8E48-A0FE-76C3A38EA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3" name="Rectangle 50">
                <a:extLst>
                  <a:ext uri="{FF2B5EF4-FFF2-40B4-BE49-F238E27FC236}">
                    <a16:creationId xmlns:a16="http://schemas.microsoft.com/office/drawing/2014/main" id="{510C4B2B-9232-2346-AD5B-FE4C664C7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4" name="Rectangle 51">
                <a:extLst>
                  <a:ext uri="{FF2B5EF4-FFF2-40B4-BE49-F238E27FC236}">
                    <a16:creationId xmlns:a16="http://schemas.microsoft.com/office/drawing/2014/main" id="{3E51C18A-C80F-ED4A-8D62-D71AFFC16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5" name="Rectangle 77">
                <a:extLst>
                  <a:ext uri="{FF2B5EF4-FFF2-40B4-BE49-F238E27FC236}">
                    <a16:creationId xmlns:a16="http://schemas.microsoft.com/office/drawing/2014/main" id="{FCEBB1A6-2F16-8B4C-A899-BBF42ABCC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6" name="Rectangle 78">
                <a:extLst>
                  <a:ext uri="{FF2B5EF4-FFF2-40B4-BE49-F238E27FC236}">
                    <a16:creationId xmlns:a16="http://schemas.microsoft.com/office/drawing/2014/main" id="{2807971C-1EFC-2B4C-84B5-20855FB9F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7" name="Rectangle 79">
                <a:extLst>
                  <a:ext uri="{FF2B5EF4-FFF2-40B4-BE49-F238E27FC236}">
                    <a16:creationId xmlns:a16="http://schemas.microsoft.com/office/drawing/2014/main" id="{08D94F94-94B4-494A-861B-722D2705C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8" name="Rectangle 80">
                <a:extLst>
                  <a:ext uri="{FF2B5EF4-FFF2-40B4-BE49-F238E27FC236}">
                    <a16:creationId xmlns:a16="http://schemas.microsoft.com/office/drawing/2014/main" id="{11496B0A-CD94-6E41-BBB1-8103E6EBF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9" name="Rectangle 41">
                <a:extLst>
                  <a:ext uri="{FF2B5EF4-FFF2-40B4-BE49-F238E27FC236}">
                    <a16:creationId xmlns:a16="http://schemas.microsoft.com/office/drawing/2014/main" id="{0B29DA9E-CE1A-B149-B774-4A9A0E1A8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0" name="Rectangle 42">
                <a:extLst>
                  <a:ext uri="{FF2B5EF4-FFF2-40B4-BE49-F238E27FC236}">
                    <a16:creationId xmlns:a16="http://schemas.microsoft.com/office/drawing/2014/main" id="{36053AA3-8B23-3E40-B693-6F4D15F80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1" name="Rectangle 45">
                <a:extLst>
                  <a:ext uri="{FF2B5EF4-FFF2-40B4-BE49-F238E27FC236}">
                    <a16:creationId xmlns:a16="http://schemas.microsoft.com/office/drawing/2014/main" id="{FB4D6792-37AB-424E-B6C0-B324FE275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2" name="Rectangle 46">
                <a:extLst>
                  <a:ext uri="{FF2B5EF4-FFF2-40B4-BE49-F238E27FC236}">
                    <a16:creationId xmlns:a16="http://schemas.microsoft.com/office/drawing/2014/main" id="{BB868562-CE2B-5C4D-B33F-CDE462575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3" name="Rectangle 47">
                <a:extLst>
                  <a:ext uri="{FF2B5EF4-FFF2-40B4-BE49-F238E27FC236}">
                    <a16:creationId xmlns:a16="http://schemas.microsoft.com/office/drawing/2014/main" id="{F84BC615-867A-BF49-81EF-157C94557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4" name="Rectangle 49">
                <a:extLst>
                  <a:ext uri="{FF2B5EF4-FFF2-40B4-BE49-F238E27FC236}">
                    <a16:creationId xmlns:a16="http://schemas.microsoft.com/office/drawing/2014/main" id="{926AB114-1CE9-684D-8243-3C9D64988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5" name="Rectangle 50">
                <a:extLst>
                  <a:ext uri="{FF2B5EF4-FFF2-40B4-BE49-F238E27FC236}">
                    <a16:creationId xmlns:a16="http://schemas.microsoft.com/office/drawing/2014/main" id="{9E66A942-6C09-F24D-A10C-7631861F0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6" name="Rectangle 51">
                <a:extLst>
                  <a:ext uri="{FF2B5EF4-FFF2-40B4-BE49-F238E27FC236}">
                    <a16:creationId xmlns:a16="http://schemas.microsoft.com/office/drawing/2014/main" id="{BFF5CB9E-366D-664D-9037-0465BC2E8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7" name="Rectangle 77">
                <a:extLst>
                  <a:ext uri="{FF2B5EF4-FFF2-40B4-BE49-F238E27FC236}">
                    <a16:creationId xmlns:a16="http://schemas.microsoft.com/office/drawing/2014/main" id="{0038A011-D80F-874B-A1A3-9D5EA2960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8" name="Rectangle 78">
                <a:extLst>
                  <a:ext uri="{FF2B5EF4-FFF2-40B4-BE49-F238E27FC236}">
                    <a16:creationId xmlns:a16="http://schemas.microsoft.com/office/drawing/2014/main" id="{1BDBB5ED-3DE3-EC4F-B46D-B137E9322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9" name="Rectangle 79">
                <a:extLst>
                  <a:ext uri="{FF2B5EF4-FFF2-40B4-BE49-F238E27FC236}">
                    <a16:creationId xmlns:a16="http://schemas.microsoft.com/office/drawing/2014/main" id="{17E76086-6D84-9C4D-B2A9-AF55A7CF5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0" name="Rectangle 80">
                <a:extLst>
                  <a:ext uri="{FF2B5EF4-FFF2-40B4-BE49-F238E27FC236}">
                    <a16:creationId xmlns:a16="http://schemas.microsoft.com/office/drawing/2014/main" id="{449DFD92-AC03-B046-9477-6112A73D6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1" name="Rectangle 41">
                <a:extLst>
                  <a:ext uri="{FF2B5EF4-FFF2-40B4-BE49-F238E27FC236}">
                    <a16:creationId xmlns:a16="http://schemas.microsoft.com/office/drawing/2014/main" id="{579AE341-7C20-1941-8A04-BEABFA3DF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2" name="Rectangle 42">
                <a:extLst>
                  <a:ext uri="{FF2B5EF4-FFF2-40B4-BE49-F238E27FC236}">
                    <a16:creationId xmlns:a16="http://schemas.microsoft.com/office/drawing/2014/main" id="{6141242C-CFFF-EF46-8917-F810D3E2F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3" name="Rectangle 45">
                <a:extLst>
                  <a:ext uri="{FF2B5EF4-FFF2-40B4-BE49-F238E27FC236}">
                    <a16:creationId xmlns:a16="http://schemas.microsoft.com/office/drawing/2014/main" id="{7DC6AEC1-B071-4B49-8B27-EF36004A2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4" name="Rectangle 46">
                <a:extLst>
                  <a:ext uri="{FF2B5EF4-FFF2-40B4-BE49-F238E27FC236}">
                    <a16:creationId xmlns:a16="http://schemas.microsoft.com/office/drawing/2014/main" id="{6F634E37-EEDF-CF4D-8AC6-F48C60F45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5" name="Rectangle 47">
                <a:extLst>
                  <a:ext uri="{FF2B5EF4-FFF2-40B4-BE49-F238E27FC236}">
                    <a16:creationId xmlns:a16="http://schemas.microsoft.com/office/drawing/2014/main" id="{0FF58778-90EA-1A4A-A5D9-A4A4150E0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6" name="Rectangle 49">
                <a:extLst>
                  <a:ext uri="{FF2B5EF4-FFF2-40B4-BE49-F238E27FC236}">
                    <a16:creationId xmlns:a16="http://schemas.microsoft.com/office/drawing/2014/main" id="{6DBBC7D5-1636-9041-85FA-EF7D5507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7" name="Rectangle 50">
                <a:extLst>
                  <a:ext uri="{FF2B5EF4-FFF2-40B4-BE49-F238E27FC236}">
                    <a16:creationId xmlns:a16="http://schemas.microsoft.com/office/drawing/2014/main" id="{DDF97EE2-34BF-0A49-947B-D5F699356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8" name="Rectangle 51">
                <a:extLst>
                  <a:ext uri="{FF2B5EF4-FFF2-40B4-BE49-F238E27FC236}">
                    <a16:creationId xmlns:a16="http://schemas.microsoft.com/office/drawing/2014/main" id="{63535944-329C-A744-889D-72D67CB17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9" name="Rectangle 289">
                <a:extLst>
                  <a:ext uri="{FF2B5EF4-FFF2-40B4-BE49-F238E27FC236}">
                    <a16:creationId xmlns:a16="http://schemas.microsoft.com/office/drawing/2014/main" id="{8F65C573-0A64-614A-85FB-F4DC43196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0" name="Rectangle 290">
                <a:extLst>
                  <a:ext uri="{FF2B5EF4-FFF2-40B4-BE49-F238E27FC236}">
                    <a16:creationId xmlns:a16="http://schemas.microsoft.com/office/drawing/2014/main" id="{B006F3CA-DCDD-424F-859E-D998EDB1C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1" name="Rectangle 291">
                <a:extLst>
                  <a:ext uri="{FF2B5EF4-FFF2-40B4-BE49-F238E27FC236}">
                    <a16:creationId xmlns:a16="http://schemas.microsoft.com/office/drawing/2014/main" id="{E6DEC95A-190B-B54B-BF14-BF2190005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2" name="Rectangle 292">
                <a:extLst>
                  <a:ext uri="{FF2B5EF4-FFF2-40B4-BE49-F238E27FC236}">
                    <a16:creationId xmlns:a16="http://schemas.microsoft.com/office/drawing/2014/main" id="{94677088-A3FD-EA40-B460-C4EFD6BAD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3" name="Rectangle 41">
                <a:extLst>
                  <a:ext uri="{FF2B5EF4-FFF2-40B4-BE49-F238E27FC236}">
                    <a16:creationId xmlns:a16="http://schemas.microsoft.com/office/drawing/2014/main" id="{4132D13A-BB4D-B041-91F3-306CB71E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4" name="Rectangle 42">
                <a:extLst>
                  <a:ext uri="{FF2B5EF4-FFF2-40B4-BE49-F238E27FC236}">
                    <a16:creationId xmlns:a16="http://schemas.microsoft.com/office/drawing/2014/main" id="{5B097DD2-4230-E040-A034-518033B92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5" name="Rectangle 45">
                <a:extLst>
                  <a:ext uri="{FF2B5EF4-FFF2-40B4-BE49-F238E27FC236}">
                    <a16:creationId xmlns:a16="http://schemas.microsoft.com/office/drawing/2014/main" id="{39C53E3A-F1FF-D740-8E8B-1D16872B3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6" name="Rectangle 46">
                <a:extLst>
                  <a:ext uri="{FF2B5EF4-FFF2-40B4-BE49-F238E27FC236}">
                    <a16:creationId xmlns:a16="http://schemas.microsoft.com/office/drawing/2014/main" id="{E5ECA214-25BB-1249-8B3B-5F4B45E85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7" name="Rectangle 47">
                <a:extLst>
                  <a:ext uri="{FF2B5EF4-FFF2-40B4-BE49-F238E27FC236}">
                    <a16:creationId xmlns:a16="http://schemas.microsoft.com/office/drawing/2014/main" id="{52DB6B90-3EBC-154F-8C64-550EFCF86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8" name="Rectangle 49">
                <a:extLst>
                  <a:ext uri="{FF2B5EF4-FFF2-40B4-BE49-F238E27FC236}">
                    <a16:creationId xmlns:a16="http://schemas.microsoft.com/office/drawing/2014/main" id="{9B56B899-29CF-EC49-B6E1-D662DD824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9" name="Rectangle 50">
                <a:extLst>
                  <a:ext uri="{FF2B5EF4-FFF2-40B4-BE49-F238E27FC236}">
                    <a16:creationId xmlns:a16="http://schemas.microsoft.com/office/drawing/2014/main" id="{5222630C-7BF8-034F-A684-AE472AC1A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0" name="Rectangle 51">
                <a:extLst>
                  <a:ext uri="{FF2B5EF4-FFF2-40B4-BE49-F238E27FC236}">
                    <a16:creationId xmlns:a16="http://schemas.microsoft.com/office/drawing/2014/main" id="{7A5AA07B-9ED9-4E4F-98BE-0661D02E7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1" name="Rectangle 301">
                <a:extLst>
                  <a:ext uri="{FF2B5EF4-FFF2-40B4-BE49-F238E27FC236}">
                    <a16:creationId xmlns:a16="http://schemas.microsoft.com/office/drawing/2014/main" id="{451FFD57-38C5-2D49-8538-4E52D98E6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2" name="Rectangle 302">
                <a:extLst>
                  <a:ext uri="{FF2B5EF4-FFF2-40B4-BE49-F238E27FC236}">
                    <a16:creationId xmlns:a16="http://schemas.microsoft.com/office/drawing/2014/main" id="{06B5A957-BE21-BB4F-93CC-E17EF78CB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3" name="Rectangle 303">
                <a:extLst>
                  <a:ext uri="{FF2B5EF4-FFF2-40B4-BE49-F238E27FC236}">
                    <a16:creationId xmlns:a16="http://schemas.microsoft.com/office/drawing/2014/main" id="{F326D237-7226-1849-B87D-83AA4CA2D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4" name="Rectangle 304">
                <a:extLst>
                  <a:ext uri="{FF2B5EF4-FFF2-40B4-BE49-F238E27FC236}">
                    <a16:creationId xmlns:a16="http://schemas.microsoft.com/office/drawing/2014/main" id="{125F845D-488B-2549-9980-E10FC6590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5" name="Rectangle 41">
                <a:extLst>
                  <a:ext uri="{FF2B5EF4-FFF2-40B4-BE49-F238E27FC236}">
                    <a16:creationId xmlns:a16="http://schemas.microsoft.com/office/drawing/2014/main" id="{42E14B4D-1732-B746-8FBE-537B80151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6" name="Rectangle 42">
                <a:extLst>
                  <a:ext uri="{FF2B5EF4-FFF2-40B4-BE49-F238E27FC236}">
                    <a16:creationId xmlns:a16="http://schemas.microsoft.com/office/drawing/2014/main" id="{C6B34D1C-968F-0A49-B492-0561243B3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7" name="Rectangle 45">
                <a:extLst>
                  <a:ext uri="{FF2B5EF4-FFF2-40B4-BE49-F238E27FC236}">
                    <a16:creationId xmlns:a16="http://schemas.microsoft.com/office/drawing/2014/main" id="{16DA9670-2462-DF41-833A-47AE4E599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8" name="Rectangle 46">
                <a:extLst>
                  <a:ext uri="{FF2B5EF4-FFF2-40B4-BE49-F238E27FC236}">
                    <a16:creationId xmlns:a16="http://schemas.microsoft.com/office/drawing/2014/main" id="{DF1FA68D-AFED-E340-B7B2-2C7BF5391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9" name="Rectangle 47">
                <a:extLst>
                  <a:ext uri="{FF2B5EF4-FFF2-40B4-BE49-F238E27FC236}">
                    <a16:creationId xmlns:a16="http://schemas.microsoft.com/office/drawing/2014/main" id="{7FF7B32E-B645-A641-BCFC-06CC057FC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0" name="Rectangle 49">
                <a:extLst>
                  <a:ext uri="{FF2B5EF4-FFF2-40B4-BE49-F238E27FC236}">
                    <a16:creationId xmlns:a16="http://schemas.microsoft.com/office/drawing/2014/main" id="{3C0A772D-FA2E-0B49-B66A-71D2C95C6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1" name="Rectangle 50">
                <a:extLst>
                  <a:ext uri="{FF2B5EF4-FFF2-40B4-BE49-F238E27FC236}">
                    <a16:creationId xmlns:a16="http://schemas.microsoft.com/office/drawing/2014/main" id="{EAD3F1B4-CFDF-A84C-BB3E-0D9D8B1A4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2" name="Rectangle 51">
                <a:extLst>
                  <a:ext uri="{FF2B5EF4-FFF2-40B4-BE49-F238E27FC236}">
                    <a16:creationId xmlns:a16="http://schemas.microsoft.com/office/drawing/2014/main" id="{3689CDF9-1C6C-0C4C-B873-935FBD336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3" name="Rectangle 313">
                <a:extLst>
                  <a:ext uri="{FF2B5EF4-FFF2-40B4-BE49-F238E27FC236}">
                    <a16:creationId xmlns:a16="http://schemas.microsoft.com/office/drawing/2014/main" id="{83F0E5A2-56AE-5941-838C-9F07E6A5C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4" name="Rectangle 314">
                <a:extLst>
                  <a:ext uri="{FF2B5EF4-FFF2-40B4-BE49-F238E27FC236}">
                    <a16:creationId xmlns:a16="http://schemas.microsoft.com/office/drawing/2014/main" id="{640E822A-9923-6047-B5F2-D37DAB3DD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5" name="Rectangle 315">
                <a:extLst>
                  <a:ext uri="{FF2B5EF4-FFF2-40B4-BE49-F238E27FC236}">
                    <a16:creationId xmlns:a16="http://schemas.microsoft.com/office/drawing/2014/main" id="{CB57177B-2235-F348-BDED-8809F260B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6" name="Rectangle 316">
                <a:extLst>
                  <a:ext uri="{FF2B5EF4-FFF2-40B4-BE49-F238E27FC236}">
                    <a16:creationId xmlns:a16="http://schemas.microsoft.com/office/drawing/2014/main" id="{86D8279A-54E4-E442-AC38-9C0B79AA9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7" name="Rectangle 41">
                <a:extLst>
                  <a:ext uri="{FF2B5EF4-FFF2-40B4-BE49-F238E27FC236}">
                    <a16:creationId xmlns:a16="http://schemas.microsoft.com/office/drawing/2014/main" id="{D4406BB1-4BE4-FD41-A448-B56D202A5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8" name="Rectangle 42">
                <a:extLst>
                  <a:ext uri="{FF2B5EF4-FFF2-40B4-BE49-F238E27FC236}">
                    <a16:creationId xmlns:a16="http://schemas.microsoft.com/office/drawing/2014/main" id="{E2E921FC-3207-E440-BDDC-F8C745558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9" name="Rectangle 45">
                <a:extLst>
                  <a:ext uri="{FF2B5EF4-FFF2-40B4-BE49-F238E27FC236}">
                    <a16:creationId xmlns:a16="http://schemas.microsoft.com/office/drawing/2014/main" id="{0B1FAB18-18D2-5440-BA43-BB96AA376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0" name="Rectangle 46">
                <a:extLst>
                  <a:ext uri="{FF2B5EF4-FFF2-40B4-BE49-F238E27FC236}">
                    <a16:creationId xmlns:a16="http://schemas.microsoft.com/office/drawing/2014/main" id="{07C67902-7AE8-8F4A-AC55-53E3BDFD6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1" name="Rectangle 49">
                <a:extLst>
                  <a:ext uri="{FF2B5EF4-FFF2-40B4-BE49-F238E27FC236}">
                    <a16:creationId xmlns:a16="http://schemas.microsoft.com/office/drawing/2014/main" id="{4E2C3A4D-DE89-5A46-AB8A-BAD3DB1F2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2" name="Rectangle 50">
                <a:extLst>
                  <a:ext uri="{FF2B5EF4-FFF2-40B4-BE49-F238E27FC236}">
                    <a16:creationId xmlns:a16="http://schemas.microsoft.com/office/drawing/2014/main" id="{F3086FA4-7CD9-1343-BF57-F929769F9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3" name="Rectangle 51">
                <a:extLst>
                  <a:ext uri="{FF2B5EF4-FFF2-40B4-BE49-F238E27FC236}">
                    <a16:creationId xmlns:a16="http://schemas.microsoft.com/office/drawing/2014/main" id="{5DF4113A-0FAD-3E49-8541-78738C14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4" name="Rectangle 324">
                <a:extLst>
                  <a:ext uri="{FF2B5EF4-FFF2-40B4-BE49-F238E27FC236}">
                    <a16:creationId xmlns:a16="http://schemas.microsoft.com/office/drawing/2014/main" id="{B2E0710A-E3F3-DB44-A6EA-3C9AE5FFA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5" name="Rectangle 325">
                <a:extLst>
                  <a:ext uri="{FF2B5EF4-FFF2-40B4-BE49-F238E27FC236}">
                    <a16:creationId xmlns:a16="http://schemas.microsoft.com/office/drawing/2014/main" id="{E8518C73-CAA6-704D-84A6-2CC2A19BB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6" name="Rectangle 326">
                <a:extLst>
                  <a:ext uri="{FF2B5EF4-FFF2-40B4-BE49-F238E27FC236}">
                    <a16:creationId xmlns:a16="http://schemas.microsoft.com/office/drawing/2014/main" id="{CBD998EF-CB50-BD4B-970D-0ABAACDF6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7" name="Rectangle 51">
                <a:extLst>
                  <a:ext uri="{FF2B5EF4-FFF2-40B4-BE49-F238E27FC236}">
                    <a16:creationId xmlns:a16="http://schemas.microsoft.com/office/drawing/2014/main" id="{2B7A490D-5A2F-5940-87AE-37118FC82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8" name="Rectangle 328">
                <a:extLst>
                  <a:ext uri="{FF2B5EF4-FFF2-40B4-BE49-F238E27FC236}">
                    <a16:creationId xmlns:a16="http://schemas.microsoft.com/office/drawing/2014/main" id="{AA168DC9-73BA-E84E-B57E-BD12658D7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7" name="Rectangle 41">
              <a:extLst>
                <a:ext uri="{FF2B5EF4-FFF2-40B4-BE49-F238E27FC236}">
                  <a16:creationId xmlns:a16="http://schemas.microsoft.com/office/drawing/2014/main" id="{E8F1B1BE-2DFD-1941-938C-2D2135922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8" name="Rectangle 42">
              <a:extLst>
                <a:ext uri="{FF2B5EF4-FFF2-40B4-BE49-F238E27FC236}">
                  <a16:creationId xmlns:a16="http://schemas.microsoft.com/office/drawing/2014/main" id="{05F93111-52FF-DD4B-8A46-A80468A83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9" name="Rectangle 45">
              <a:extLst>
                <a:ext uri="{FF2B5EF4-FFF2-40B4-BE49-F238E27FC236}">
                  <a16:creationId xmlns:a16="http://schemas.microsoft.com/office/drawing/2014/main" id="{D5664BC8-E7C7-BF4E-8A45-A569016AC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0" name="Rectangle 46">
              <a:extLst>
                <a:ext uri="{FF2B5EF4-FFF2-40B4-BE49-F238E27FC236}">
                  <a16:creationId xmlns:a16="http://schemas.microsoft.com/office/drawing/2014/main" id="{C6B599B5-0384-B148-85E5-17E90D4FA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1" name="Rectangle 49">
              <a:extLst>
                <a:ext uri="{FF2B5EF4-FFF2-40B4-BE49-F238E27FC236}">
                  <a16:creationId xmlns:a16="http://schemas.microsoft.com/office/drawing/2014/main" id="{DAA9604A-6490-B74D-9A84-D3CCF61D3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2" name="Rectangle 50">
              <a:extLst>
                <a:ext uri="{FF2B5EF4-FFF2-40B4-BE49-F238E27FC236}">
                  <a16:creationId xmlns:a16="http://schemas.microsoft.com/office/drawing/2014/main" id="{7BA44DC4-FE3C-6449-9989-DD7C56784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3" name="Rectangle 51">
              <a:extLst>
                <a:ext uri="{FF2B5EF4-FFF2-40B4-BE49-F238E27FC236}">
                  <a16:creationId xmlns:a16="http://schemas.microsoft.com/office/drawing/2014/main" id="{751B3486-63F5-464E-84B4-06159BFDF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4" name="Rectangle 77">
              <a:extLst>
                <a:ext uri="{FF2B5EF4-FFF2-40B4-BE49-F238E27FC236}">
                  <a16:creationId xmlns:a16="http://schemas.microsoft.com/office/drawing/2014/main" id="{F2B26745-5524-534B-8DE9-0A86E0C2F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5" name="Rectangle 78">
              <a:extLst>
                <a:ext uri="{FF2B5EF4-FFF2-40B4-BE49-F238E27FC236}">
                  <a16:creationId xmlns:a16="http://schemas.microsoft.com/office/drawing/2014/main" id="{C8E73F27-FCA2-494A-9249-CC94E669A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6" name="Rectangle 79">
              <a:extLst>
                <a:ext uri="{FF2B5EF4-FFF2-40B4-BE49-F238E27FC236}">
                  <a16:creationId xmlns:a16="http://schemas.microsoft.com/office/drawing/2014/main" id="{CFEDE54D-3D03-A947-9E8A-3DB0BBE14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7" name="Rectangle 80">
              <a:extLst>
                <a:ext uri="{FF2B5EF4-FFF2-40B4-BE49-F238E27FC236}">
                  <a16:creationId xmlns:a16="http://schemas.microsoft.com/office/drawing/2014/main" id="{444F5CB8-FBEC-7749-BB90-19D29C7F6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8" name="Rectangle 41">
              <a:extLst>
                <a:ext uri="{FF2B5EF4-FFF2-40B4-BE49-F238E27FC236}">
                  <a16:creationId xmlns:a16="http://schemas.microsoft.com/office/drawing/2014/main" id="{249FF1F5-757B-EB45-86FC-6DC7ECEEE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9" name="Rectangle 42">
              <a:extLst>
                <a:ext uri="{FF2B5EF4-FFF2-40B4-BE49-F238E27FC236}">
                  <a16:creationId xmlns:a16="http://schemas.microsoft.com/office/drawing/2014/main" id="{C85866FA-77A1-CE48-94B0-21F653DBF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0" name="Rectangle 45">
              <a:extLst>
                <a:ext uri="{FF2B5EF4-FFF2-40B4-BE49-F238E27FC236}">
                  <a16:creationId xmlns:a16="http://schemas.microsoft.com/office/drawing/2014/main" id="{E655116D-0304-2144-93E8-61C7CC3FF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1" name="Rectangle 46">
              <a:extLst>
                <a:ext uri="{FF2B5EF4-FFF2-40B4-BE49-F238E27FC236}">
                  <a16:creationId xmlns:a16="http://schemas.microsoft.com/office/drawing/2014/main" id="{55E165CD-20EA-3746-A9BF-E27CAE430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2" name="Rectangle 49">
              <a:extLst>
                <a:ext uri="{FF2B5EF4-FFF2-40B4-BE49-F238E27FC236}">
                  <a16:creationId xmlns:a16="http://schemas.microsoft.com/office/drawing/2014/main" id="{59386EF4-038E-F646-9DC6-1422BF0A9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3" name="Rectangle 50">
              <a:extLst>
                <a:ext uri="{FF2B5EF4-FFF2-40B4-BE49-F238E27FC236}">
                  <a16:creationId xmlns:a16="http://schemas.microsoft.com/office/drawing/2014/main" id="{1F7637EE-6429-BD4F-BA87-65DE9F683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4" name="Rectangle 51">
              <a:extLst>
                <a:ext uri="{FF2B5EF4-FFF2-40B4-BE49-F238E27FC236}">
                  <a16:creationId xmlns:a16="http://schemas.microsoft.com/office/drawing/2014/main" id="{98ADA695-19EB-714E-B382-96963EF31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5" name="Rectangle 77">
              <a:extLst>
                <a:ext uri="{FF2B5EF4-FFF2-40B4-BE49-F238E27FC236}">
                  <a16:creationId xmlns:a16="http://schemas.microsoft.com/office/drawing/2014/main" id="{8D927C37-9B19-924B-819A-3338C3CAC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6" name="Rectangle 78">
              <a:extLst>
                <a:ext uri="{FF2B5EF4-FFF2-40B4-BE49-F238E27FC236}">
                  <a16:creationId xmlns:a16="http://schemas.microsoft.com/office/drawing/2014/main" id="{0D01F563-0AAB-0F4B-9DE5-7B0EB9BF0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7" name="Rectangle 79">
              <a:extLst>
                <a:ext uri="{FF2B5EF4-FFF2-40B4-BE49-F238E27FC236}">
                  <a16:creationId xmlns:a16="http://schemas.microsoft.com/office/drawing/2014/main" id="{84EE374C-5EDD-AF44-B97E-6F210830A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8" name="Rectangle 41">
              <a:extLst>
                <a:ext uri="{FF2B5EF4-FFF2-40B4-BE49-F238E27FC236}">
                  <a16:creationId xmlns:a16="http://schemas.microsoft.com/office/drawing/2014/main" id="{9D2BE725-DB03-C24C-86AE-FE1FF664C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9" name="Rectangle 42">
              <a:extLst>
                <a:ext uri="{FF2B5EF4-FFF2-40B4-BE49-F238E27FC236}">
                  <a16:creationId xmlns:a16="http://schemas.microsoft.com/office/drawing/2014/main" id="{6A4ECE7A-A3D4-6E4E-87E4-F3AB2592A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0" name="Rectangle 45">
              <a:extLst>
                <a:ext uri="{FF2B5EF4-FFF2-40B4-BE49-F238E27FC236}">
                  <a16:creationId xmlns:a16="http://schemas.microsoft.com/office/drawing/2014/main" id="{3F0A56F7-0021-0A4B-AC47-4D319D5BA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1" name="Rectangle 46">
              <a:extLst>
                <a:ext uri="{FF2B5EF4-FFF2-40B4-BE49-F238E27FC236}">
                  <a16:creationId xmlns:a16="http://schemas.microsoft.com/office/drawing/2014/main" id="{486D0B0C-5FB1-954D-84F0-50B26B9AA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2" name="Rectangle 49">
              <a:extLst>
                <a:ext uri="{FF2B5EF4-FFF2-40B4-BE49-F238E27FC236}">
                  <a16:creationId xmlns:a16="http://schemas.microsoft.com/office/drawing/2014/main" id="{FA21F386-E1F3-C246-A7FF-7685E67EA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3" name="Rectangle 50">
              <a:extLst>
                <a:ext uri="{FF2B5EF4-FFF2-40B4-BE49-F238E27FC236}">
                  <a16:creationId xmlns:a16="http://schemas.microsoft.com/office/drawing/2014/main" id="{B96D4E63-4898-0647-AE22-8BB3D8906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4" name="Rectangle 51">
              <a:extLst>
                <a:ext uri="{FF2B5EF4-FFF2-40B4-BE49-F238E27FC236}">
                  <a16:creationId xmlns:a16="http://schemas.microsoft.com/office/drawing/2014/main" id="{02CD2667-14EE-8C4D-96EE-527D0BFEC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5" name="Rectangle 77">
              <a:extLst>
                <a:ext uri="{FF2B5EF4-FFF2-40B4-BE49-F238E27FC236}">
                  <a16:creationId xmlns:a16="http://schemas.microsoft.com/office/drawing/2014/main" id="{AE4F9578-0D27-1741-B808-2697E1EE0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6" name="Rectangle 78">
              <a:extLst>
                <a:ext uri="{FF2B5EF4-FFF2-40B4-BE49-F238E27FC236}">
                  <a16:creationId xmlns:a16="http://schemas.microsoft.com/office/drawing/2014/main" id="{82324172-1638-4946-8361-C99752A82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7" name="Rectangle 79">
              <a:extLst>
                <a:ext uri="{FF2B5EF4-FFF2-40B4-BE49-F238E27FC236}">
                  <a16:creationId xmlns:a16="http://schemas.microsoft.com/office/drawing/2014/main" id="{BF0D676E-B9FD-D546-BC80-283101A30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8" name="Rectangle 41">
              <a:extLst>
                <a:ext uri="{FF2B5EF4-FFF2-40B4-BE49-F238E27FC236}">
                  <a16:creationId xmlns:a16="http://schemas.microsoft.com/office/drawing/2014/main" id="{09445C99-A65C-134F-BCB4-98191E16A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9" name="Rectangle 42">
              <a:extLst>
                <a:ext uri="{FF2B5EF4-FFF2-40B4-BE49-F238E27FC236}">
                  <a16:creationId xmlns:a16="http://schemas.microsoft.com/office/drawing/2014/main" id="{5A3C92F7-F000-C144-A1FB-9B1F1B59C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0" name="Rectangle 45">
              <a:extLst>
                <a:ext uri="{FF2B5EF4-FFF2-40B4-BE49-F238E27FC236}">
                  <a16:creationId xmlns:a16="http://schemas.microsoft.com/office/drawing/2014/main" id="{06B0BA63-D0BB-EE44-BEAC-5D771866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1" name="Rectangle 46">
              <a:extLst>
                <a:ext uri="{FF2B5EF4-FFF2-40B4-BE49-F238E27FC236}">
                  <a16:creationId xmlns:a16="http://schemas.microsoft.com/office/drawing/2014/main" id="{8429FE4C-8F08-1547-82AE-8A0BA66F7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2" name="Rectangle 49">
              <a:extLst>
                <a:ext uri="{FF2B5EF4-FFF2-40B4-BE49-F238E27FC236}">
                  <a16:creationId xmlns:a16="http://schemas.microsoft.com/office/drawing/2014/main" id="{D83C1111-697D-354D-ABAA-6CB7A1D07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3" name="Rectangle 50">
              <a:extLst>
                <a:ext uri="{FF2B5EF4-FFF2-40B4-BE49-F238E27FC236}">
                  <a16:creationId xmlns:a16="http://schemas.microsoft.com/office/drawing/2014/main" id="{EED20397-B0B9-114C-9DFC-E08DF8BB1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4" name="Rectangle 51">
              <a:extLst>
                <a:ext uri="{FF2B5EF4-FFF2-40B4-BE49-F238E27FC236}">
                  <a16:creationId xmlns:a16="http://schemas.microsoft.com/office/drawing/2014/main" id="{01C0BE92-0FA6-2240-962F-D787F7175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5" name="Rectangle 374">
              <a:extLst>
                <a:ext uri="{FF2B5EF4-FFF2-40B4-BE49-F238E27FC236}">
                  <a16:creationId xmlns:a16="http://schemas.microsoft.com/office/drawing/2014/main" id="{B2623334-B107-CF45-883E-DF3B91AE8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6" name="Rectangle 375">
              <a:extLst>
                <a:ext uri="{FF2B5EF4-FFF2-40B4-BE49-F238E27FC236}">
                  <a16:creationId xmlns:a16="http://schemas.microsoft.com/office/drawing/2014/main" id="{09FECDC6-77E5-D740-AD64-A92A9A7F8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7" name="Rectangle 376">
              <a:extLst>
                <a:ext uri="{FF2B5EF4-FFF2-40B4-BE49-F238E27FC236}">
                  <a16:creationId xmlns:a16="http://schemas.microsoft.com/office/drawing/2014/main" id="{EE12F135-D0DE-1140-9E5E-334058480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8" name="Rectangle 49">
              <a:extLst>
                <a:ext uri="{FF2B5EF4-FFF2-40B4-BE49-F238E27FC236}">
                  <a16:creationId xmlns:a16="http://schemas.microsoft.com/office/drawing/2014/main" id="{119FC3A6-E067-7A4D-ACCF-8D073610D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9" name="Rectangle 50">
              <a:extLst>
                <a:ext uri="{FF2B5EF4-FFF2-40B4-BE49-F238E27FC236}">
                  <a16:creationId xmlns:a16="http://schemas.microsoft.com/office/drawing/2014/main" id="{E40DC497-1E6F-3148-83E6-CDF33FB09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0" name="Rectangle 51">
              <a:extLst>
                <a:ext uri="{FF2B5EF4-FFF2-40B4-BE49-F238E27FC236}">
                  <a16:creationId xmlns:a16="http://schemas.microsoft.com/office/drawing/2014/main" id="{1BA4F3E1-0034-D745-BB25-9BF8A7CB1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1" name="Rectangle 386">
              <a:extLst>
                <a:ext uri="{FF2B5EF4-FFF2-40B4-BE49-F238E27FC236}">
                  <a16:creationId xmlns:a16="http://schemas.microsoft.com/office/drawing/2014/main" id="{3F9FBF96-AA27-6D47-9B6F-73A8B28A8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2" name="Rectangle 387">
              <a:extLst>
                <a:ext uri="{FF2B5EF4-FFF2-40B4-BE49-F238E27FC236}">
                  <a16:creationId xmlns:a16="http://schemas.microsoft.com/office/drawing/2014/main" id="{76444188-E2AF-AD41-B2BE-AC9D07EDA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3" name="Rectangle 41">
              <a:extLst>
                <a:ext uri="{FF2B5EF4-FFF2-40B4-BE49-F238E27FC236}">
                  <a16:creationId xmlns:a16="http://schemas.microsoft.com/office/drawing/2014/main" id="{3A6B8A59-9704-5E45-B1CC-80DE8DAF4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4" name="Rectangle 42">
              <a:extLst>
                <a:ext uri="{FF2B5EF4-FFF2-40B4-BE49-F238E27FC236}">
                  <a16:creationId xmlns:a16="http://schemas.microsoft.com/office/drawing/2014/main" id="{12FC4015-0DFC-3E49-A1CC-1E476C711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5" name="Rectangle 45">
              <a:extLst>
                <a:ext uri="{FF2B5EF4-FFF2-40B4-BE49-F238E27FC236}">
                  <a16:creationId xmlns:a16="http://schemas.microsoft.com/office/drawing/2014/main" id="{AB3DD1A9-9F90-B641-B2F1-080B89D57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6" name="Rectangle 46">
              <a:extLst>
                <a:ext uri="{FF2B5EF4-FFF2-40B4-BE49-F238E27FC236}">
                  <a16:creationId xmlns:a16="http://schemas.microsoft.com/office/drawing/2014/main" id="{8970841D-214C-7E49-BDF8-C9B2A09C2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7" name="Rectangle 47">
              <a:extLst>
                <a:ext uri="{FF2B5EF4-FFF2-40B4-BE49-F238E27FC236}">
                  <a16:creationId xmlns:a16="http://schemas.microsoft.com/office/drawing/2014/main" id="{68C08D99-D147-BE4F-A39D-6DC3227CF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8" name="Rectangle 49">
              <a:extLst>
                <a:ext uri="{FF2B5EF4-FFF2-40B4-BE49-F238E27FC236}">
                  <a16:creationId xmlns:a16="http://schemas.microsoft.com/office/drawing/2014/main" id="{8FD76FA3-5AE5-DF49-B2F2-F42CD536F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9" name="Rectangle 50">
              <a:extLst>
                <a:ext uri="{FF2B5EF4-FFF2-40B4-BE49-F238E27FC236}">
                  <a16:creationId xmlns:a16="http://schemas.microsoft.com/office/drawing/2014/main" id="{796D0960-DC6C-CB4E-A41F-5D1446344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0" name="Rectangle 51">
              <a:extLst>
                <a:ext uri="{FF2B5EF4-FFF2-40B4-BE49-F238E27FC236}">
                  <a16:creationId xmlns:a16="http://schemas.microsoft.com/office/drawing/2014/main" id="{DAAFB2EF-66B4-124E-B0A1-9BF79C5EB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1" name="Rectangle 77">
              <a:extLst>
                <a:ext uri="{FF2B5EF4-FFF2-40B4-BE49-F238E27FC236}">
                  <a16:creationId xmlns:a16="http://schemas.microsoft.com/office/drawing/2014/main" id="{94E0FDAD-582C-D14C-A605-1FEF866B2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2" name="Rectangle 78">
              <a:extLst>
                <a:ext uri="{FF2B5EF4-FFF2-40B4-BE49-F238E27FC236}">
                  <a16:creationId xmlns:a16="http://schemas.microsoft.com/office/drawing/2014/main" id="{A0154AA8-6844-994A-89FF-C052D6F0B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3" name="Rectangle 79">
              <a:extLst>
                <a:ext uri="{FF2B5EF4-FFF2-40B4-BE49-F238E27FC236}">
                  <a16:creationId xmlns:a16="http://schemas.microsoft.com/office/drawing/2014/main" id="{F66B9FBE-10AD-1746-9F0D-14DFDDE29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4" name="Rectangle 80">
              <a:extLst>
                <a:ext uri="{FF2B5EF4-FFF2-40B4-BE49-F238E27FC236}">
                  <a16:creationId xmlns:a16="http://schemas.microsoft.com/office/drawing/2014/main" id="{3046020B-FB06-C948-950A-5785A1943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5" name="Rectangle 41">
              <a:extLst>
                <a:ext uri="{FF2B5EF4-FFF2-40B4-BE49-F238E27FC236}">
                  <a16:creationId xmlns:a16="http://schemas.microsoft.com/office/drawing/2014/main" id="{A368F35E-0D84-3946-A21A-591675592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6" name="Rectangle 42">
              <a:extLst>
                <a:ext uri="{FF2B5EF4-FFF2-40B4-BE49-F238E27FC236}">
                  <a16:creationId xmlns:a16="http://schemas.microsoft.com/office/drawing/2014/main" id="{EF6A3FD9-BD18-F44F-9FBB-602C28F08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7" name="Rectangle 45">
              <a:extLst>
                <a:ext uri="{FF2B5EF4-FFF2-40B4-BE49-F238E27FC236}">
                  <a16:creationId xmlns:a16="http://schemas.microsoft.com/office/drawing/2014/main" id="{9B7CAB88-ABA5-A84D-BDAB-32E72EF3A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8" name="Rectangle 46">
              <a:extLst>
                <a:ext uri="{FF2B5EF4-FFF2-40B4-BE49-F238E27FC236}">
                  <a16:creationId xmlns:a16="http://schemas.microsoft.com/office/drawing/2014/main" id="{F94AD774-9F52-9240-B2D4-8EA02E4F2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9" name="Rectangle 47">
              <a:extLst>
                <a:ext uri="{FF2B5EF4-FFF2-40B4-BE49-F238E27FC236}">
                  <a16:creationId xmlns:a16="http://schemas.microsoft.com/office/drawing/2014/main" id="{04274CDB-3C40-3243-9A1C-8AFA25F4C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0" name="Rectangle 49">
              <a:extLst>
                <a:ext uri="{FF2B5EF4-FFF2-40B4-BE49-F238E27FC236}">
                  <a16:creationId xmlns:a16="http://schemas.microsoft.com/office/drawing/2014/main" id="{EEF262D6-F825-1E40-8CA2-716059201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1" name="Rectangle 50">
              <a:extLst>
                <a:ext uri="{FF2B5EF4-FFF2-40B4-BE49-F238E27FC236}">
                  <a16:creationId xmlns:a16="http://schemas.microsoft.com/office/drawing/2014/main" id="{01B78BA4-8D2B-1B47-BDFD-98EA6D23C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2" name="Rectangle 51">
              <a:extLst>
                <a:ext uri="{FF2B5EF4-FFF2-40B4-BE49-F238E27FC236}">
                  <a16:creationId xmlns:a16="http://schemas.microsoft.com/office/drawing/2014/main" id="{7443337D-4D2F-6141-ABB2-560DC69F5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3" name="Rectangle 77">
              <a:extLst>
                <a:ext uri="{FF2B5EF4-FFF2-40B4-BE49-F238E27FC236}">
                  <a16:creationId xmlns:a16="http://schemas.microsoft.com/office/drawing/2014/main" id="{32916B13-9CB1-4C42-A1A1-E0A4292F6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4" name="Rectangle 78">
              <a:extLst>
                <a:ext uri="{FF2B5EF4-FFF2-40B4-BE49-F238E27FC236}">
                  <a16:creationId xmlns:a16="http://schemas.microsoft.com/office/drawing/2014/main" id="{EB107B9B-7996-7947-8AED-D60084EF2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5" name="Rectangle 79">
              <a:extLst>
                <a:ext uri="{FF2B5EF4-FFF2-40B4-BE49-F238E27FC236}">
                  <a16:creationId xmlns:a16="http://schemas.microsoft.com/office/drawing/2014/main" id="{717F8D8A-BF1F-164B-B3F5-0E2EE423E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6" name="Rectangle 80">
              <a:extLst>
                <a:ext uri="{FF2B5EF4-FFF2-40B4-BE49-F238E27FC236}">
                  <a16:creationId xmlns:a16="http://schemas.microsoft.com/office/drawing/2014/main" id="{362A6791-69E8-914D-A992-366BAC7C1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7" name="Rectangle 41">
              <a:extLst>
                <a:ext uri="{FF2B5EF4-FFF2-40B4-BE49-F238E27FC236}">
                  <a16:creationId xmlns:a16="http://schemas.microsoft.com/office/drawing/2014/main" id="{F18BBEE9-894B-C748-AF45-E2868E59D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8" name="Rectangle 42">
              <a:extLst>
                <a:ext uri="{FF2B5EF4-FFF2-40B4-BE49-F238E27FC236}">
                  <a16:creationId xmlns:a16="http://schemas.microsoft.com/office/drawing/2014/main" id="{17F09B7F-49DB-B34E-A684-5FAB3A131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9" name="Rectangle 45">
              <a:extLst>
                <a:ext uri="{FF2B5EF4-FFF2-40B4-BE49-F238E27FC236}">
                  <a16:creationId xmlns:a16="http://schemas.microsoft.com/office/drawing/2014/main" id="{E94D69F6-C231-124F-B65B-BB7CA259A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0" name="Rectangle 46">
              <a:extLst>
                <a:ext uri="{FF2B5EF4-FFF2-40B4-BE49-F238E27FC236}">
                  <a16:creationId xmlns:a16="http://schemas.microsoft.com/office/drawing/2014/main" id="{7A1FE390-4A72-A846-9077-70D8E1FBF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1" name="Rectangle 47">
              <a:extLst>
                <a:ext uri="{FF2B5EF4-FFF2-40B4-BE49-F238E27FC236}">
                  <a16:creationId xmlns:a16="http://schemas.microsoft.com/office/drawing/2014/main" id="{EEB47FE3-D972-724B-BF84-E050104CE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2" name="Rectangle 49">
              <a:extLst>
                <a:ext uri="{FF2B5EF4-FFF2-40B4-BE49-F238E27FC236}">
                  <a16:creationId xmlns:a16="http://schemas.microsoft.com/office/drawing/2014/main" id="{43164BF2-EA56-9847-BCC6-A7821814F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3" name="Rectangle 50">
              <a:extLst>
                <a:ext uri="{FF2B5EF4-FFF2-40B4-BE49-F238E27FC236}">
                  <a16:creationId xmlns:a16="http://schemas.microsoft.com/office/drawing/2014/main" id="{3B97958E-93B8-B445-B8A5-FED8F2336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4" name="Rectangle 51">
              <a:extLst>
                <a:ext uri="{FF2B5EF4-FFF2-40B4-BE49-F238E27FC236}">
                  <a16:creationId xmlns:a16="http://schemas.microsoft.com/office/drawing/2014/main" id="{0662EC2F-692E-B64A-8E21-573DC372F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5" name="Rectangle 77">
              <a:extLst>
                <a:ext uri="{FF2B5EF4-FFF2-40B4-BE49-F238E27FC236}">
                  <a16:creationId xmlns:a16="http://schemas.microsoft.com/office/drawing/2014/main" id="{D3D607CA-E474-E04E-A7C8-B0CFB4997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6" name="Rectangle 78">
              <a:extLst>
                <a:ext uri="{FF2B5EF4-FFF2-40B4-BE49-F238E27FC236}">
                  <a16:creationId xmlns:a16="http://schemas.microsoft.com/office/drawing/2014/main" id="{C6D26E03-479B-D64F-B548-B2254677F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7" name="Rectangle 79">
              <a:extLst>
                <a:ext uri="{FF2B5EF4-FFF2-40B4-BE49-F238E27FC236}">
                  <a16:creationId xmlns:a16="http://schemas.microsoft.com/office/drawing/2014/main" id="{C4C6EB1F-9A95-C745-811C-2868CF603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8" name="Rectangle 80">
              <a:extLst>
                <a:ext uri="{FF2B5EF4-FFF2-40B4-BE49-F238E27FC236}">
                  <a16:creationId xmlns:a16="http://schemas.microsoft.com/office/drawing/2014/main" id="{0A626588-7086-F746-A1E1-E0FE0CBAC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9" name="Rectangle 41">
              <a:extLst>
                <a:ext uri="{FF2B5EF4-FFF2-40B4-BE49-F238E27FC236}">
                  <a16:creationId xmlns:a16="http://schemas.microsoft.com/office/drawing/2014/main" id="{35E5027D-497C-8D48-B17C-0DDE6DE4E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0" name="Rectangle 42">
              <a:extLst>
                <a:ext uri="{FF2B5EF4-FFF2-40B4-BE49-F238E27FC236}">
                  <a16:creationId xmlns:a16="http://schemas.microsoft.com/office/drawing/2014/main" id="{C991E40F-EDBE-1E46-88B3-2B5A7F5FD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1" name="Rectangle 45">
              <a:extLst>
                <a:ext uri="{FF2B5EF4-FFF2-40B4-BE49-F238E27FC236}">
                  <a16:creationId xmlns:a16="http://schemas.microsoft.com/office/drawing/2014/main" id="{CA54A418-E498-4544-8575-3BE3CB63A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2" name="Rectangle 46">
              <a:extLst>
                <a:ext uri="{FF2B5EF4-FFF2-40B4-BE49-F238E27FC236}">
                  <a16:creationId xmlns:a16="http://schemas.microsoft.com/office/drawing/2014/main" id="{A0246B64-55B6-B146-829A-F95FCA3AF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3" name="Rectangle 47">
              <a:extLst>
                <a:ext uri="{FF2B5EF4-FFF2-40B4-BE49-F238E27FC236}">
                  <a16:creationId xmlns:a16="http://schemas.microsoft.com/office/drawing/2014/main" id="{554685C3-7A8C-864B-A11F-7668434E7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4" name="Rectangle 49">
              <a:extLst>
                <a:ext uri="{FF2B5EF4-FFF2-40B4-BE49-F238E27FC236}">
                  <a16:creationId xmlns:a16="http://schemas.microsoft.com/office/drawing/2014/main" id="{2EBA0286-163C-0040-B76E-5FFF17A66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5" name="Rectangle 50">
              <a:extLst>
                <a:ext uri="{FF2B5EF4-FFF2-40B4-BE49-F238E27FC236}">
                  <a16:creationId xmlns:a16="http://schemas.microsoft.com/office/drawing/2014/main" id="{31DDAFB4-361B-D948-8467-6318A309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6" name="Rectangle 51">
              <a:extLst>
                <a:ext uri="{FF2B5EF4-FFF2-40B4-BE49-F238E27FC236}">
                  <a16:creationId xmlns:a16="http://schemas.microsoft.com/office/drawing/2014/main" id="{23FF0FF1-960A-0E42-997B-A0A6AC3AB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7" name="Rectangle 459">
              <a:extLst>
                <a:ext uri="{FF2B5EF4-FFF2-40B4-BE49-F238E27FC236}">
                  <a16:creationId xmlns:a16="http://schemas.microsoft.com/office/drawing/2014/main" id="{99FF3C76-4CAC-0B48-91CD-6D2916766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8" name="Rectangle 460">
              <a:extLst>
                <a:ext uri="{FF2B5EF4-FFF2-40B4-BE49-F238E27FC236}">
                  <a16:creationId xmlns:a16="http://schemas.microsoft.com/office/drawing/2014/main" id="{1C00B7C8-7591-C346-A92C-718DD664B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9" name="Rectangle 461">
              <a:extLst>
                <a:ext uri="{FF2B5EF4-FFF2-40B4-BE49-F238E27FC236}">
                  <a16:creationId xmlns:a16="http://schemas.microsoft.com/office/drawing/2014/main" id="{84E974D8-32B9-2E4B-8D3C-030E7F26A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0" name="Rectangle 462">
              <a:extLst>
                <a:ext uri="{FF2B5EF4-FFF2-40B4-BE49-F238E27FC236}">
                  <a16:creationId xmlns:a16="http://schemas.microsoft.com/office/drawing/2014/main" id="{D5A0A869-60EC-8B47-B5E5-6AD628561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1" name="Rectangle 41">
              <a:extLst>
                <a:ext uri="{FF2B5EF4-FFF2-40B4-BE49-F238E27FC236}">
                  <a16:creationId xmlns:a16="http://schemas.microsoft.com/office/drawing/2014/main" id="{4588848E-CB93-304A-9E97-F00BDAC5B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2" name="Rectangle 42">
              <a:extLst>
                <a:ext uri="{FF2B5EF4-FFF2-40B4-BE49-F238E27FC236}">
                  <a16:creationId xmlns:a16="http://schemas.microsoft.com/office/drawing/2014/main" id="{7B2AB922-DF36-9543-A201-180DEDF81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3" name="Rectangle 45">
              <a:extLst>
                <a:ext uri="{FF2B5EF4-FFF2-40B4-BE49-F238E27FC236}">
                  <a16:creationId xmlns:a16="http://schemas.microsoft.com/office/drawing/2014/main" id="{3710D6F7-86AE-094E-A218-85EEC8550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4" name="Rectangle 46">
              <a:extLst>
                <a:ext uri="{FF2B5EF4-FFF2-40B4-BE49-F238E27FC236}">
                  <a16:creationId xmlns:a16="http://schemas.microsoft.com/office/drawing/2014/main" id="{7B59F26E-ED1C-2A4D-9648-5EE75984D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5" name="Rectangle 47">
              <a:extLst>
                <a:ext uri="{FF2B5EF4-FFF2-40B4-BE49-F238E27FC236}">
                  <a16:creationId xmlns:a16="http://schemas.microsoft.com/office/drawing/2014/main" id="{5F345C2A-E088-C04B-AF56-B2F43C6D7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6" name="Rectangle 49">
              <a:extLst>
                <a:ext uri="{FF2B5EF4-FFF2-40B4-BE49-F238E27FC236}">
                  <a16:creationId xmlns:a16="http://schemas.microsoft.com/office/drawing/2014/main" id="{ACC29302-3DF3-3C4F-BC62-614CF5DC1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7" name="Rectangle 50">
              <a:extLst>
                <a:ext uri="{FF2B5EF4-FFF2-40B4-BE49-F238E27FC236}">
                  <a16:creationId xmlns:a16="http://schemas.microsoft.com/office/drawing/2014/main" id="{DF48E0EB-693E-7B47-BF0E-57CFB98B7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8" name="Rectangle 51">
              <a:extLst>
                <a:ext uri="{FF2B5EF4-FFF2-40B4-BE49-F238E27FC236}">
                  <a16:creationId xmlns:a16="http://schemas.microsoft.com/office/drawing/2014/main" id="{61A868CC-B2D0-CB4B-8A3D-A2FADC0E8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9" name="Rectangle 471">
              <a:extLst>
                <a:ext uri="{FF2B5EF4-FFF2-40B4-BE49-F238E27FC236}">
                  <a16:creationId xmlns:a16="http://schemas.microsoft.com/office/drawing/2014/main" id="{4BCDC9AB-409A-DE4B-832A-4BE0B4F94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0" name="Rectangle 472">
              <a:extLst>
                <a:ext uri="{FF2B5EF4-FFF2-40B4-BE49-F238E27FC236}">
                  <a16:creationId xmlns:a16="http://schemas.microsoft.com/office/drawing/2014/main" id="{4AB5E79A-5552-AD44-AD57-0B7B846DB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1" name="Rectangle 473">
              <a:extLst>
                <a:ext uri="{FF2B5EF4-FFF2-40B4-BE49-F238E27FC236}">
                  <a16:creationId xmlns:a16="http://schemas.microsoft.com/office/drawing/2014/main" id="{26A34CDE-1E66-E840-8827-FC06C77B1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2" name="Rectangle 474">
              <a:extLst>
                <a:ext uri="{FF2B5EF4-FFF2-40B4-BE49-F238E27FC236}">
                  <a16:creationId xmlns:a16="http://schemas.microsoft.com/office/drawing/2014/main" id="{BA2A6220-1C97-2C40-8EA0-0F2D34697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3" name="Rectangle 41">
              <a:extLst>
                <a:ext uri="{FF2B5EF4-FFF2-40B4-BE49-F238E27FC236}">
                  <a16:creationId xmlns:a16="http://schemas.microsoft.com/office/drawing/2014/main" id="{7FBCE419-7EE9-F44D-A046-0A5EEA498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4" name="Rectangle 42">
              <a:extLst>
                <a:ext uri="{FF2B5EF4-FFF2-40B4-BE49-F238E27FC236}">
                  <a16:creationId xmlns:a16="http://schemas.microsoft.com/office/drawing/2014/main" id="{CC0A95D8-140B-7F48-A281-7C0A0F735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5" name="Rectangle 45">
              <a:extLst>
                <a:ext uri="{FF2B5EF4-FFF2-40B4-BE49-F238E27FC236}">
                  <a16:creationId xmlns:a16="http://schemas.microsoft.com/office/drawing/2014/main" id="{6917405A-CA8E-9247-9626-46B2E4C6F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6" name="Rectangle 46">
              <a:extLst>
                <a:ext uri="{FF2B5EF4-FFF2-40B4-BE49-F238E27FC236}">
                  <a16:creationId xmlns:a16="http://schemas.microsoft.com/office/drawing/2014/main" id="{1420AFBD-B895-5148-BDD5-3561A26CE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7" name="Rectangle 47">
              <a:extLst>
                <a:ext uri="{FF2B5EF4-FFF2-40B4-BE49-F238E27FC236}">
                  <a16:creationId xmlns:a16="http://schemas.microsoft.com/office/drawing/2014/main" id="{F12F1768-3C38-BF47-87F4-036B0E89B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8" name="Rectangle 49">
              <a:extLst>
                <a:ext uri="{FF2B5EF4-FFF2-40B4-BE49-F238E27FC236}">
                  <a16:creationId xmlns:a16="http://schemas.microsoft.com/office/drawing/2014/main" id="{0D953D60-A6A4-2C43-B076-8DE08BC36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9" name="Rectangle 50">
              <a:extLst>
                <a:ext uri="{FF2B5EF4-FFF2-40B4-BE49-F238E27FC236}">
                  <a16:creationId xmlns:a16="http://schemas.microsoft.com/office/drawing/2014/main" id="{8DC95015-536C-9B40-8530-794585D2B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0" name="Rectangle 51">
              <a:extLst>
                <a:ext uri="{FF2B5EF4-FFF2-40B4-BE49-F238E27FC236}">
                  <a16:creationId xmlns:a16="http://schemas.microsoft.com/office/drawing/2014/main" id="{0B89DC75-40BE-DD49-8006-ABFD3A9F2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1" name="Rectangle 483">
              <a:extLst>
                <a:ext uri="{FF2B5EF4-FFF2-40B4-BE49-F238E27FC236}">
                  <a16:creationId xmlns:a16="http://schemas.microsoft.com/office/drawing/2014/main" id="{FD49271D-782E-DA4A-9734-9713B9C0C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2" name="Rectangle 484">
              <a:extLst>
                <a:ext uri="{FF2B5EF4-FFF2-40B4-BE49-F238E27FC236}">
                  <a16:creationId xmlns:a16="http://schemas.microsoft.com/office/drawing/2014/main" id="{A4EC248D-0D3C-C548-9024-A66A1BB89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3" name="Rectangle 485">
              <a:extLst>
                <a:ext uri="{FF2B5EF4-FFF2-40B4-BE49-F238E27FC236}">
                  <a16:creationId xmlns:a16="http://schemas.microsoft.com/office/drawing/2014/main" id="{CAA96DF3-75B0-3540-812B-2EFAC83CE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4" name="Rectangle 486">
              <a:extLst>
                <a:ext uri="{FF2B5EF4-FFF2-40B4-BE49-F238E27FC236}">
                  <a16:creationId xmlns:a16="http://schemas.microsoft.com/office/drawing/2014/main" id="{350EB945-FA90-1842-87B3-F7AF9BBBC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5" name="Rectangle 41">
              <a:extLst>
                <a:ext uri="{FF2B5EF4-FFF2-40B4-BE49-F238E27FC236}">
                  <a16:creationId xmlns:a16="http://schemas.microsoft.com/office/drawing/2014/main" id="{1C8BDF66-109B-BC41-B915-DD1AE0CE3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6" name="Rectangle 42">
              <a:extLst>
                <a:ext uri="{FF2B5EF4-FFF2-40B4-BE49-F238E27FC236}">
                  <a16:creationId xmlns:a16="http://schemas.microsoft.com/office/drawing/2014/main" id="{D2FABF7B-38BF-C941-96F1-E56E1EECB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7" name="Rectangle 45">
              <a:extLst>
                <a:ext uri="{FF2B5EF4-FFF2-40B4-BE49-F238E27FC236}">
                  <a16:creationId xmlns:a16="http://schemas.microsoft.com/office/drawing/2014/main" id="{6B9A1A47-16DE-DB4A-890C-F384C3275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8" name="Rectangle 46">
              <a:extLst>
                <a:ext uri="{FF2B5EF4-FFF2-40B4-BE49-F238E27FC236}">
                  <a16:creationId xmlns:a16="http://schemas.microsoft.com/office/drawing/2014/main" id="{08E7D1EF-DF47-A54C-A70C-41392D5E1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9" name="Rectangle 49">
              <a:extLst>
                <a:ext uri="{FF2B5EF4-FFF2-40B4-BE49-F238E27FC236}">
                  <a16:creationId xmlns:a16="http://schemas.microsoft.com/office/drawing/2014/main" id="{1E958F5E-FD7D-6B4C-9377-4D938CD62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0" name="Rectangle 50">
              <a:extLst>
                <a:ext uri="{FF2B5EF4-FFF2-40B4-BE49-F238E27FC236}">
                  <a16:creationId xmlns:a16="http://schemas.microsoft.com/office/drawing/2014/main" id="{49B5FAC0-4973-4A4D-AA0A-97D132649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1" name="Rectangle 51">
              <a:extLst>
                <a:ext uri="{FF2B5EF4-FFF2-40B4-BE49-F238E27FC236}">
                  <a16:creationId xmlns:a16="http://schemas.microsoft.com/office/drawing/2014/main" id="{87D207F7-10FA-C441-A114-EEAF84B60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2" name="Rectangle 494">
              <a:extLst>
                <a:ext uri="{FF2B5EF4-FFF2-40B4-BE49-F238E27FC236}">
                  <a16:creationId xmlns:a16="http://schemas.microsoft.com/office/drawing/2014/main" id="{D910B81E-C6F7-DB4C-BB09-6F46C5C23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3" name="Rectangle 495">
              <a:extLst>
                <a:ext uri="{FF2B5EF4-FFF2-40B4-BE49-F238E27FC236}">
                  <a16:creationId xmlns:a16="http://schemas.microsoft.com/office/drawing/2014/main" id="{D2C2FCF7-C633-4245-AE2C-1D25D2CAF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4" name="Rectangle 51">
              <a:extLst>
                <a:ext uri="{FF2B5EF4-FFF2-40B4-BE49-F238E27FC236}">
                  <a16:creationId xmlns:a16="http://schemas.microsoft.com/office/drawing/2014/main" id="{3BF89E70-BB48-D746-8134-D4D1CDFAF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5" name="Rectangle 498">
              <a:extLst>
                <a:ext uri="{FF2B5EF4-FFF2-40B4-BE49-F238E27FC236}">
                  <a16:creationId xmlns:a16="http://schemas.microsoft.com/office/drawing/2014/main" id="{016814B4-E8AC-F640-81EC-F59014929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6" name="Rectangle 41">
              <a:extLst>
                <a:ext uri="{FF2B5EF4-FFF2-40B4-BE49-F238E27FC236}">
                  <a16:creationId xmlns:a16="http://schemas.microsoft.com/office/drawing/2014/main" id="{2EFBC861-9A2E-A14C-BE5A-BC12E3B33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7" name="Rectangle 42">
              <a:extLst>
                <a:ext uri="{FF2B5EF4-FFF2-40B4-BE49-F238E27FC236}">
                  <a16:creationId xmlns:a16="http://schemas.microsoft.com/office/drawing/2014/main" id="{2B6439C6-530D-CB49-A7CC-9670284A0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8" name="Rectangle 45">
              <a:extLst>
                <a:ext uri="{FF2B5EF4-FFF2-40B4-BE49-F238E27FC236}">
                  <a16:creationId xmlns:a16="http://schemas.microsoft.com/office/drawing/2014/main" id="{415655B3-8512-3A4C-9BF4-AD768933D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9" name="Rectangle 46">
              <a:extLst>
                <a:ext uri="{FF2B5EF4-FFF2-40B4-BE49-F238E27FC236}">
                  <a16:creationId xmlns:a16="http://schemas.microsoft.com/office/drawing/2014/main" id="{536F1B0F-C804-AA40-83D4-3F1A7E29E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0" name="Rectangle 47">
              <a:extLst>
                <a:ext uri="{FF2B5EF4-FFF2-40B4-BE49-F238E27FC236}">
                  <a16:creationId xmlns:a16="http://schemas.microsoft.com/office/drawing/2014/main" id="{AE3E05DB-179F-3D43-9A94-7F5F147E4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1" name="Rectangle 49">
              <a:extLst>
                <a:ext uri="{FF2B5EF4-FFF2-40B4-BE49-F238E27FC236}">
                  <a16:creationId xmlns:a16="http://schemas.microsoft.com/office/drawing/2014/main" id="{76BBEF9F-BBF1-B647-AD8E-6782A917A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2" name="Rectangle 50">
              <a:extLst>
                <a:ext uri="{FF2B5EF4-FFF2-40B4-BE49-F238E27FC236}">
                  <a16:creationId xmlns:a16="http://schemas.microsoft.com/office/drawing/2014/main" id="{0BF73BF6-E24D-DB45-B50C-6E9D8353F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3" name="Rectangle 51">
              <a:extLst>
                <a:ext uri="{FF2B5EF4-FFF2-40B4-BE49-F238E27FC236}">
                  <a16:creationId xmlns:a16="http://schemas.microsoft.com/office/drawing/2014/main" id="{C4D21786-8A73-ED47-B3AE-77810520A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4" name="Rectangle 77">
              <a:extLst>
                <a:ext uri="{FF2B5EF4-FFF2-40B4-BE49-F238E27FC236}">
                  <a16:creationId xmlns:a16="http://schemas.microsoft.com/office/drawing/2014/main" id="{A9D6152C-63B1-B646-A407-B6220271B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5" name="Rectangle 80">
              <a:extLst>
                <a:ext uri="{FF2B5EF4-FFF2-40B4-BE49-F238E27FC236}">
                  <a16:creationId xmlns:a16="http://schemas.microsoft.com/office/drawing/2014/main" id="{77051C4A-97F1-2140-BC18-2379DDB6D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6" name="Rectangle 41">
              <a:extLst>
                <a:ext uri="{FF2B5EF4-FFF2-40B4-BE49-F238E27FC236}">
                  <a16:creationId xmlns:a16="http://schemas.microsoft.com/office/drawing/2014/main" id="{E42DC01E-E85C-A341-AE0C-ADB4470DD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7" name="Rectangle 42">
              <a:extLst>
                <a:ext uri="{FF2B5EF4-FFF2-40B4-BE49-F238E27FC236}">
                  <a16:creationId xmlns:a16="http://schemas.microsoft.com/office/drawing/2014/main" id="{3F13C121-3DD2-1B4A-A729-AAC1502E6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8" name="Rectangle 45">
              <a:extLst>
                <a:ext uri="{FF2B5EF4-FFF2-40B4-BE49-F238E27FC236}">
                  <a16:creationId xmlns:a16="http://schemas.microsoft.com/office/drawing/2014/main" id="{42952DAA-28E2-1C4D-8F4E-CDE08A41F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9" name="Rectangle 46">
              <a:extLst>
                <a:ext uri="{FF2B5EF4-FFF2-40B4-BE49-F238E27FC236}">
                  <a16:creationId xmlns:a16="http://schemas.microsoft.com/office/drawing/2014/main" id="{F39B47D2-8FE8-1941-8275-62FF12760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0" name="Rectangle 47">
              <a:extLst>
                <a:ext uri="{FF2B5EF4-FFF2-40B4-BE49-F238E27FC236}">
                  <a16:creationId xmlns:a16="http://schemas.microsoft.com/office/drawing/2014/main" id="{96D14187-EF92-F342-B3AC-CBE4E3070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1" name="Rectangle 49">
              <a:extLst>
                <a:ext uri="{FF2B5EF4-FFF2-40B4-BE49-F238E27FC236}">
                  <a16:creationId xmlns:a16="http://schemas.microsoft.com/office/drawing/2014/main" id="{1A0A02D7-5174-264A-B750-79494901B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2" name="Rectangle 50">
              <a:extLst>
                <a:ext uri="{FF2B5EF4-FFF2-40B4-BE49-F238E27FC236}">
                  <a16:creationId xmlns:a16="http://schemas.microsoft.com/office/drawing/2014/main" id="{24F3063C-6FAA-5544-BC77-6EF1C7628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3" name="Rectangle 51">
              <a:extLst>
                <a:ext uri="{FF2B5EF4-FFF2-40B4-BE49-F238E27FC236}">
                  <a16:creationId xmlns:a16="http://schemas.microsoft.com/office/drawing/2014/main" id="{F7A715AD-13D1-5E4E-8918-9765C0EC4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8664D978-77A3-3243-A434-E29E04482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5" name="Rectangle 80">
              <a:extLst>
                <a:ext uri="{FF2B5EF4-FFF2-40B4-BE49-F238E27FC236}">
                  <a16:creationId xmlns:a16="http://schemas.microsoft.com/office/drawing/2014/main" id="{153095FE-F348-7F4A-BFA6-D9DAC12E1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6" name="Rectangle 41">
              <a:extLst>
                <a:ext uri="{FF2B5EF4-FFF2-40B4-BE49-F238E27FC236}">
                  <a16:creationId xmlns:a16="http://schemas.microsoft.com/office/drawing/2014/main" id="{35160D3C-DDB9-3A4A-B4FC-FE700C7CD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7" name="Rectangle 42">
              <a:extLst>
                <a:ext uri="{FF2B5EF4-FFF2-40B4-BE49-F238E27FC236}">
                  <a16:creationId xmlns:a16="http://schemas.microsoft.com/office/drawing/2014/main" id="{A0942125-9572-644A-9C8D-9B9743A4A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8" name="Rectangle 45">
              <a:extLst>
                <a:ext uri="{FF2B5EF4-FFF2-40B4-BE49-F238E27FC236}">
                  <a16:creationId xmlns:a16="http://schemas.microsoft.com/office/drawing/2014/main" id="{651D5DBF-F45E-F94C-93B6-A388DE7A4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9" name="Rectangle 46">
              <a:extLst>
                <a:ext uri="{FF2B5EF4-FFF2-40B4-BE49-F238E27FC236}">
                  <a16:creationId xmlns:a16="http://schemas.microsoft.com/office/drawing/2014/main" id="{4D60C6BA-C160-8C40-97FA-BF8B65AAC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0" name="Rectangle 47">
              <a:extLst>
                <a:ext uri="{FF2B5EF4-FFF2-40B4-BE49-F238E27FC236}">
                  <a16:creationId xmlns:a16="http://schemas.microsoft.com/office/drawing/2014/main" id="{B22B9CF7-2E8C-CF4B-B0A5-1985C347C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1" name="Rectangle 49">
              <a:extLst>
                <a:ext uri="{FF2B5EF4-FFF2-40B4-BE49-F238E27FC236}">
                  <a16:creationId xmlns:a16="http://schemas.microsoft.com/office/drawing/2014/main" id="{BF0D6C03-56DE-0044-9049-29B2E8594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2" name="Rectangle 50">
              <a:extLst>
                <a:ext uri="{FF2B5EF4-FFF2-40B4-BE49-F238E27FC236}">
                  <a16:creationId xmlns:a16="http://schemas.microsoft.com/office/drawing/2014/main" id="{02B7D2DD-CD20-DA4E-B606-35A4EA4DA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3" name="Rectangle 51">
              <a:extLst>
                <a:ext uri="{FF2B5EF4-FFF2-40B4-BE49-F238E27FC236}">
                  <a16:creationId xmlns:a16="http://schemas.microsoft.com/office/drawing/2014/main" id="{1B1A349D-FCEB-0D47-966F-2DB195441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4" name="Rectangle 77">
              <a:extLst>
                <a:ext uri="{FF2B5EF4-FFF2-40B4-BE49-F238E27FC236}">
                  <a16:creationId xmlns:a16="http://schemas.microsoft.com/office/drawing/2014/main" id="{247A4C83-B312-294B-B583-2E7684A2A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5" name="Rectangle 80">
              <a:extLst>
                <a:ext uri="{FF2B5EF4-FFF2-40B4-BE49-F238E27FC236}">
                  <a16:creationId xmlns:a16="http://schemas.microsoft.com/office/drawing/2014/main" id="{DC32A33A-636D-254B-9399-366F7C8DF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6" name="Rectangle 41">
              <a:extLst>
                <a:ext uri="{FF2B5EF4-FFF2-40B4-BE49-F238E27FC236}">
                  <a16:creationId xmlns:a16="http://schemas.microsoft.com/office/drawing/2014/main" id="{48B8192D-D8C6-ED49-8F57-66B0D35FE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7" name="Rectangle 42">
              <a:extLst>
                <a:ext uri="{FF2B5EF4-FFF2-40B4-BE49-F238E27FC236}">
                  <a16:creationId xmlns:a16="http://schemas.microsoft.com/office/drawing/2014/main" id="{DD794547-4137-4049-AD92-8AAF7F205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8" name="Rectangle 45">
              <a:extLst>
                <a:ext uri="{FF2B5EF4-FFF2-40B4-BE49-F238E27FC236}">
                  <a16:creationId xmlns:a16="http://schemas.microsoft.com/office/drawing/2014/main" id="{61CBB82D-6C3C-304D-8694-F41F51EDC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9" name="Rectangle 46">
              <a:extLst>
                <a:ext uri="{FF2B5EF4-FFF2-40B4-BE49-F238E27FC236}">
                  <a16:creationId xmlns:a16="http://schemas.microsoft.com/office/drawing/2014/main" id="{1ABAA1D5-0405-2041-B262-879396D56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0" name="Rectangle 47">
              <a:extLst>
                <a:ext uri="{FF2B5EF4-FFF2-40B4-BE49-F238E27FC236}">
                  <a16:creationId xmlns:a16="http://schemas.microsoft.com/office/drawing/2014/main" id="{CCCCE89F-8B92-CC41-845C-D71FBD62B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1" name="Rectangle 49">
              <a:extLst>
                <a:ext uri="{FF2B5EF4-FFF2-40B4-BE49-F238E27FC236}">
                  <a16:creationId xmlns:a16="http://schemas.microsoft.com/office/drawing/2014/main" id="{D3E72927-F1BE-7F43-B7A0-F4560DC81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2" name="Rectangle 50">
              <a:extLst>
                <a:ext uri="{FF2B5EF4-FFF2-40B4-BE49-F238E27FC236}">
                  <a16:creationId xmlns:a16="http://schemas.microsoft.com/office/drawing/2014/main" id="{57CE019C-DE2D-E44F-A17D-EF71205FB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3" name="Rectangle 51">
              <a:extLst>
                <a:ext uri="{FF2B5EF4-FFF2-40B4-BE49-F238E27FC236}">
                  <a16:creationId xmlns:a16="http://schemas.microsoft.com/office/drawing/2014/main" id="{83EE2F5F-0454-A342-AEBD-7C810CADB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4" name="Rectangle 544">
              <a:extLst>
                <a:ext uri="{FF2B5EF4-FFF2-40B4-BE49-F238E27FC236}">
                  <a16:creationId xmlns:a16="http://schemas.microsoft.com/office/drawing/2014/main" id="{F3B4180F-6B71-E841-BB66-D4BD8A937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5" name="Rectangle 547">
              <a:extLst>
                <a:ext uri="{FF2B5EF4-FFF2-40B4-BE49-F238E27FC236}">
                  <a16:creationId xmlns:a16="http://schemas.microsoft.com/office/drawing/2014/main" id="{AF0E59F4-E99D-B944-8368-80F4A7DB1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6" name="Rectangle 41">
              <a:extLst>
                <a:ext uri="{FF2B5EF4-FFF2-40B4-BE49-F238E27FC236}">
                  <a16:creationId xmlns:a16="http://schemas.microsoft.com/office/drawing/2014/main" id="{FEC96265-1CA7-1A41-8537-0D1FC7B4D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7" name="Rectangle 42">
              <a:extLst>
                <a:ext uri="{FF2B5EF4-FFF2-40B4-BE49-F238E27FC236}">
                  <a16:creationId xmlns:a16="http://schemas.microsoft.com/office/drawing/2014/main" id="{8D92D009-D677-CF4C-8249-7034256DC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8" name="Rectangle 45">
              <a:extLst>
                <a:ext uri="{FF2B5EF4-FFF2-40B4-BE49-F238E27FC236}">
                  <a16:creationId xmlns:a16="http://schemas.microsoft.com/office/drawing/2014/main" id="{688D1034-3ABB-7B45-96A3-0EF55E5A8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9" name="Rectangle 46">
              <a:extLst>
                <a:ext uri="{FF2B5EF4-FFF2-40B4-BE49-F238E27FC236}">
                  <a16:creationId xmlns:a16="http://schemas.microsoft.com/office/drawing/2014/main" id="{C2E00D3F-A7B2-DD4B-B44C-8D3B88599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0" name="Rectangle 47">
              <a:extLst>
                <a:ext uri="{FF2B5EF4-FFF2-40B4-BE49-F238E27FC236}">
                  <a16:creationId xmlns:a16="http://schemas.microsoft.com/office/drawing/2014/main" id="{D1314C1C-E6D6-0442-BE21-C7DE0C492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1" name="Rectangle 49">
              <a:extLst>
                <a:ext uri="{FF2B5EF4-FFF2-40B4-BE49-F238E27FC236}">
                  <a16:creationId xmlns:a16="http://schemas.microsoft.com/office/drawing/2014/main" id="{1AD7C97C-62CC-2F4E-97C5-7DAB28D39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2" name="Rectangle 50">
              <a:extLst>
                <a:ext uri="{FF2B5EF4-FFF2-40B4-BE49-F238E27FC236}">
                  <a16:creationId xmlns:a16="http://schemas.microsoft.com/office/drawing/2014/main" id="{5906418B-FBD1-AE47-AAA4-C8D3FE667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3" name="Rectangle 51">
              <a:extLst>
                <a:ext uri="{FF2B5EF4-FFF2-40B4-BE49-F238E27FC236}">
                  <a16:creationId xmlns:a16="http://schemas.microsoft.com/office/drawing/2014/main" id="{8DBC313C-B645-A944-A1FA-8817FB474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4" name="Rectangle 556">
              <a:extLst>
                <a:ext uri="{FF2B5EF4-FFF2-40B4-BE49-F238E27FC236}">
                  <a16:creationId xmlns:a16="http://schemas.microsoft.com/office/drawing/2014/main" id="{39A1BCD0-9859-3C45-B37E-B2758001B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5" name="Rectangle 559">
              <a:extLst>
                <a:ext uri="{FF2B5EF4-FFF2-40B4-BE49-F238E27FC236}">
                  <a16:creationId xmlns:a16="http://schemas.microsoft.com/office/drawing/2014/main" id="{3927E9B3-1F98-3148-BB13-A1C00F503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6" name="Rectangle 41">
              <a:extLst>
                <a:ext uri="{FF2B5EF4-FFF2-40B4-BE49-F238E27FC236}">
                  <a16:creationId xmlns:a16="http://schemas.microsoft.com/office/drawing/2014/main" id="{9E9CBD59-709C-374C-A977-B38C15C23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7" name="Rectangle 42">
              <a:extLst>
                <a:ext uri="{FF2B5EF4-FFF2-40B4-BE49-F238E27FC236}">
                  <a16:creationId xmlns:a16="http://schemas.microsoft.com/office/drawing/2014/main" id="{BEFD9F87-F064-AF41-8369-CBA72CBD0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8" name="Rectangle 45">
              <a:extLst>
                <a:ext uri="{FF2B5EF4-FFF2-40B4-BE49-F238E27FC236}">
                  <a16:creationId xmlns:a16="http://schemas.microsoft.com/office/drawing/2014/main" id="{4D0DD770-755A-BD40-A1B1-A0F28C0FF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9" name="Rectangle 46">
              <a:extLst>
                <a:ext uri="{FF2B5EF4-FFF2-40B4-BE49-F238E27FC236}">
                  <a16:creationId xmlns:a16="http://schemas.microsoft.com/office/drawing/2014/main" id="{DDC34773-010B-D441-9FD4-062C8BFA7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0" name="Rectangle 47">
              <a:extLst>
                <a:ext uri="{FF2B5EF4-FFF2-40B4-BE49-F238E27FC236}">
                  <a16:creationId xmlns:a16="http://schemas.microsoft.com/office/drawing/2014/main" id="{5E20202F-0CD5-B641-BF86-245D1F98A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1" name="Rectangle 49">
              <a:extLst>
                <a:ext uri="{FF2B5EF4-FFF2-40B4-BE49-F238E27FC236}">
                  <a16:creationId xmlns:a16="http://schemas.microsoft.com/office/drawing/2014/main" id="{639CA9E5-CE64-6B46-A2E4-2A9658139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2" name="Rectangle 50">
              <a:extLst>
                <a:ext uri="{FF2B5EF4-FFF2-40B4-BE49-F238E27FC236}">
                  <a16:creationId xmlns:a16="http://schemas.microsoft.com/office/drawing/2014/main" id="{466CCAD5-957F-9A4E-9A99-A5FE05B2B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3" name="Rectangle 51">
              <a:extLst>
                <a:ext uri="{FF2B5EF4-FFF2-40B4-BE49-F238E27FC236}">
                  <a16:creationId xmlns:a16="http://schemas.microsoft.com/office/drawing/2014/main" id="{4F1120CF-EF10-5844-89BC-46378502E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4" name="Rectangle 568">
              <a:extLst>
                <a:ext uri="{FF2B5EF4-FFF2-40B4-BE49-F238E27FC236}">
                  <a16:creationId xmlns:a16="http://schemas.microsoft.com/office/drawing/2014/main" id="{56E9ED5B-548A-1C44-A54A-DD002B8F8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5" name="Rectangle 571">
              <a:extLst>
                <a:ext uri="{FF2B5EF4-FFF2-40B4-BE49-F238E27FC236}">
                  <a16:creationId xmlns:a16="http://schemas.microsoft.com/office/drawing/2014/main" id="{4984110C-6524-C241-96DC-F49777F63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6" name="Rectangle 41">
              <a:extLst>
                <a:ext uri="{FF2B5EF4-FFF2-40B4-BE49-F238E27FC236}">
                  <a16:creationId xmlns:a16="http://schemas.microsoft.com/office/drawing/2014/main" id="{C411E729-0354-7146-9638-1939FC387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7" name="Rectangle 42">
              <a:extLst>
                <a:ext uri="{FF2B5EF4-FFF2-40B4-BE49-F238E27FC236}">
                  <a16:creationId xmlns:a16="http://schemas.microsoft.com/office/drawing/2014/main" id="{37D4383E-453B-0D42-A8BC-1FB6A35FF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8" name="Rectangle 45">
              <a:extLst>
                <a:ext uri="{FF2B5EF4-FFF2-40B4-BE49-F238E27FC236}">
                  <a16:creationId xmlns:a16="http://schemas.microsoft.com/office/drawing/2014/main" id="{55913CD5-43EE-8B4C-AB97-546C97C7D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9" name="Rectangle 46">
              <a:extLst>
                <a:ext uri="{FF2B5EF4-FFF2-40B4-BE49-F238E27FC236}">
                  <a16:creationId xmlns:a16="http://schemas.microsoft.com/office/drawing/2014/main" id="{4B857DE0-8C57-084A-A71C-BFC73DF88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0" name="Rectangle 49">
              <a:extLst>
                <a:ext uri="{FF2B5EF4-FFF2-40B4-BE49-F238E27FC236}">
                  <a16:creationId xmlns:a16="http://schemas.microsoft.com/office/drawing/2014/main" id="{30711C87-D2AD-F945-979E-6B2314545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1" name="Rectangle 50">
              <a:extLst>
                <a:ext uri="{FF2B5EF4-FFF2-40B4-BE49-F238E27FC236}">
                  <a16:creationId xmlns:a16="http://schemas.microsoft.com/office/drawing/2014/main" id="{45CA7D6F-4484-BE4B-9522-6C6B4BC22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2" name="Rectangle 51">
              <a:extLst>
                <a:ext uri="{FF2B5EF4-FFF2-40B4-BE49-F238E27FC236}">
                  <a16:creationId xmlns:a16="http://schemas.microsoft.com/office/drawing/2014/main" id="{F6590E2E-D55F-4E42-8A30-2D425CD37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3" name="Rectangle 579">
              <a:extLst>
                <a:ext uri="{FF2B5EF4-FFF2-40B4-BE49-F238E27FC236}">
                  <a16:creationId xmlns:a16="http://schemas.microsoft.com/office/drawing/2014/main" id="{0FB852BD-3B12-3745-B107-428F44762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4" name="Rectangle 51">
              <a:extLst>
                <a:ext uri="{FF2B5EF4-FFF2-40B4-BE49-F238E27FC236}">
                  <a16:creationId xmlns:a16="http://schemas.microsoft.com/office/drawing/2014/main" id="{B5B0A703-74F2-0046-A60C-B3EA309A1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5" name="Rectangle 583">
              <a:extLst>
                <a:ext uri="{FF2B5EF4-FFF2-40B4-BE49-F238E27FC236}">
                  <a16:creationId xmlns:a16="http://schemas.microsoft.com/office/drawing/2014/main" id="{2C3385E2-E113-F049-8C56-B2BD874EF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6" name="Rectangle 41">
              <a:extLst>
                <a:ext uri="{FF2B5EF4-FFF2-40B4-BE49-F238E27FC236}">
                  <a16:creationId xmlns:a16="http://schemas.microsoft.com/office/drawing/2014/main" id="{24BAFCE9-A83E-F84D-B375-47A0295D2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7" name="Rectangle 42">
              <a:extLst>
                <a:ext uri="{FF2B5EF4-FFF2-40B4-BE49-F238E27FC236}">
                  <a16:creationId xmlns:a16="http://schemas.microsoft.com/office/drawing/2014/main" id="{F6502667-9DBF-9947-8CCF-57F7F67D7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8" name="Rectangle 45">
              <a:extLst>
                <a:ext uri="{FF2B5EF4-FFF2-40B4-BE49-F238E27FC236}">
                  <a16:creationId xmlns:a16="http://schemas.microsoft.com/office/drawing/2014/main" id="{C8244F17-626A-9D4E-A259-0076731A4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9" name="Rectangle 46">
              <a:extLst>
                <a:ext uri="{FF2B5EF4-FFF2-40B4-BE49-F238E27FC236}">
                  <a16:creationId xmlns:a16="http://schemas.microsoft.com/office/drawing/2014/main" id="{C3512433-FC2A-8C4C-A4F5-45A6F67C1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0" name="Rectangle 49">
              <a:extLst>
                <a:ext uri="{FF2B5EF4-FFF2-40B4-BE49-F238E27FC236}">
                  <a16:creationId xmlns:a16="http://schemas.microsoft.com/office/drawing/2014/main" id="{119665DD-39BC-E848-B92C-764A6CB23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1" name="Rectangle 50">
              <a:extLst>
                <a:ext uri="{FF2B5EF4-FFF2-40B4-BE49-F238E27FC236}">
                  <a16:creationId xmlns:a16="http://schemas.microsoft.com/office/drawing/2014/main" id="{3A3E1886-CC93-8F48-ADDA-7BA817B39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2" name="Rectangle 51">
              <a:extLst>
                <a:ext uri="{FF2B5EF4-FFF2-40B4-BE49-F238E27FC236}">
                  <a16:creationId xmlns:a16="http://schemas.microsoft.com/office/drawing/2014/main" id="{8DA07F37-2AC6-334E-873A-1B45310D3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3" name="Rectangle 77">
              <a:extLst>
                <a:ext uri="{FF2B5EF4-FFF2-40B4-BE49-F238E27FC236}">
                  <a16:creationId xmlns:a16="http://schemas.microsoft.com/office/drawing/2014/main" id="{20B55887-BD86-B542-9FC6-B2492809C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4" name="Rectangle 80">
              <a:extLst>
                <a:ext uri="{FF2B5EF4-FFF2-40B4-BE49-F238E27FC236}">
                  <a16:creationId xmlns:a16="http://schemas.microsoft.com/office/drawing/2014/main" id="{3C796CC3-CCE2-F941-A01E-2DC71B24E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5" name="Rectangle 41">
              <a:extLst>
                <a:ext uri="{FF2B5EF4-FFF2-40B4-BE49-F238E27FC236}">
                  <a16:creationId xmlns:a16="http://schemas.microsoft.com/office/drawing/2014/main" id="{D2AC3FDE-F741-654B-8F8D-BBCAED2D4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6" name="Rectangle 42">
              <a:extLst>
                <a:ext uri="{FF2B5EF4-FFF2-40B4-BE49-F238E27FC236}">
                  <a16:creationId xmlns:a16="http://schemas.microsoft.com/office/drawing/2014/main" id="{47F3A4C3-EE68-B147-A07C-143DE70BF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7" name="Rectangle 45">
              <a:extLst>
                <a:ext uri="{FF2B5EF4-FFF2-40B4-BE49-F238E27FC236}">
                  <a16:creationId xmlns:a16="http://schemas.microsoft.com/office/drawing/2014/main" id="{1721A874-A8D2-414A-8EAC-C0AE387DC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8" name="Rectangle 46">
              <a:extLst>
                <a:ext uri="{FF2B5EF4-FFF2-40B4-BE49-F238E27FC236}">
                  <a16:creationId xmlns:a16="http://schemas.microsoft.com/office/drawing/2014/main" id="{0A980A9B-4096-A748-8833-AB58FBBA3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9" name="Rectangle 49">
              <a:extLst>
                <a:ext uri="{FF2B5EF4-FFF2-40B4-BE49-F238E27FC236}">
                  <a16:creationId xmlns:a16="http://schemas.microsoft.com/office/drawing/2014/main" id="{212F6374-3C3B-D642-B633-AA6E21D4C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0" name="Rectangle 50">
              <a:extLst>
                <a:ext uri="{FF2B5EF4-FFF2-40B4-BE49-F238E27FC236}">
                  <a16:creationId xmlns:a16="http://schemas.microsoft.com/office/drawing/2014/main" id="{9A811585-77F1-BF47-B5FF-876940C6A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1" name="Rectangle 51">
              <a:extLst>
                <a:ext uri="{FF2B5EF4-FFF2-40B4-BE49-F238E27FC236}">
                  <a16:creationId xmlns:a16="http://schemas.microsoft.com/office/drawing/2014/main" id="{5D431A63-BB8F-354D-96DD-23CDEC50E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2" name="Rectangle 77">
              <a:extLst>
                <a:ext uri="{FF2B5EF4-FFF2-40B4-BE49-F238E27FC236}">
                  <a16:creationId xmlns:a16="http://schemas.microsoft.com/office/drawing/2014/main" id="{B9B22F56-8B09-BD4A-BA42-CA703C34F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3" name="Rectangle 41">
              <a:extLst>
                <a:ext uri="{FF2B5EF4-FFF2-40B4-BE49-F238E27FC236}">
                  <a16:creationId xmlns:a16="http://schemas.microsoft.com/office/drawing/2014/main" id="{B07CD26F-797C-8B4C-95A6-77E2F2C42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4" name="Rectangle 42">
              <a:extLst>
                <a:ext uri="{FF2B5EF4-FFF2-40B4-BE49-F238E27FC236}">
                  <a16:creationId xmlns:a16="http://schemas.microsoft.com/office/drawing/2014/main" id="{4B08056F-287B-184E-87C0-23B2A88F9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5" name="Rectangle 45">
              <a:extLst>
                <a:ext uri="{FF2B5EF4-FFF2-40B4-BE49-F238E27FC236}">
                  <a16:creationId xmlns:a16="http://schemas.microsoft.com/office/drawing/2014/main" id="{10C16337-16A1-8047-A26F-D445261D8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6" name="Rectangle 46">
              <a:extLst>
                <a:ext uri="{FF2B5EF4-FFF2-40B4-BE49-F238E27FC236}">
                  <a16:creationId xmlns:a16="http://schemas.microsoft.com/office/drawing/2014/main" id="{90B32674-666A-B741-9542-6F9E023D2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7" name="Rectangle 49">
              <a:extLst>
                <a:ext uri="{FF2B5EF4-FFF2-40B4-BE49-F238E27FC236}">
                  <a16:creationId xmlns:a16="http://schemas.microsoft.com/office/drawing/2014/main" id="{57DF4627-84A5-E74F-9070-04B48FAFE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8" name="Rectangle 50">
              <a:extLst>
                <a:ext uri="{FF2B5EF4-FFF2-40B4-BE49-F238E27FC236}">
                  <a16:creationId xmlns:a16="http://schemas.microsoft.com/office/drawing/2014/main" id="{44601828-7472-9342-806A-22CE3A625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9" name="Rectangle 51">
              <a:extLst>
                <a:ext uri="{FF2B5EF4-FFF2-40B4-BE49-F238E27FC236}">
                  <a16:creationId xmlns:a16="http://schemas.microsoft.com/office/drawing/2014/main" id="{42C39B08-A379-0342-901F-9C387E647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0" name="Rectangle 77">
              <a:extLst>
                <a:ext uri="{FF2B5EF4-FFF2-40B4-BE49-F238E27FC236}">
                  <a16:creationId xmlns:a16="http://schemas.microsoft.com/office/drawing/2014/main" id="{F711E061-CC3F-644D-922B-1BA4CA35B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1" name="Rectangle 41">
              <a:extLst>
                <a:ext uri="{FF2B5EF4-FFF2-40B4-BE49-F238E27FC236}">
                  <a16:creationId xmlns:a16="http://schemas.microsoft.com/office/drawing/2014/main" id="{931A54B2-CE7B-414B-BECD-21CCA9035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2" name="Rectangle 42">
              <a:extLst>
                <a:ext uri="{FF2B5EF4-FFF2-40B4-BE49-F238E27FC236}">
                  <a16:creationId xmlns:a16="http://schemas.microsoft.com/office/drawing/2014/main" id="{7E93226A-0C6E-CB47-A143-F9D9D13FE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3" name="Rectangle 45">
              <a:extLst>
                <a:ext uri="{FF2B5EF4-FFF2-40B4-BE49-F238E27FC236}">
                  <a16:creationId xmlns:a16="http://schemas.microsoft.com/office/drawing/2014/main" id="{27A6A8F3-F6AD-F24C-980F-C370DDCED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4" name="Rectangle 49">
              <a:extLst>
                <a:ext uri="{FF2B5EF4-FFF2-40B4-BE49-F238E27FC236}">
                  <a16:creationId xmlns:a16="http://schemas.microsoft.com/office/drawing/2014/main" id="{AFB903C6-5DEE-F440-8755-2451DAE35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5" name="Rectangle 50">
              <a:extLst>
                <a:ext uri="{FF2B5EF4-FFF2-40B4-BE49-F238E27FC236}">
                  <a16:creationId xmlns:a16="http://schemas.microsoft.com/office/drawing/2014/main" id="{4C5B6ECF-FE80-BF4B-88B4-81ABDD73C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6" name="Rectangle 51">
              <a:extLst>
                <a:ext uri="{FF2B5EF4-FFF2-40B4-BE49-F238E27FC236}">
                  <a16:creationId xmlns:a16="http://schemas.microsoft.com/office/drawing/2014/main" id="{DD8715D2-222E-4E45-83CD-E07548D0C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7" name="Rectangle 622">
              <a:extLst>
                <a:ext uri="{FF2B5EF4-FFF2-40B4-BE49-F238E27FC236}">
                  <a16:creationId xmlns:a16="http://schemas.microsoft.com/office/drawing/2014/main" id="{6879DA9B-CED3-5247-A67F-098CBEEB3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8" name="Rectangle 49">
              <a:extLst>
                <a:ext uri="{FF2B5EF4-FFF2-40B4-BE49-F238E27FC236}">
                  <a16:creationId xmlns:a16="http://schemas.microsoft.com/office/drawing/2014/main" id="{FDCF7375-537A-3346-9B54-A85E20D5A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9" name="Rectangle 50">
              <a:extLst>
                <a:ext uri="{FF2B5EF4-FFF2-40B4-BE49-F238E27FC236}">
                  <a16:creationId xmlns:a16="http://schemas.microsoft.com/office/drawing/2014/main" id="{6A471E2B-4049-1540-B6EA-A0C69A58A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0" name="Rectangle 51">
              <a:extLst>
                <a:ext uri="{FF2B5EF4-FFF2-40B4-BE49-F238E27FC236}">
                  <a16:creationId xmlns:a16="http://schemas.microsoft.com/office/drawing/2014/main" id="{7D81006B-A0C9-4044-A1BD-5B16CA6F2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1" name="Rectangle 628">
              <a:extLst>
                <a:ext uri="{FF2B5EF4-FFF2-40B4-BE49-F238E27FC236}">
                  <a16:creationId xmlns:a16="http://schemas.microsoft.com/office/drawing/2014/main" id="{8C8436E8-D99D-214A-B90D-BF17B0004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2" name="Rectangle 47">
              <a:extLst>
                <a:ext uri="{FF2B5EF4-FFF2-40B4-BE49-F238E27FC236}">
                  <a16:creationId xmlns:a16="http://schemas.microsoft.com/office/drawing/2014/main" id="{1643D2C0-8168-2B45-A891-AF40BBEAD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3" name="Rectangle 47">
              <a:extLst>
                <a:ext uri="{FF2B5EF4-FFF2-40B4-BE49-F238E27FC236}">
                  <a16:creationId xmlns:a16="http://schemas.microsoft.com/office/drawing/2014/main" id="{61174645-EA90-9742-AA90-09F20B7B1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4" name="Rectangle 632">
              <a:extLst>
                <a:ext uri="{FF2B5EF4-FFF2-40B4-BE49-F238E27FC236}">
                  <a16:creationId xmlns:a16="http://schemas.microsoft.com/office/drawing/2014/main" id="{9CF02014-E8F4-C94E-9CCF-97F17FD6A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5" name="Rectangle 47">
              <a:extLst>
                <a:ext uri="{FF2B5EF4-FFF2-40B4-BE49-F238E27FC236}">
                  <a16:creationId xmlns:a16="http://schemas.microsoft.com/office/drawing/2014/main" id="{BD2820EB-6F12-E24F-95B2-E0639D9CF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6" name="Rectangle 634">
              <a:extLst>
                <a:ext uri="{FF2B5EF4-FFF2-40B4-BE49-F238E27FC236}">
                  <a16:creationId xmlns:a16="http://schemas.microsoft.com/office/drawing/2014/main" id="{283FF220-B462-8540-9F24-E8EC81CBE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7" name="Rectangle 47">
              <a:extLst>
                <a:ext uri="{FF2B5EF4-FFF2-40B4-BE49-F238E27FC236}">
                  <a16:creationId xmlns:a16="http://schemas.microsoft.com/office/drawing/2014/main" id="{3139D0DC-1051-DB45-B400-F2F71322A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8" name="Rectangle 636">
              <a:extLst>
                <a:ext uri="{FF2B5EF4-FFF2-40B4-BE49-F238E27FC236}">
                  <a16:creationId xmlns:a16="http://schemas.microsoft.com/office/drawing/2014/main" id="{AF4653E7-3E55-8241-BD2D-D01099FB9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9" name="Rectangle 51">
              <a:extLst>
                <a:ext uri="{FF2B5EF4-FFF2-40B4-BE49-F238E27FC236}">
                  <a16:creationId xmlns:a16="http://schemas.microsoft.com/office/drawing/2014/main" id="{BC9B0703-7DC8-AC4C-88F8-4FEB8119C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0" name="Rectangle 638">
              <a:extLst>
                <a:ext uri="{FF2B5EF4-FFF2-40B4-BE49-F238E27FC236}">
                  <a16:creationId xmlns:a16="http://schemas.microsoft.com/office/drawing/2014/main" id="{F0A71839-9C7F-3B4B-B3F9-372A75D4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1" name="Rectangle 49">
              <a:extLst>
                <a:ext uri="{FF2B5EF4-FFF2-40B4-BE49-F238E27FC236}">
                  <a16:creationId xmlns:a16="http://schemas.microsoft.com/office/drawing/2014/main" id="{B2A23586-8B80-3B4C-8B34-D03738E00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2" name="Rectangle 50">
              <a:extLst>
                <a:ext uri="{FF2B5EF4-FFF2-40B4-BE49-F238E27FC236}">
                  <a16:creationId xmlns:a16="http://schemas.microsoft.com/office/drawing/2014/main" id="{2A045E04-CFA7-DF4A-B7D5-DD4596C6F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3" name="Rectangle 49">
              <a:extLst>
                <a:ext uri="{FF2B5EF4-FFF2-40B4-BE49-F238E27FC236}">
                  <a16:creationId xmlns:a16="http://schemas.microsoft.com/office/drawing/2014/main" id="{B55C26A9-1551-C341-BAA5-63B1CFA3F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4" name="Rectangle 50">
              <a:extLst>
                <a:ext uri="{FF2B5EF4-FFF2-40B4-BE49-F238E27FC236}">
                  <a16:creationId xmlns:a16="http://schemas.microsoft.com/office/drawing/2014/main" id="{AB43E89D-87C4-8D44-8ED1-87B05C2C9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5" name="Rectangle 49">
              <a:extLst>
                <a:ext uri="{FF2B5EF4-FFF2-40B4-BE49-F238E27FC236}">
                  <a16:creationId xmlns:a16="http://schemas.microsoft.com/office/drawing/2014/main" id="{B3A0E2B1-81D5-784E-8C2B-86A03CA8C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6" name="Rectangle 50">
              <a:extLst>
                <a:ext uri="{FF2B5EF4-FFF2-40B4-BE49-F238E27FC236}">
                  <a16:creationId xmlns:a16="http://schemas.microsoft.com/office/drawing/2014/main" id="{5A9275C1-CC75-234E-A753-1F11B5FA1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7" name="Rectangle 49">
              <a:extLst>
                <a:ext uri="{FF2B5EF4-FFF2-40B4-BE49-F238E27FC236}">
                  <a16:creationId xmlns:a16="http://schemas.microsoft.com/office/drawing/2014/main" id="{8DDB4AF5-7AD0-ED43-9337-31996D73A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8" name="Rectangle 50">
              <a:extLst>
                <a:ext uri="{FF2B5EF4-FFF2-40B4-BE49-F238E27FC236}">
                  <a16:creationId xmlns:a16="http://schemas.microsoft.com/office/drawing/2014/main" id="{30450DD9-1F01-1D4F-9511-C929B645B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9" name="Rectangle 49">
              <a:extLst>
                <a:ext uri="{FF2B5EF4-FFF2-40B4-BE49-F238E27FC236}">
                  <a16:creationId xmlns:a16="http://schemas.microsoft.com/office/drawing/2014/main" id="{4FB74F1F-D34B-B543-9122-3A5114135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0" name="Rectangle 50">
              <a:extLst>
                <a:ext uri="{FF2B5EF4-FFF2-40B4-BE49-F238E27FC236}">
                  <a16:creationId xmlns:a16="http://schemas.microsoft.com/office/drawing/2014/main" id="{B5B15D2E-CE00-264D-905B-2BE5CE667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1" name="Rectangle 49">
              <a:extLst>
                <a:ext uri="{FF2B5EF4-FFF2-40B4-BE49-F238E27FC236}">
                  <a16:creationId xmlns:a16="http://schemas.microsoft.com/office/drawing/2014/main" id="{D270C34E-BE6A-4243-8910-405E50A8C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2" name="Rectangle 50">
              <a:extLst>
                <a:ext uri="{FF2B5EF4-FFF2-40B4-BE49-F238E27FC236}">
                  <a16:creationId xmlns:a16="http://schemas.microsoft.com/office/drawing/2014/main" id="{3D8B3FEC-A5AB-6340-B153-0C81870F5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3" name="Rectangle 49">
              <a:extLst>
                <a:ext uri="{FF2B5EF4-FFF2-40B4-BE49-F238E27FC236}">
                  <a16:creationId xmlns:a16="http://schemas.microsoft.com/office/drawing/2014/main" id="{542576A8-8CAB-894B-83C4-486F42072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4" name="Rectangle 50">
              <a:extLst>
                <a:ext uri="{FF2B5EF4-FFF2-40B4-BE49-F238E27FC236}">
                  <a16:creationId xmlns:a16="http://schemas.microsoft.com/office/drawing/2014/main" id="{8F51AC20-B785-D940-B924-ADD8FD6F3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564243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it could be your original shoes, or one that just happens to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behave the same. </a:t>
            </a:r>
            <a:r>
              <a:rPr lang="en-US" dirty="0">
                <a:latin typeface="Arial" charset="0"/>
                <a:cs typeface="Arial" charset="0"/>
              </a:rPr>
              <a:t>a very, very, good copy maybe.</a:t>
            </a:r>
          </a:p>
        </p:txBody>
      </p:sp>
      <p:grpSp>
        <p:nvGrpSpPr>
          <p:cNvPr id="438" name="Group 438">
            <a:extLst>
              <a:ext uri="{FF2B5EF4-FFF2-40B4-BE49-F238E27FC236}">
                <a16:creationId xmlns:a16="http://schemas.microsoft.com/office/drawing/2014/main" id="{F7482A36-B0DF-1948-8E3F-15E9D12E72B4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685800"/>
            <a:ext cx="3093778" cy="2506598"/>
            <a:chOff x="981075" y="1524000"/>
            <a:chExt cx="7417227" cy="4956186"/>
          </a:xfrm>
        </p:grpSpPr>
        <p:cxnSp>
          <p:nvCxnSpPr>
            <p:cNvPr id="439" name="Straight Connector 61">
              <a:extLst>
                <a:ext uri="{FF2B5EF4-FFF2-40B4-BE49-F238E27FC236}">
                  <a16:creationId xmlns:a16="http://schemas.microsoft.com/office/drawing/2014/main" id="{9A44AD5F-78B0-C04A-8DA9-E185B8D672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0" name="Straight Connector 62">
              <a:extLst>
                <a:ext uri="{FF2B5EF4-FFF2-40B4-BE49-F238E27FC236}">
                  <a16:creationId xmlns:a16="http://schemas.microsoft.com/office/drawing/2014/main" id="{2FE33A0E-5D6D-8B45-B197-1B2C64E8AC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1" name="Straight Connector 61">
              <a:extLst>
                <a:ext uri="{FF2B5EF4-FFF2-40B4-BE49-F238E27FC236}">
                  <a16:creationId xmlns:a16="http://schemas.microsoft.com/office/drawing/2014/main" id="{C957FF77-9D8E-864A-92C8-8AE6730FD08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2" name="Straight Connector 62">
              <a:extLst>
                <a:ext uri="{FF2B5EF4-FFF2-40B4-BE49-F238E27FC236}">
                  <a16:creationId xmlns:a16="http://schemas.microsoft.com/office/drawing/2014/main" id="{EFAEA5FF-D16B-1E42-B068-93A5B2D977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443" name="Group 200">
              <a:extLst>
                <a:ext uri="{FF2B5EF4-FFF2-40B4-BE49-F238E27FC236}">
                  <a16:creationId xmlns:a16="http://schemas.microsoft.com/office/drawing/2014/main" id="{55D8CA70-BBE7-3148-B7C8-A12E90F824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4267200"/>
              <a:ext cx="2667000" cy="1589088"/>
              <a:chOff x="1135223" y="2655771"/>
              <a:chExt cx="2667000" cy="3200400"/>
            </a:xfrm>
          </p:grpSpPr>
          <p:sp>
            <p:nvSpPr>
              <p:cNvPr id="789" name="Rectangle 41">
                <a:extLst>
                  <a:ext uri="{FF2B5EF4-FFF2-40B4-BE49-F238E27FC236}">
                    <a16:creationId xmlns:a16="http://schemas.microsoft.com/office/drawing/2014/main" id="{A1E5CAE5-2E6D-8B4F-947C-638C37840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0" name="Rectangle 42">
                <a:extLst>
                  <a:ext uri="{FF2B5EF4-FFF2-40B4-BE49-F238E27FC236}">
                    <a16:creationId xmlns:a16="http://schemas.microsoft.com/office/drawing/2014/main" id="{4EFB833B-FE03-FB44-A474-62DFED929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1" name="Rectangle 45">
                <a:extLst>
                  <a:ext uri="{FF2B5EF4-FFF2-40B4-BE49-F238E27FC236}">
                    <a16:creationId xmlns:a16="http://schemas.microsoft.com/office/drawing/2014/main" id="{7131EAB7-66C8-5B40-94D5-B1E741F2C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2" name="Rectangle 46">
                <a:extLst>
                  <a:ext uri="{FF2B5EF4-FFF2-40B4-BE49-F238E27FC236}">
                    <a16:creationId xmlns:a16="http://schemas.microsoft.com/office/drawing/2014/main" id="{AC9E1195-AE27-FC49-AFB5-A299900F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3" name="Rectangle 47">
                <a:extLst>
                  <a:ext uri="{FF2B5EF4-FFF2-40B4-BE49-F238E27FC236}">
                    <a16:creationId xmlns:a16="http://schemas.microsoft.com/office/drawing/2014/main" id="{F56CF35B-9533-5842-AF82-DBFBD5F46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4" name="Rectangle 49">
                <a:extLst>
                  <a:ext uri="{FF2B5EF4-FFF2-40B4-BE49-F238E27FC236}">
                    <a16:creationId xmlns:a16="http://schemas.microsoft.com/office/drawing/2014/main" id="{B39CB791-EFF5-4E48-9801-FE21BE867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5" name="Rectangle 50">
                <a:extLst>
                  <a:ext uri="{FF2B5EF4-FFF2-40B4-BE49-F238E27FC236}">
                    <a16:creationId xmlns:a16="http://schemas.microsoft.com/office/drawing/2014/main" id="{63CDE07D-B779-C049-A8BE-C09704A0E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6" name="Rectangle 51">
                <a:extLst>
                  <a:ext uri="{FF2B5EF4-FFF2-40B4-BE49-F238E27FC236}">
                    <a16:creationId xmlns:a16="http://schemas.microsoft.com/office/drawing/2014/main" id="{D15AB945-E98B-E94B-8B42-063140287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7" name="Rectangle 77">
                <a:extLst>
                  <a:ext uri="{FF2B5EF4-FFF2-40B4-BE49-F238E27FC236}">
                    <a16:creationId xmlns:a16="http://schemas.microsoft.com/office/drawing/2014/main" id="{AD4C96E5-57F9-324D-AC5F-8C1177875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8" name="Rectangle 78">
                <a:extLst>
                  <a:ext uri="{FF2B5EF4-FFF2-40B4-BE49-F238E27FC236}">
                    <a16:creationId xmlns:a16="http://schemas.microsoft.com/office/drawing/2014/main" id="{0C064EAF-E524-BF4A-9268-2B1B9A9FF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9" name="Rectangle 79">
                <a:extLst>
                  <a:ext uri="{FF2B5EF4-FFF2-40B4-BE49-F238E27FC236}">
                    <a16:creationId xmlns:a16="http://schemas.microsoft.com/office/drawing/2014/main" id="{04E5E1C2-09AD-E74C-A214-4420474FA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0" name="Rectangle 80">
                <a:extLst>
                  <a:ext uri="{FF2B5EF4-FFF2-40B4-BE49-F238E27FC236}">
                    <a16:creationId xmlns:a16="http://schemas.microsoft.com/office/drawing/2014/main" id="{5775FE26-6270-DF44-8425-951A46E1D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1" name="Rectangle 41">
                <a:extLst>
                  <a:ext uri="{FF2B5EF4-FFF2-40B4-BE49-F238E27FC236}">
                    <a16:creationId xmlns:a16="http://schemas.microsoft.com/office/drawing/2014/main" id="{F940D9B8-42A1-D843-9AE9-94CFE08BD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2" name="Rectangle 42">
                <a:extLst>
                  <a:ext uri="{FF2B5EF4-FFF2-40B4-BE49-F238E27FC236}">
                    <a16:creationId xmlns:a16="http://schemas.microsoft.com/office/drawing/2014/main" id="{3C56A261-F254-CA42-946B-8DAF347EC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3" name="Rectangle 45">
                <a:extLst>
                  <a:ext uri="{FF2B5EF4-FFF2-40B4-BE49-F238E27FC236}">
                    <a16:creationId xmlns:a16="http://schemas.microsoft.com/office/drawing/2014/main" id="{B61BA70E-DB66-364E-8C8A-A40F65629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4" name="Rectangle 46">
                <a:extLst>
                  <a:ext uri="{FF2B5EF4-FFF2-40B4-BE49-F238E27FC236}">
                    <a16:creationId xmlns:a16="http://schemas.microsoft.com/office/drawing/2014/main" id="{080FBFA0-6B8C-3242-965C-40057A7E2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5" name="Rectangle 47">
                <a:extLst>
                  <a:ext uri="{FF2B5EF4-FFF2-40B4-BE49-F238E27FC236}">
                    <a16:creationId xmlns:a16="http://schemas.microsoft.com/office/drawing/2014/main" id="{467C9ECC-0B06-294D-BEC5-076F8A439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6" name="Rectangle 49">
                <a:extLst>
                  <a:ext uri="{FF2B5EF4-FFF2-40B4-BE49-F238E27FC236}">
                    <a16:creationId xmlns:a16="http://schemas.microsoft.com/office/drawing/2014/main" id="{44CFF021-75D6-8144-9B84-C5D8EF272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7" name="Rectangle 50">
                <a:extLst>
                  <a:ext uri="{FF2B5EF4-FFF2-40B4-BE49-F238E27FC236}">
                    <a16:creationId xmlns:a16="http://schemas.microsoft.com/office/drawing/2014/main" id="{F9BF1D94-50D0-CB42-904D-F3E57757F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8" name="Rectangle 51">
                <a:extLst>
                  <a:ext uri="{FF2B5EF4-FFF2-40B4-BE49-F238E27FC236}">
                    <a16:creationId xmlns:a16="http://schemas.microsoft.com/office/drawing/2014/main" id="{5C3A2DED-F1E6-FD41-A252-7A4E84A56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9" name="Rectangle 77">
                <a:extLst>
                  <a:ext uri="{FF2B5EF4-FFF2-40B4-BE49-F238E27FC236}">
                    <a16:creationId xmlns:a16="http://schemas.microsoft.com/office/drawing/2014/main" id="{25BECEF9-77D1-DA45-91D5-48A6FBFC7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0" name="Rectangle 78">
                <a:extLst>
                  <a:ext uri="{FF2B5EF4-FFF2-40B4-BE49-F238E27FC236}">
                    <a16:creationId xmlns:a16="http://schemas.microsoft.com/office/drawing/2014/main" id="{3CB76A49-0D25-974F-8AEA-02220D680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1" name="Rectangle 79">
                <a:extLst>
                  <a:ext uri="{FF2B5EF4-FFF2-40B4-BE49-F238E27FC236}">
                    <a16:creationId xmlns:a16="http://schemas.microsoft.com/office/drawing/2014/main" id="{6AFCF89B-3E0D-BF49-910E-C772081CE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2" name="Rectangle 80">
                <a:extLst>
                  <a:ext uri="{FF2B5EF4-FFF2-40B4-BE49-F238E27FC236}">
                    <a16:creationId xmlns:a16="http://schemas.microsoft.com/office/drawing/2014/main" id="{2A387E33-4A61-3C4B-A64B-35D5BCBCC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3" name="Rectangle 41">
                <a:extLst>
                  <a:ext uri="{FF2B5EF4-FFF2-40B4-BE49-F238E27FC236}">
                    <a16:creationId xmlns:a16="http://schemas.microsoft.com/office/drawing/2014/main" id="{5521D1B4-F35B-B742-9C55-5AE673D24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4" name="Rectangle 42">
                <a:extLst>
                  <a:ext uri="{FF2B5EF4-FFF2-40B4-BE49-F238E27FC236}">
                    <a16:creationId xmlns:a16="http://schemas.microsoft.com/office/drawing/2014/main" id="{398DEB5F-E972-6145-A918-211883DCB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5" name="Rectangle 45">
                <a:extLst>
                  <a:ext uri="{FF2B5EF4-FFF2-40B4-BE49-F238E27FC236}">
                    <a16:creationId xmlns:a16="http://schemas.microsoft.com/office/drawing/2014/main" id="{47A1871D-0599-6C4E-9D7C-21B574BA0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6" name="Rectangle 46">
                <a:extLst>
                  <a:ext uri="{FF2B5EF4-FFF2-40B4-BE49-F238E27FC236}">
                    <a16:creationId xmlns:a16="http://schemas.microsoft.com/office/drawing/2014/main" id="{674EE7BD-A420-444E-ABC2-2EE3E00E9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7" name="Rectangle 47">
                <a:extLst>
                  <a:ext uri="{FF2B5EF4-FFF2-40B4-BE49-F238E27FC236}">
                    <a16:creationId xmlns:a16="http://schemas.microsoft.com/office/drawing/2014/main" id="{1F1D14F5-6058-6749-BE55-C2483C44C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8" name="Rectangle 49">
                <a:extLst>
                  <a:ext uri="{FF2B5EF4-FFF2-40B4-BE49-F238E27FC236}">
                    <a16:creationId xmlns:a16="http://schemas.microsoft.com/office/drawing/2014/main" id="{45A9AF44-AFDF-6D46-BABE-31888DADD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9" name="Rectangle 50">
                <a:extLst>
                  <a:ext uri="{FF2B5EF4-FFF2-40B4-BE49-F238E27FC236}">
                    <a16:creationId xmlns:a16="http://schemas.microsoft.com/office/drawing/2014/main" id="{B753DFE7-1342-A647-AB0D-090D6CFB2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0" name="Rectangle 51">
                <a:extLst>
                  <a:ext uri="{FF2B5EF4-FFF2-40B4-BE49-F238E27FC236}">
                    <a16:creationId xmlns:a16="http://schemas.microsoft.com/office/drawing/2014/main" id="{079945BA-ADA6-014A-9256-CF652E3B8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1" name="Rectangle 77">
                <a:extLst>
                  <a:ext uri="{FF2B5EF4-FFF2-40B4-BE49-F238E27FC236}">
                    <a16:creationId xmlns:a16="http://schemas.microsoft.com/office/drawing/2014/main" id="{4CAE1E63-3EF6-BA41-A002-AFE8FD004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2" name="Rectangle 78">
                <a:extLst>
                  <a:ext uri="{FF2B5EF4-FFF2-40B4-BE49-F238E27FC236}">
                    <a16:creationId xmlns:a16="http://schemas.microsoft.com/office/drawing/2014/main" id="{A80B9998-C3BA-9549-968A-4D2983429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3" name="Rectangle 79">
                <a:extLst>
                  <a:ext uri="{FF2B5EF4-FFF2-40B4-BE49-F238E27FC236}">
                    <a16:creationId xmlns:a16="http://schemas.microsoft.com/office/drawing/2014/main" id="{C95A2C2B-8324-7F42-BEBD-AA8A6EAB6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4" name="Rectangle 80">
                <a:extLst>
                  <a:ext uri="{FF2B5EF4-FFF2-40B4-BE49-F238E27FC236}">
                    <a16:creationId xmlns:a16="http://schemas.microsoft.com/office/drawing/2014/main" id="{88955EDD-2D99-8A4A-A514-2F3B18BDB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5" name="Rectangle 41">
                <a:extLst>
                  <a:ext uri="{FF2B5EF4-FFF2-40B4-BE49-F238E27FC236}">
                    <a16:creationId xmlns:a16="http://schemas.microsoft.com/office/drawing/2014/main" id="{4E2FFFA3-CDC5-4241-A82E-3CF95FD58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6" name="Rectangle 42">
                <a:extLst>
                  <a:ext uri="{FF2B5EF4-FFF2-40B4-BE49-F238E27FC236}">
                    <a16:creationId xmlns:a16="http://schemas.microsoft.com/office/drawing/2014/main" id="{FB0158BC-035B-7C4C-A6CF-8C7E7EFA1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7" name="Rectangle 45">
                <a:extLst>
                  <a:ext uri="{FF2B5EF4-FFF2-40B4-BE49-F238E27FC236}">
                    <a16:creationId xmlns:a16="http://schemas.microsoft.com/office/drawing/2014/main" id="{7EC792B2-11FC-A742-A190-99A82FD6A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8" name="Rectangle 46">
                <a:extLst>
                  <a:ext uri="{FF2B5EF4-FFF2-40B4-BE49-F238E27FC236}">
                    <a16:creationId xmlns:a16="http://schemas.microsoft.com/office/drawing/2014/main" id="{7A73974E-11E0-F646-9484-F9E0F391B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9" name="Rectangle 47">
                <a:extLst>
                  <a:ext uri="{FF2B5EF4-FFF2-40B4-BE49-F238E27FC236}">
                    <a16:creationId xmlns:a16="http://schemas.microsoft.com/office/drawing/2014/main" id="{1AA15E03-475B-D64B-A00A-CB1DDC05F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0" name="Rectangle 49">
                <a:extLst>
                  <a:ext uri="{FF2B5EF4-FFF2-40B4-BE49-F238E27FC236}">
                    <a16:creationId xmlns:a16="http://schemas.microsoft.com/office/drawing/2014/main" id="{0B8EBB39-EB97-674D-9C34-2D7DA5965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1" name="Rectangle 50">
                <a:extLst>
                  <a:ext uri="{FF2B5EF4-FFF2-40B4-BE49-F238E27FC236}">
                    <a16:creationId xmlns:a16="http://schemas.microsoft.com/office/drawing/2014/main" id="{E5093EB2-FADC-A94C-8335-0F6868155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2" name="Rectangle 51">
                <a:extLst>
                  <a:ext uri="{FF2B5EF4-FFF2-40B4-BE49-F238E27FC236}">
                    <a16:creationId xmlns:a16="http://schemas.microsoft.com/office/drawing/2014/main" id="{F2C98011-4DE0-B642-8C47-3AD0C8DD1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3" name="Rectangle 77">
                <a:extLst>
                  <a:ext uri="{FF2B5EF4-FFF2-40B4-BE49-F238E27FC236}">
                    <a16:creationId xmlns:a16="http://schemas.microsoft.com/office/drawing/2014/main" id="{27FD5F9F-40F9-7E4C-A6CD-B74AF6105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4" name="Rectangle 78">
                <a:extLst>
                  <a:ext uri="{FF2B5EF4-FFF2-40B4-BE49-F238E27FC236}">
                    <a16:creationId xmlns:a16="http://schemas.microsoft.com/office/drawing/2014/main" id="{C6AC85D9-C90E-B74D-8BA3-D2C3374E0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5" name="Rectangle 79">
                <a:extLst>
                  <a:ext uri="{FF2B5EF4-FFF2-40B4-BE49-F238E27FC236}">
                    <a16:creationId xmlns:a16="http://schemas.microsoft.com/office/drawing/2014/main" id="{44CD5518-F723-E744-8AFD-0524C3943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6" name="Rectangle 80">
                <a:extLst>
                  <a:ext uri="{FF2B5EF4-FFF2-40B4-BE49-F238E27FC236}">
                    <a16:creationId xmlns:a16="http://schemas.microsoft.com/office/drawing/2014/main" id="{FD4AC4EC-4C86-B841-864F-B5157680C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7" name="Rectangle 41">
                <a:extLst>
                  <a:ext uri="{FF2B5EF4-FFF2-40B4-BE49-F238E27FC236}">
                    <a16:creationId xmlns:a16="http://schemas.microsoft.com/office/drawing/2014/main" id="{B0D6EE42-B480-8F45-B289-A192883C6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8" name="Rectangle 42">
                <a:extLst>
                  <a:ext uri="{FF2B5EF4-FFF2-40B4-BE49-F238E27FC236}">
                    <a16:creationId xmlns:a16="http://schemas.microsoft.com/office/drawing/2014/main" id="{CC1BD956-E440-BB49-9999-A7752F27A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9" name="Rectangle 45">
                <a:extLst>
                  <a:ext uri="{FF2B5EF4-FFF2-40B4-BE49-F238E27FC236}">
                    <a16:creationId xmlns:a16="http://schemas.microsoft.com/office/drawing/2014/main" id="{821A8E99-C73A-8843-B1E1-B5533904F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0" name="Rectangle 46">
                <a:extLst>
                  <a:ext uri="{FF2B5EF4-FFF2-40B4-BE49-F238E27FC236}">
                    <a16:creationId xmlns:a16="http://schemas.microsoft.com/office/drawing/2014/main" id="{3803C3A1-E3A7-8D44-AABC-564AE13CF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1" name="Rectangle 47">
                <a:extLst>
                  <a:ext uri="{FF2B5EF4-FFF2-40B4-BE49-F238E27FC236}">
                    <a16:creationId xmlns:a16="http://schemas.microsoft.com/office/drawing/2014/main" id="{B0236E53-B787-C94C-967D-7492691F4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2" name="Rectangle 49">
                <a:extLst>
                  <a:ext uri="{FF2B5EF4-FFF2-40B4-BE49-F238E27FC236}">
                    <a16:creationId xmlns:a16="http://schemas.microsoft.com/office/drawing/2014/main" id="{983DA4CA-CE29-204D-9A9A-B7C2D80B6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3" name="Rectangle 50">
                <a:extLst>
                  <a:ext uri="{FF2B5EF4-FFF2-40B4-BE49-F238E27FC236}">
                    <a16:creationId xmlns:a16="http://schemas.microsoft.com/office/drawing/2014/main" id="{BB418680-F8F8-AA4C-84E7-79868867A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4" name="Rectangle 51">
                <a:extLst>
                  <a:ext uri="{FF2B5EF4-FFF2-40B4-BE49-F238E27FC236}">
                    <a16:creationId xmlns:a16="http://schemas.microsoft.com/office/drawing/2014/main" id="{4EF9B474-43D0-DF44-8436-4AADFFF36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5" name="Rectangle 89">
                <a:extLst>
                  <a:ext uri="{FF2B5EF4-FFF2-40B4-BE49-F238E27FC236}">
                    <a16:creationId xmlns:a16="http://schemas.microsoft.com/office/drawing/2014/main" id="{DA5EFB02-8295-9A43-94F9-8C84233D6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6" name="Rectangle 90">
                <a:extLst>
                  <a:ext uri="{FF2B5EF4-FFF2-40B4-BE49-F238E27FC236}">
                    <a16:creationId xmlns:a16="http://schemas.microsoft.com/office/drawing/2014/main" id="{18CAD9AB-2FF3-804E-A348-DAF4C437E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7" name="Rectangle 91">
                <a:extLst>
                  <a:ext uri="{FF2B5EF4-FFF2-40B4-BE49-F238E27FC236}">
                    <a16:creationId xmlns:a16="http://schemas.microsoft.com/office/drawing/2014/main" id="{C1043A77-1DD0-9148-9102-D3D3EB8E6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8" name="Rectangle 92">
                <a:extLst>
                  <a:ext uri="{FF2B5EF4-FFF2-40B4-BE49-F238E27FC236}">
                    <a16:creationId xmlns:a16="http://schemas.microsoft.com/office/drawing/2014/main" id="{681E4238-B170-B040-83B2-4E204E6D5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9" name="Rectangle 41">
                <a:extLst>
                  <a:ext uri="{FF2B5EF4-FFF2-40B4-BE49-F238E27FC236}">
                    <a16:creationId xmlns:a16="http://schemas.microsoft.com/office/drawing/2014/main" id="{5E796AE5-65C8-B14F-97A9-3AEF15B24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0" name="Rectangle 42">
                <a:extLst>
                  <a:ext uri="{FF2B5EF4-FFF2-40B4-BE49-F238E27FC236}">
                    <a16:creationId xmlns:a16="http://schemas.microsoft.com/office/drawing/2014/main" id="{402F1332-622D-664D-9256-40D6638D1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1" name="Rectangle 45">
                <a:extLst>
                  <a:ext uri="{FF2B5EF4-FFF2-40B4-BE49-F238E27FC236}">
                    <a16:creationId xmlns:a16="http://schemas.microsoft.com/office/drawing/2014/main" id="{4635C60C-6DE1-E641-938B-8E49E5C15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2" name="Rectangle 46">
                <a:extLst>
                  <a:ext uri="{FF2B5EF4-FFF2-40B4-BE49-F238E27FC236}">
                    <a16:creationId xmlns:a16="http://schemas.microsoft.com/office/drawing/2014/main" id="{CF430A5B-6935-3F4F-8746-C561FAFE1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3" name="Rectangle 47">
                <a:extLst>
                  <a:ext uri="{FF2B5EF4-FFF2-40B4-BE49-F238E27FC236}">
                    <a16:creationId xmlns:a16="http://schemas.microsoft.com/office/drawing/2014/main" id="{EDDA1679-D9CC-2D4C-AE32-553161260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4" name="Rectangle 49">
                <a:extLst>
                  <a:ext uri="{FF2B5EF4-FFF2-40B4-BE49-F238E27FC236}">
                    <a16:creationId xmlns:a16="http://schemas.microsoft.com/office/drawing/2014/main" id="{4D1C55E1-D4AF-DC40-B143-FE44527055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5" name="Rectangle 50">
                <a:extLst>
                  <a:ext uri="{FF2B5EF4-FFF2-40B4-BE49-F238E27FC236}">
                    <a16:creationId xmlns:a16="http://schemas.microsoft.com/office/drawing/2014/main" id="{D06EC684-216B-9A4D-BC2F-EBABBD2F6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6" name="Rectangle 51">
                <a:extLst>
                  <a:ext uri="{FF2B5EF4-FFF2-40B4-BE49-F238E27FC236}">
                    <a16:creationId xmlns:a16="http://schemas.microsoft.com/office/drawing/2014/main" id="{A11E197B-E2E8-0A42-AF9B-17CAE57A1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7" name="Rectangle 101">
                <a:extLst>
                  <a:ext uri="{FF2B5EF4-FFF2-40B4-BE49-F238E27FC236}">
                    <a16:creationId xmlns:a16="http://schemas.microsoft.com/office/drawing/2014/main" id="{632C18BE-D131-BD4B-92B9-DBE02CE79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8" name="Rectangle 102">
                <a:extLst>
                  <a:ext uri="{FF2B5EF4-FFF2-40B4-BE49-F238E27FC236}">
                    <a16:creationId xmlns:a16="http://schemas.microsoft.com/office/drawing/2014/main" id="{D2F59796-BD69-FF46-9C7A-351E0BE5B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9" name="Rectangle 103">
                <a:extLst>
                  <a:ext uri="{FF2B5EF4-FFF2-40B4-BE49-F238E27FC236}">
                    <a16:creationId xmlns:a16="http://schemas.microsoft.com/office/drawing/2014/main" id="{AD1A7A9F-B911-3644-9A4B-5D852CCF0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0" name="Rectangle 104">
                <a:extLst>
                  <a:ext uri="{FF2B5EF4-FFF2-40B4-BE49-F238E27FC236}">
                    <a16:creationId xmlns:a16="http://schemas.microsoft.com/office/drawing/2014/main" id="{86217E29-276B-4B43-AFED-3724424D0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1" name="Rectangle 41">
                <a:extLst>
                  <a:ext uri="{FF2B5EF4-FFF2-40B4-BE49-F238E27FC236}">
                    <a16:creationId xmlns:a16="http://schemas.microsoft.com/office/drawing/2014/main" id="{F030BA73-3DBD-7840-AA54-87E90D6B5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2" name="Rectangle 42">
                <a:extLst>
                  <a:ext uri="{FF2B5EF4-FFF2-40B4-BE49-F238E27FC236}">
                    <a16:creationId xmlns:a16="http://schemas.microsoft.com/office/drawing/2014/main" id="{93169E9B-C49C-2849-9524-5254C74E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3" name="Rectangle 45">
                <a:extLst>
                  <a:ext uri="{FF2B5EF4-FFF2-40B4-BE49-F238E27FC236}">
                    <a16:creationId xmlns:a16="http://schemas.microsoft.com/office/drawing/2014/main" id="{86163DFF-6689-4644-AD52-D1805B6FF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4" name="Rectangle 46">
                <a:extLst>
                  <a:ext uri="{FF2B5EF4-FFF2-40B4-BE49-F238E27FC236}">
                    <a16:creationId xmlns:a16="http://schemas.microsoft.com/office/drawing/2014/main" id="{05E7300E-3015-A447-91B4-23EF1F4B3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5" name="Rectangle 49">
                <a:extLst>
                  <a:ext uri="{FF2B5EF4-FFF2-40B4-BE49-F238E27FC236}">
                    <a16:creationId xmlns:a16="http://schemas.microsoft.com/office/drawing/2014/main" id="{486E9633-AB14-0D42-A251-CCE133BD0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6" name="Rectangle 50">
                <a:extLst>
                  <a:ext uri="{FF2B5EF4-FFF2-40B4-BE49-F238E27FC236}">
                    <a16:creationId xmlns:a16="http://schemas.microsoft.com/office/drawing/2014/main" id="{8682E85C-8ECA-4C4C-A38E-4D37710D8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7" name="Rectangle 51">
                <a:extLst>
                  <a:ext uri="{FF2B5EF4-FFF2-40B4-BE49-F238E27FC236}">
                    <a16:creationId xmlns:a16="http://schemas.microsoft.com/office/drawing/2014/main" id="{C3267CB7-E08E-124F-A6E7-B70ED0132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8" name="Rectangle 113">
                <a:extLst>
                  <a:ext uri="{FF2B5EF4-FFF2-40B4-BE49-F238E27FC236}">
                    <a16:creationId xmlns:a16="http://schemas.microsoft.com/office/drawing/2014/main" id="{86677207-2010-B648-ADD2-A6240ABA5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9" name="Rectangle 114">
                <a:extLst>
                  <a:ext uri="{FF2B5EF4-FFF2-40B4-BE49-F238E27FC236}">
                    <a16:creationId xmlns:a16="http://schemas.microsoft.com/office/drawing/2014/main" id="{51B37D7F-583C-BC40-B872-D7EDFBB4A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0" name="Rectangle 115">
                <a:extLst>
                  <a:ext uri="{FF2B5EF4-FFF2-40B4-BE49-F238E27FC236}">
                    <a16:creationId xmlns:a16="http://schemas.microsoft.com/office/drawing/2014/main" id="{E651DC7B-7CB1-7B40-A7B3-103E96F68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1" name="Rectangle 51">
                <a:extLst>
                  <a:ext uri="{FF2B5EF4-FFF2-40B4-BE49-F238E27FC236}">
                    <a16:creationId xmlns:a16="http://schemas.microsoft.com/office/drawing/2014/main" id="{3A84D7CB-A62D-D241-96B8-5E31CB2CB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2" name="Rectangle 252">
                <a:extLst>
                  <a:ext uri="{FF2B5EF4-FFF2-40B4-BE49-F238E27FC236}">
                    <a16:creationId xmlns:a16="http://schemas.microsoft.com/office/drawing/2014/main" id="{5D5380A8-AE3F-1F41-B9CA-BABAECB74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4" name="TextBox 253">
              <a:extLst>
                <a:ext uri="{FF2B5EF4-FFF2-40B4-BE49-F238E27FC236}">
                  <a16:creationId xmlns:a16="http://schemas.microsoft.com/office/drawing/2014/main" id="{FB2EF72C-3513-1B4E-ADFE-D680008C3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241322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your shoes</a:t>
              </a:r>
            </a:p>
          </p:txBody>
        </p:sp>
        <p:sp>
          <p:nvSpPr>
            <p:cNvPr id="445" name="TextBox 254">
              <a:extLst>
                <a:ext uri="{FF2B5EF4-FFF2-40B4-BE49-F238E27FC236}">
                  <a16:creationId xmlns:a16="http://schemas.microsoft.com/office/drawing/2014/main" id="{18A1B885-EC57-9548-8FB6-6B63DC9C1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605640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questionable shoes</a:t>
              </a:r>
            </a:p>
          </p:txBody>
        </p:sp>
        <p:grpSp>
          <p:nvGrpSpPr>
            <p:cNvPr id="446" name="Group 201">
              <a:extLst>
                <a:ext uri="{FF2B5EF4-FFF2-40B4-BE49-F238E27FC236}">
                  <a16:creationId xmlns:a16="http://schemas.microsoft.com/office/drawing/2014/main" id="{073F5BAD-1FA0-B748-8F61-BD76B5C7E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2679700"/>
              <a:ext cx="2667000" cy="1589088"/>
              <a:chOff x="1135223" y="2655771"/>
              <a:chExt cx="2667000" cy="3200400"/>
            </a:xfrm>
          </p:grpSpPr>
          <p:sp>
            <p:nvSpPr>
              <p:cNvPr id="705" name="Rectangle 41">
                <a:extLst>
                  <a:ext uri="{FF2B5EF4-FFF2-40B4-BE49-F238E27FC236}">
                    <a16:creationId xmlns:a16="http://schemas.microsoft.com/office/drawing/2014/main" id="{3B68585B-2659-6A44-98D2-F8D915090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6" name="Rectangle 42">
                <a:extLst>
                  <a:ext uri="{FF2B5EF4-FFF2-40B4-BE49-F238E27FC236}">
                    <a16:creationId xmlns:a16="http://schemas.microsoft.com/office/drawing/2014/main" id="{C2A88D56-7FA8-9642-BF86-811089A3E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7" name="Rectangle 45">
                <a:extLst>
                  <a:ext uri="{FF2B5EF4-FFF2-40B4-BE49-F238E27FC236}">
                    <a16:creationId xmlns:a16="http://schemas.microsoft.com/office/drawing/2014/main" id="{4283C2EB-840D-BC4C-A6DA-2A97ADA65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8" name="Rectangle 46">
                <a:extLst>
                  <a:ext uri="{FF2B5EF4-FFF2-40B4-BE49-F238E27FC236}">
                    <a16:creationId xmlns:a16="http://schemas.microsoft.com/office/drawing/2014/main" id="{869EFAFE-9316-D54B-A51C-3C819DD7A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9" name="Rectangle 47">
                <a:extLst>
                  <a:ext uri="{FF2B5EF4-FFF2-40B4-BE49-F238E27FC236}">
                    <a16:creationId xmlns:a16="http://schemas.microsoft.com/office/drawing/2014/main" id="{D40DA997-3969-F247-98A2-6646F3A21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0" name="Rectangle 49">
                <a:extLst>
                  <a:ext uri="{FF2B5EF4-FFF2-40B4-BE49-F238E27FC236}">
                    <a16:creationId xmlns:a16="http://schemas.microsoft.com/office/drawing/2014/main" id="{3FD13249-BE93-AD48-B194-0C91CF916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1" name="Rectangle 50">
                <a:extLst>
                  <a:ext uri="{FF2B5EF4-FFF2-40B4-BE49-F238E27FC236}">
                    <a16:creationId xmlns:a16="http://schemas.microsoft.com/office/drawing/2014/main" id="{8A74B2B1-CF34-2749-A102-8A72C51B0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2" name="Rectangle 51">
                <a:extLst>
                  <a:ext uri="{FF2B5EF4-FFF2-40B4-BE49-F238E27FC236}">
                    <a16:creationId xmlns:a16="http://schemas.microsoft.com/office/drawing/2014/main" id="{A1CD8B46-440F-E947-8864-185BB3B6F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3" name="Rectangle 77">
                <a:extLst>
                  <a:ext uri="{FF2B5EF4-FFF2-40B4-BE49-F238E27FC236}">
                    <a16:creationId xmlns:a16="http://schemas.microsoft.com/office/drawing/2014/main" id="{A558CCC8-1E6E-FE4C-94A2-163E44A5A0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4" name="Rectangle 78">
                <a:extLst>
                  <a:ext uri="{FF2B5EF4-FFF2-40B4-BE49-F238E27FC236}">
                    <a16:creationId xmlns:a16="http://schemas.microsoft.com/office/drawing/2014/main" id="{054EE874-7D0F-EA4B-94BE-33C8E9D1F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5" name="Rectangle 79">
                <a:extLst>
                  <a:ext uri="{FF2B5EF4-FFF2-40B4-BE49-F238E27FC236}">
                    <a16:creationId xmlns:a16="http://schemas.microsoft.com/office/drawing/2014/main" id="{3D508B28-61DD-0C47-B042-142551D14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6" name="Rectangle 80">
                <a:extLst>
                  <a:ext uri="{FF2B5EF4-FFF2-40B4-BE49-F238E27FC236}">
                    <a16:creationId xmlns:a16="http://schemas.microsoft.com/office/drawing/2014/main" id="{E25D8567-1CF9-C24B-9994-F7FA93F97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7" name="Rectangle 41">
                <a:extLst>
                  <a:ext uri="{FF2B5EF4-FFF2-40B4-BE49-F238E27FC236}">
                    <a16:creationId xmlns:a16="http://schemas.microsoft.com/office/drawing/2014/main" id="{4E5CC059-7BF8-D447-9A8F-906F25D92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8" name="Rectangle 42">
                <a:extLst>
                  <a:ext uri="{FF2B5EF4-FFF2-40B4-BE49-F238E27FC236}">
                    <a16:creationId xmlns:a16="http://schemas.microsoft.com/office/drawing/2014/main" id="{596968E1-1015-F542-B55F-BB0997FD2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9" name="Rectangle 45">
                <a:extLst>
                  <a:ext uri="{FF2B5EF4-FFF2-40B4-BE49-F238E27FC236}">
                    <a16:creationId xmlns:a16="http://schemas.microsoft.com/office/drawing/2014/main" id="{B6328962-CFBB-A349-9CA4-F6CC507A3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0" name="Rectangle 46">
                <a:extLst>
                  <a:ext uri="{FF2B5EF4-FFF2-40B4-BE49-F238E27FC236}">
                    <a16:creationId xmlns:a16="http://schemas.microsoft.com/office/drawing/2014/main" id="{CB9E4FCF-9295-3049-9308-0A7BC6F33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1" name="Rectangle 47">
                <a:extLst>
                  <a:ext uri="{FF2B5EF4-FFF2-40B4-BE49-F238E27FC236}">
                    <a16:creationId xmlns:a16="http://schemas.microsoft.com/office/drawing/2014/main" id="{D52D6A16-84FF-9A4D-A8EF-678EA8D2F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2" name="Rectangle 49">
                <a:extLst>
                  <a:ext uri="{FF2B5EF4-FFF2-40B4-BE49-F238E27FC236}">
                    <a16:creationId xmlns:a16="http://schemas.microsoft.com/office/drawing/2014/main" id="{0A8C8847-17AF-D444-BED7-8301C0B6C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3" name="Rectangle 50">
                <a:extLst>
                  <a:ext uri="{FF2B5EF4-FFF2-40B4-BE49-F238E27FC236}">
                    <a16:creationId xmlns:a16="http://schemas.microsoft.com/office/drawing/2014/main" id="{D76CFA7F-BE46-9043-9428-300F1FDEC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4" name="Rectangle 51">
                <a:extLst>
                  <a:ext uri="{FF2B5EF4-FFF2-40B4-BE49-F238E27FC236}">
                    <a16:creationId xmlns:a16="http://schemas.microsoft.com/office/drawing/2014/main" id="{A0DB2D2E-701B-BC45-A5C7-D77FEADFE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5" name="Rectangle 77">
                <a:extLst>
                  <a:ext uri="{FF2B5EF4-FFF2-40B4-BE49-F238E27FC236}">
                    <a16:creationId xmlns:a16="http://schemas.microsoft.com/office/drawing/2014/main" id="{DB3D3F83-2E46-B34F-9F95-86A3E0F86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6" name="Rectangle 78">
                <a:extLst>
                  <a:ext uri="{FF2B5EF4-FFF2-40B4-BE49-F238E27FC236}">
                    <a16:creationId xmlns:a16="http://schemas.microsoft.com/office/drawing/2014/main" id="{68F6CB0C-023A-F840-97F7-41125D41F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7" name="Rectangle 79">
                <a:extLst>
                  <a:ext uri="{FF2B5EF4-FFF2-40B4-BE49-F238E27FC236}">
                    <a16:creationId xmlns:a16="http://schemas.microsoft.com/office/drawing/2014/main" id="{7EA51ADA-8543-5E42-BF2A-8695EC3D8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8" name="Rectangle 80">
                <a:extLst>
                  <a:ext uri="{FF2B5EF4-FFF2-40B4-BE49-F238E27FC236}">
                    <a16:creationId xmlns:a16="http://schemas.microsoft.com/office/drawing/2014/main" id="{AA2FE3BC-F7CB-4C49-AF39-0AAEE3146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9" name="Rectangle 41">
                <a:extLst>
                  <a:ext uri="{FF2B5EF4-FFF2-40B4-BE49-F238E27FC236}">
                    <a16:creationId xmlns:a16="http://schemas.microsoft.com/office/drawing/2014/main" id="{9EBD13E7-D793-CB44-9BF6-6F9EC2961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0" name="Rectangle 42">
                <a:extLst>
                  <a:ext uri="{FF2B5EF4-FFF2-40B4-BE49-F238E27FC236}">
                    <a16:creationId xmlns:a16="http://schemas.microsoft.com/office/drawing/2014/main" id="{62D13510-DFC3-B542-A717-96076DB0E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1" name="Rectangle 45">
                <a:extLst>
                  <a:ext uri="{FF2B5EF4-FFF2-40B4-BE49-F238E27FC236}">
                    <a16:creationId xmlns:a16="http://schemas.microsoft.com/office/drawing/2014/main" id="{4B5A8E21-C459-6645-AFFB-97B473294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2" name="Rectangle 46">
                <a:extLst>
                  <a:ext uri="{FF2B5EF4-FFF2-40B4-BE49-F238E27FC236}">
                    <a16:creationId xmlns:a16="http://schemas.microsoft.com/office/drawing/2014/main" id="{988C2D82-374A-B443-9469-ABD4F1A0D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3" name="Rectangle 47">
                <a:extLst>
                  <a:ext uri="{FF2B5EF4-FFF2-40B4-BE49-F238E27FC236}">
                    <a16:creationId xmlns:a16="http://schemas.microsoft.com/office/drawing/2014/main" id="{95FF935C-6341-914A-B767-42C043A51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4" name="Rectangle 49">
                <a:extLst>
                  <a:ext uri="{FF2B5EF4-FFF2-40B4-BE49-F238E27FC236}">
                    <a16:creationId xmlns:a16="http://schemas.microsoft.com/office/drawing/2014/main" id="{75858841-D40A-6A49-BE54-1CB4402BA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5" name="Rectangle 50">
                <a:extLst>
                  <a:ext uri="{FF2B5EF4-FFF2-40B4-BE49-F238E27FC236}">
                    <a16:creationId xmlns:a16="http://schemas.microsoft.com/office/drawing/2014/main" id="{90AFBA6B-DA5E-A747-AA29-BD0FB0730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6" name="Rectangle 51">
                <a:extLst>
                  <a:ext uri="{FF2B5EF4-FFF2-40B4-BE49-F238E27FC236}">
                    <a16:creationId xmlns:a16="http://schemas.microsoft.com/office/drawing/2014/main" id="{088D5FEB-8695-DC44-B1D6-B03CF87E6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7" name="Rectangle 77">
                <a:extLst>
                  <a:ext uri="{FF2B5EF4-FFF2-40B4-BE49-F238E27FC236}">
                    <a16:creationId xmlns:a16="http://schemas.microsoft.com/office/drawing/2014/main" id="{9272401A-5351-D146-9CE2-7EF1E266C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8" name="Rectangle 78">
                <a:extLst>
                  <a:ext uri="{FF2B5EF4-FFF2-40B4-BE49-F238E27FC236}">
                    <a16:creationId xmlns:a16="http://schemas.microsoft.com/office/drawing/2014/main" id="{AEAD76D4-229E-2B45-8C56-239A3DE1A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9" name="Rectangle 79">
                <a:extLst>
                  <a:ext uri="{FF2B5EF4-FFF2-40B4-BE49-F238E27FC236}">
                    <a16:creationId xmlns:a16="http://schemas.microsoft.com/office/drawing/2014/main" id="{D572B54A-3AB5-B240-87F7-94BC2F715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0" name="Rectangle 80">
                <a:extLst>
                  <a:ext uri="{FF2B5EF4-FFF2-40B4-BE49-F238E27FC236}">
                    <a16:creationId xmlns:a16="http://schemas.microsoft.com/office/drawing/2014/main" id="{B0E1ABB6-5337-BA45-995D-E0AE10D11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1" name="Rectangle 41">
                <a:extLst>
                  <a:ext uri="{FF2B5EF4-FFF2-40B4-BE49-F238E27FC236}">
                    <a16:creationId xmlns:a16="http://schemas.microsoft.com/office/drawing/2014/main" id="{152ED4C8-B1D2-FE4E-B499-AFAA9B82B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2" name="Rectangle 42">
                <a:extLst>
                  <a:ext uri="{FF2B5EF4-FFF2-40B4-BE49-F238E27FC236}">
                    <a16:creationId xmlns:a16="http://schemas.microsoft.com/office/drawing/2014/main" id="{605F87B3-AE18-CE42-8BC6-446074BEF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3" name="Rectangle 45">
                <a:extLst>
                  <a:ext uri="{FF2B5EF4-FFF2-40B4-BE49-F238E27FC236}">
                    <a16:creationId xmlns:a16="http://schemas.microsoft.com/office/drawing/2014/main" id="{B4D2A0C6-B879-C148-ADCA-D02893F3B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4" name="Rectangle 46">
                <a:extLst>
                  <a:ext uri="{FF2B5EF4-FFF2-40B4-BE49-F238E27FC236}">
                    <a16:creationId xmlns:a16="http://schemas.microsoft.com/office/drawing/2014/main" id="{96B7F232-6FEF-F740-AB9B-56D9A5E36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5" name="Rectangle 47">
                <a:extLst>
                  <a:ext uri="{FF2B5EF4-FFF2-40B4-BE49-F238E27FC236}">
                    <a16:creationId xmlns:a16="http://schemas.microsoft.com/office/drawing/2014/main" id="{EEBABD67-FC0A-DC47-A49A-98504BC1C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6" name="Rectangle 49">
                <a:extLst>
                  <a:ext uri="{FF2B5EF4-FFF2-40B4-BE49-F238E27FC236}">
                    <a16:creationId xmlns:a16="http://schemas.microsoft.com/office/drawing/2014/main" id="{EB67154D-1A50-9646-B2EC-68E344A24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7" name="Rectangle 50">
                <a:extLst>
                  <a:ext uri="{FF2B5EF4-FFF2-40B4-BE49-F238E27FC236}">
                    <a16:creationId xmlns:a16="http://schemas.microsoft.com/office/drawing/2014/main" id="{3D0365B9-D016-C642-B946-D904FD456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8" name="Rectangle 51">
                <a:extLst>
                  <a:ext uri="{FF2B5EF4-FFF2-40B4-BE49-F238E27FC236}">
                    <a16:creationId xmlns:a16="http://schemas.microsoft.com/office/drawing/2014/main" id="{E6CB493E-73C0-864B-946F-CC47C4BC0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9" name="Rectangle 289">
                <a:extLst>
                  <a:ext uri="{FF2B5EF4-FFF2-40B4-BE49-F238E27FC236}">
                    <a16:creationId xmlns:a16="http://schemas.microsoft.com/office/drawing/2014/main" id="{592779D5-23CF-304A-929A-8E6D08230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0" name="Rectangle 290">
                <a:extLst>
                  <a:ext uri="{FF2B5EF4-FFF2-40B4-BE49-F238E27FC236}">
                    <a16:creationId xmlns:a16="http://schemas.microsoft.com/office/drawing/2014/main" id="{15854413-9632-5443-8E8B-5C296F883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1" name="Rectangle 291">
                <a:extLst>
                  <a:ext uri="{FF2B5EF4-FFF2-40B4-BE49-F238E27FC236}">
                    <a16:creationId xmlns:a16="http://schemas.microsoft.com/office/drawing/2014/main" id="{1C94FD7F-D488-C940-B4EE-AC8CB6D0E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2" name="Rectangle 292">
                <a:extLst>
                  <a:ext uri="{FF2B5EF4-FFF2-40B4-BE49-F238E27FC236}">
                    <a16:creationId xmlns:a16="http://schemas.microsoft.com/office/drawing/2014/main" id="{73AEA471-B3B3-4E4E-AE87-10B73AB0F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3" name="Rectangle 41">
                <a:extLst>
                  <a:ext uri="{FF2B5EF4-FFF2-40B4-BE49-F238E27FC236}">
                    <a16:creationId xmlns:a16="http://schemas.microsoft.com/office/drawing/2014/main" id="{92F38607-BC88-5244-A3B9-51C80E61E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4" name="Rectangle 42">
                <a:extLst>
                  <a:ext uri="{FF2B5EF4-FFF2-40B4-BE49-F238E27FC236}">
                    <a16:creationId xmlns:a16="http://schemas.microsoft.com/office/drawing/2014/main" id="{9A59DC8F-C4C2-644C-AB24-A18EA7D8F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5" name="Rectangle 45">
                <a:extLst>
                  <a:ext uri="{FF2B5EF4-FFF2-40B4-BE49-F238E27FC236}">
                    <a16:creationId xmlns:a16="http://schemas.microsoft.com/office/drawing/2014/main" id="{CEA87077-D6A8-EA45-9BB1-2380C384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6" name="Rectangle 46">
                <a:extLst>
                  <a:ext uri="{FF2B5EF4-FFF2-40B4-BE49-F238E27FC236}">
                    <a16:creationId xmlns:a16="http://schemas.microsoft.com/office/drawing/2014/main" id="{F58294EA-0A13-2F4F-B8D6-9E84634BE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7" name="Rectangle 47">
                <a:extLst>
                  <a:ext uri="{FF2B5EF4-FFF2-40B4-BE49-F238E27FC236}">
                    <a16:creationId xmlns:a16="http://schemas.microsoft.com/office/drawing/2014/main" id="{500F9D43-24CB-9845-B02C-4D25E22F1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8" name="Rectangle 49">
                <a:extLst>
                  <a:ext uri="{FF2B5EF4-FFF2-40B4-BE49-F238E27FC236}">
                    <a16:creationId xmlns:a16="http://schemas.microsoft.com/office/drawing/2014/main" id="{4AB83A88-4267-A249-9757-0C88A759E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9" name="Rectangle 50">
                <a:extLst>
                  <a:ext uri="{FF2B5EF4-FFF2-40B4-BE49-F238E27FC236}">
                    <a16:creationId xmlns:a16="http://schemas.microsoft.com/office/drawing/2014/main" id="{7C395E16-A351-1144-A791-7EB6636F8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0" name="Rectangle 51">
                <a:extLst>
                  <a:ext uri="{FF2B5EF4-FFF2-40B4-BE49-F238E27FC236}">
                    <a16:creationId xmlns:a16="http://schemas.microsoft.com/office/drawing/2014/main" id="{C57CD9D5-8B75-2847-8D04-E5138462B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1" name="Rectangle 301">
                <a:extLst>
                  <a:ext uri="{FF2B5EF4-FFF2-40B4-BE49-F238E27FC236}">
                    <a16:creationId xmlns:a16="http://schemas.microsoft.com/office/drawing/2014/main" id="{E2975BD7-F96E-6D4F-8C9F-5DD4D72AA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2" name="Rectangle 302">
                <a:extLst>
                  <a:ext uri="{FF2B5EF4-FFF2-40B4-BE49-F238E27FC236}">
                    <a16:creationId xmlns:a16="http://schemas.microsoft.com/office/drawing/2014/main" id="{3BDD6C5B-0285-4040-BEBF-FD0CE87E2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3" name="Rectangle 303">
                <a:extLst>
                  <a:ext uri="{FF2B5EF4-FFF2-40B4-BE49-F238E27FC236}">
                    <a16:creationId xmlns:a16="http://schemas.microsoft.com/office/drawing/2014/main" id="{0FF9B59C-50E6-3347-833A-FDC080670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4" name="Rectangle 304">
                <a:extLst>
                  <a:ext uri="{FF2B5EF4-FFF2-40B4-BE49-F238E27FC236}">
                    <a16:creationId xmlns:a16="http://schemas.microsoft.com/office/drawing/2014/main" id="{8A093D69-4B29-1E46-AFC2-DF8A15B52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5" name="Rectangle 41">
                <a:extLst>
                  <a:ext uri="{FF2B5EF4-FFF2-40B4-BE49-F238E27FC236}">
                    <a16:creationId xmlns:a16="http://schemas.microsoft.com/office/drawing/2014/main" id="{4C202FFF-0214-5846-9014-F68D86A9C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6" name="Rectangle 42">
                <a:extLst>
                  <a:ext uri="{FF2B5EF4-FFF2-40B4-BE49-F238E27FC236}">
                    <a16:creationId xmlns:a16="http://schemas.microsoft.com/office/drawing/2014/main" id="{8CB3625A-237F-4348-B569-AABCBBE03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7" name="Rectangle 45">
                <a:extLst>
                  <a:ext uri="{FF2B5EF4-FFF2-40B4-BE49-F238E27FC236}">
                    <a16:creationId xmlns:a16="http://schemas.microsoft.com/office/drawing/2014/main" id="{C3B0E63B-53D9-A144-B498-1A0031382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8" name="Rectangle 46">
                <a:extLst>
                  <a:ext uri="{FF2B5EF4-FFF2-40B4-BE49-F238E27FC236}">
                    <a16:creationId xmlns:a16="http://schemas.microsoft.com/office/drawing/2014/main" id="{CD77A864-195F-234D-8A34-5CB3742B31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9" name="Rectangle 47">
                <a:extLst>
                  <a:ext uri="{FF2B5EF4-FFF2-40B4-BE49-F238E27FC236}">
                    <a16:creationId xmlns:a16="http://schemas.microsoft.com/office/drawing/2014/main" id="{8BC8878C-9417-784F-8898-562627C5A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0" name="Rectangle 49">
                <a:extLst>
                  <a:ext uri="{FF2B5EF4-FFF2-40B4-BE49-F238E27FC236}">
                    <a16:creationId xmlns:a16="http://schemas.microsoft.com/office/drawing/2014/main" id="{C3247329-6787-084E-A4EF-264C80E16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1" name="Rectangle 50">
                <a:extLst>
                  <a:ext uri="{FF2B5EF4-FFF2-40B4-BE49-F238E27FC236}">
                    <a16:creationId xmlns:a16="http://schemas.microsoft.com/office/drawing/2014/main" id="{7A6FE02B-A7C0-5A45-9112-7C39E5515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2" name="Rectangle 51">
                <a:extLst>
                  <a:ext uri="{FF2B5EF4-FFF2-40B4-BE49-F238E27FC236}">
                    <a16:creationId xmlns:a16="http://schemas.microsoft.com/office/drawing/2014/main" id="{B6B46820-1913-804C-9C90-7E1D69C5B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3" name="Rectangle 313">
                <a:extLst>
                  <a:ext uri="{FF2B5EF4-FFF2-40B4-BE49-F238E27FC236}">
                    <a16:creationId xmlns:a16="http://schemas.microsoft.com/office/drawing/2014/main" id="{AB00BEFE-E011-7E42-A95C-00F0F0A60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4" name="Rectangle 314">
                <a:extLst>
                  <a:ext uri="{FF2B5EF4-FFF2-40B4-BE49-F238E27FC236}">
                    <a16:creationId xmlns:a16="http://schemas.microsoft.com/office/drawing/2014/main" id="{4518FC4E-2DE8-3E46-A4DA-B0DF469ED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5" name="Rectangle 315">
                <a:extLst>
                  <a:ext uri="{FF2B5EF4-FFF2-40B4-BE49-F238E27FC236}">
                    <a16:creationId xmlns:a16="http://schemas.microsoft.com/office/drawing/2014/main" id="{6676EB96-C7F4-8247-B550-D51100D27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6" name="Rectangle 316">
                <a:extLst>
                  <a:ext uri="{FF2B5EF4-FFF2-40B4-BE49-F238E27FC236}">
                    <a16:creationId xmlns:a16="http://schemas.microsoft.com/office/drawing/2014/main" id="{0C6D28B5-DC3C-DE45-B4B7-77FE9F817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7" name="Rectangle 41">
                <a:extLst>
                  <a:ext uri="{FF2B5EF4-FFF2-40B4-BE49-F238E27FC236}">
                    <a16:creationId xmlns:a16="http://schemas.microsoft.com/office/drawing/2014/main" id="{FB75382B-CE78-0C40-9038-98A7BEDE0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8" name="Rectangle 42">
                <a:extLst>
                  <a:ext uri="{FF2B5EF4-FFF2-40B4-BE49-F238E27FC236}">
                    <a16:creationId xmlns:a16="http://schemas.microsoft.com/office/drawing/2014/main" id="{AC2C389D-85CC-E542-99B5-23D1A4D72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9" name="Rectangle 45">
                <a:extLst>
                  <a:ext uri="{FF2B5EF4-FFF2-40B4-BE49-F238E27FC236}">
                    <a16:creationId xmlns:a16="http://schemas.microsoft.com/office/drawing/2014/main" id="{6BB4337E-913D-EA4B-BF18-BCCBED259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0" name="Rectangle 46">
                <a:extLst>
                  <a:ext uri="{FF2B5EF4-FFF2-40B4-BE49-F238E27FC236}">
                    <a16:creationId xmlns:a16="http://schemas.microsoft.com/office/drawing/2014/main" id="{B669E44E-61CE-BD4B-8FBA-986499180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1" name="Rectangle 49">
                <a:extLst>
                  <a:ext uri="{FF2B5EF4-FFF2-40B4-BE49-F238E27FC236}">
                    <a16:creationId xmlns:a16="http://schemas.microsoft.com/office/drawing/2014/main" id="{247429E3-38B4-C245-B81E-DC54820EE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2" name="Rectangle 50">
                <a:extLst>
                  <a:ext uri="{FF2B5EF4-FFF2-40B4-BE49-F238E27FC236}">
                    <a16:creationId xmlns:a16="http://schemas.microsoft.com/office/drawing/2014/main" id="{5AC31CD4-F7AC-5645-AF79-C48A64760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3" name="Rectangle 51">
                <a:extLst>
                  <a:ext uri="{FF2B5EF4-FFF2-40B4-BE49-F238E27FC236}">
                    <a16:creationId xmlns:a16="http://schemas.microsoft.com/office/drawing/2014/main" id="{4B06AE96-D68A-B44F-B29D-65691A9B0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4" name="Rectangle 324">
                <a:extLst>
                  <a:ext uri="{FF2B5EF4-FFF2-40B4-BE49-F238E27FC236}">
                    <a16:creationId xmlns:a16="http://schemas.microsoft.com/office/drawing/2014/main" id="{D1D76511-51F1-5642-8641-D40DC2B02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5" name="Rectangle 325">
                <a:extLst>
                  <a:ext uri="{FF2B5EF4-FFF2-40B4-BE49-F238E27FC236}">
                    <a16:creationId xmlns:a16="http://schemas.microsoft.com/office/drawing/2014/main" id="{1BC39827-2261-A645-A8EB-13616918A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6" name="Rectangle 326">
                <a:extLst>
                  <a:ext uri="{FF2B5EF4-FFF2-40B4-BE49-F238E27FC236}">
                    <a16:creationId xmlns:a16="http://schemas.microsoft.com/office/drawing/2014/main" id="{2E4812BA-9E91-3D4D-95FF-4AA5017B8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7" name="Rectangle 51">
                <a:extLst>
                  <a:ext uri="{FF2B5EF4-FFF2-40B4-BE49-F238E27FC236}">
                    <a16:creationId xmlns:a16="http://schemas.microsoft.com/office/drawing/2014/main" id="{2F8FD4D2-351A-FB47-88CE-15784AE2F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8" name="Rectangle 328">
                <a:extLst>
                  <a:ext uri="{FF2B5EF4-FFF2-40B4-BE49-F238E27FC236}">
                    <a16:creationId xmlns:a16="http://schemas.microsoft.com/office/drawing/2014/main" id="{BE22347E-EC44-D74E-8CAB-78D51DCBD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7" name="Rectangle 41">
              <a:extLst>
                <a:ext uri="{FF2B5EF4-FFF2-40B4-BE49-F238E27FC236}">
                  <a16:creationId xmlns:a16="http://schemas.microsoft.com/office/drawing/2014/main" id="{3BAD7BC4-6D2C-1B48-9B0D-7646830DE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8" name="Rectangle 42">
              <a:extLst>
                <a:ext uri="{FF2B5EF4-FFF2-40B4-BE49-F238E27FC236}">
                  <a16:creationId xmlns:a16="http://schemas.microsoft.com/office/drawing/2014/main" id="{7F124E90-9FB3-F446-8B33-448D78BCE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9" name="Rectangle 45">
              <a:extLst>
                <a:ext uri="{FF2B5EF4-FFF2-40B4-BE49-F238E27FC236}">
                  <a16:creationId xmlns:a16="http://schemas.microsoft.com/office/drawing/2014/main" id="{1E4C34CE-4418-1542-AB93-99B5C59B6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0" name="Rectangle 46">
              <a:extLst>
                <a:ext uri="{FF2B5EF4-FFF2-40B4-BE49-F238E27FC236}">
                  <a16:creationId xmlns:a16="http://schemas.microsoft.com/office/drawing/2014/main" id="{3257E207-3CD0-9B40-AB76-9E410FBA4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1" name="Rectangle 49">
              <a:extLst>
                <a:ext uri="{FF2B5EF4-FFF2-40B4-BE49-F238E27FC236}">
                  <a16:creationId xmlns:a16="http://schemas.microsoft.com/office/drawing/2014/main" id="{030403D1-A82E-1444-916C-F9BE93CFA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2" name="Rectangle 50">
              <a:extLst>
                <a:ext uri="{FF2B5EF4-FFF2-40B4-BE49-F238E27FC236}">
                  <a16:creationId xmlns:a16="http://schemas.microsoft.com/office/drawing/2014/main" id="{7D858CA6-080D-824B-8692-C77240685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3" name="Rectangle 51">
              <a:extLst>
                <a:ext uri="{FF2B5EF4-FFF2-40B4-BE49-F238E27FC236}">
                  <a16:creationId xmlns:a16="http://schemas.microsoft.com/office/drawing/2014/main" id="{C6A8CC11-732D-B04E-BB1B-07D1DD19D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4" name="Rectangle 77">
              <a:extLst>
                <a:ext uri="{FF2B5EF4-FFF2-40B4-BE49-F238E27FC236}">
                  <a16:creationId xmlns:a16="http://schemas.microsoft.com/office/drawing/2014/main" id="{5DF27346-BAE2-DF49-A057-5BA170D10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5" name="Rectangle 78">
              <a:extLst>
                <a:ext uri="{FF2B5EF4-FFF2-40B4-BE49-F238E27FC236}">
                  <a16:creationId xmlns:a16="http://schemas.microsoft.com/office/drawing/2014/main" id="{9C3F3F46-B4B2-8841-BA2B-9858E0095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6" name="Rectangle 79">
              <a:extLst>
                <a:ext uri="{FF2B5EF4-FFF2-40B4-BE49-F238E27FC236}">
                  <a16:creationId xmlns:a16="http://schemas.microsoft.com/office/drawing/2014/main" id="{106CF7F5-B4BF-E244-826F-A65700AF9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7" name="Rectangle 80">
              <a:extLst>
                <a:ext uri="{FF2B5EF4-FFF2-40B4-BE49-F238E27FC236}">
                  <a16:creationId xmlns:a16="http://schemas.microsoft.com/office/drawing/2014/main" id="{B315D1D5-E556-D249-A604-67E10D404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8" name="Rectangle 41">
              <a:extLst>
                <a:ext uri="{FF2B5EF4-FFF2-40B4-BE49-F238E27FC236}">
                  <a16:creationId xmlns:a16="http://schemas.microsoft.com/office/drawing/2014/main" id="{CC1014C9-9299-D94D-B6DC-0945B2645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9" name="Rectangle 42">
              <a:extLst>
                <a:ext uri="{FF2B5EF4-FFF2-40B4-BE49-F238E27FC236}">
                  <a16:creationId xmlns:a16="http://schemas.microsoft.com/office/drawing/2014/main" id="{D025B5AF-0DE1-8745-9547-E6505CE0B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0" name="Rectangle 45">
              <a:extLst>
                <a:ext uri="{FF2B5EF4-FFF2-40B4-BE49-F238E27FC236}">
                  <a16:creationId xmlns:a16="http://schemas.microsoft.com/office/drawing/2014/main" id="{DBFB0B7D-E3AC-6F4A-BF1C-73ED8160D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1" name="Rectangle 46">
              <a:extLst>
                <a:ext uri="{FF2B5EF4-FFF2-40B4-BE49-F238E27FC236}">
                  <a16:creationId xmlns:a16="http://schemas.microsoft.com/office/drawing/2014/main" id="{509386EA-AC67-E14E-AE47-EC62D3089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2" name="Rectangle 49">
              <a:extLst>
                <a:ext uri="{FF2B5EF4-FFF2-40B4-BE49-F238E27FC236}">
                  <a16:creationId xmlns:a16="http://schemas.microsoft.com/office/drawing/2014/main" id="{8ADCA674-FC12-614F-BFFE-53654F28A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3" name="Rectangle 50">
              <a:extLst>
                <a:ext uri="{FF2B5EF4-FFF2-40B4-BE49-F238E27FC236}">
                  <a16:creationId xmlns:a16="http://schemas.microsoft.com/office/drawing/2014/main" id="{CC146CAF-27DC-E149-9D0B-7ED33245C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4" name="Rectangle 51">
              <a:extLst>
                <a:ext uri="{FF2B5EF4-FFF2-40B4-BE49-F238E27FC236}">
                  <a16:creationId xmlns:a16="http://schemas.microsoft.com/office/drawing/2014/main" id="{19C99B9F-7B7D-E44F-A7EF-F71CAF678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5" name="Rectangle 77">
              <a:extLst>
                <a:ext uri="{FF2B5EF4-FFF2-40B4-BE49-F238E27FC236}">
                  <a16:creationId xmlns:a16="http://schemas.microsoft.com/office/drawing/2014/main" id="{51A7521F-9C08-7B4E-B405-339358CFE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6" name="Rectangle 78">
              <a:extLst>
                <a:ext uri="{FF2B5EF4-FFF2-40B4-BE49-F238E27FC236}">
                  <a16:creationId xmlns:a16="http://schemas.microsoft.com/office/drawing/2014/main" id="{9C7D84B5-BE89-C546-97B4-7F0909064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7" name="Rectangle 79">
              <a:extLst>
                <a:ext uri="{FF2B5EF4-FFF2-40B4-BE49-F238E27FC236}">
                  <a16:creationId xmlns:a16="http://schemas.microsoft.com/office/drawing/2014/main" id="{D41DE91F-9130-0144-B217-10037B828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8" name="Rectangle 41">
              <a:extLst>
                <a:ext uri="{FF2B5EF4-FFF2-40B4-BE49-F238E27FC236}">
                  <a16:creationId xmlns:a16="http://schemas.microsoft.com/office/drawing/2014/main" id="{9F15B8A4-A109-384D-8CAE-78E150964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9" name="Rectangle 42">
              <a:extLst>
                <a:ext uri="{FF2B5EF4-FFF2-40B4-BE49-F238E27FC236}">
                  <a16:creationId xmlns:a16="http://schemas.microsoft.com/office/drawing/2014/main" id="{AA67E8F6-8697-A240-BFF9-CFE732B9F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0" name="Rectangle 45">
              <a:extLst>
                <a:ext uri="{FF2B5EF4-FFF2-40B4-BE49-F238E27FC236}">
                  <a16:creationId xmlns:a16="http://schemas.microsoft.com/office/drawing/2014/main" id="{0F700FEF-85C7-BB44-9955-32E0D46A1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1" name="Rectangle 46">
              <a:extLst>
                <a:ext uri="{FF2B5EF4-FFF2-40B4-BE49-F238E27FC236}">
                  <a16:creationId xmlns:a16="http://schemas.microsoft.com/office/drawing/2014/main" id="{3DC505E0-310F-804E-9B36-287163331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2" name="Rectangle 49">
              <a:extLst>
                <a:ext uri="{FF2B5EF4-FFF2-40B4-BE49-F238E27FC236}">
                  <a16:creationId xmlns:a16="http://schemas.microsoft.com/office/drawing/2014/main" id="{C2E44793-1DBC-4147-ADB8-AD8AB86F0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3" name="Rectangle 50">
              <a:extLst>
                <a:ext uri="{FF2B5EF4-FFF2-40B4-BE49-F238E27FC236}">
                  <a16:creationId xmlns:a16="http://schemas.microsoft.com/office/drawing/2014/main" id="{2806C748-88DA-5B4A-BBE1-D4A0906D3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4" name="Rectangle 51">
              <a:extLst>
                <a:ext uri="{FF2B5EF4-FFF2-40B4-BE49-F238E27FC236}">
                  <a16:creationId xmlns:a16="http://schemas.microsoft.com/office/drawing/2014/main" id="{B36BDED1-B372-8542-9375-5EBE9F336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5" name="Rectangle 77">
              <a:extLst>
                <a:ext uri="{FF2B5EF4-FFF2-40B4-BE49-F238E27FC236}">
                  <a16:creationId xmlns:a16="http://schemas.microsoft.com/office/drawing/2014/main" id="{A42C6DE4-4AAE-9C41-82F5-C9D87F177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6" name="Rectangle 78">
              <a:extLst>
                <a:ext uri="{FF2B5EF4-FFF2-40B4-BE49-F238E27FC236}">
                  <a16:creationId xmlns:a16="http://schemas.microsoft.com/office/drawing/2014/main" id="{FB460B24-19B1-E044-ADBA-19F2BC88D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7" name="Rectangle 79">
              <a:extLst>
                <a:ext uri="{FF2B5EF4-FFF2-40B4-BE49-F238E27FC236}">
                  <a16:creationId xmlns:a16="http://schemas.microsoft.com/office/drawing/2014/main" id="{21740B33-F49A-C649-B2FE-C5E1D45C4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8" name="Rectangle 41">
              <a:extLst>
                <a:ext uri="{FF2B5EF4-FFF2-40B4-BE49-F238E27FC236}">
                  <a16:creationId xmlns:a16="http://schemas.microsoft.com/office/drawing/2014/main" id="{6BE0C29A-4492-9A40-8C8F-2E6C4DD2A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9" name="Rectangle 42">
              <a:extLst>
                <a:ext uri="{FF2B5EF4-FFF2-40B4-BE49-F238E27FC236}">
                  <a16:creationId xmlns:a16="http://schemas.microsoft.com/office/drawing/2014/main" id="{EF41A066-C729-BC41-B3E4-BEC6AD844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0" name="Rectangle 45">
              <a:extLst>
                <a:ext uri="{FF2B5EF4-FFF2-40B4-BE49-F238E27FC236}">
                  <a16:creationId xmlns:a16="http://schemas.microsoft.com/office/drawing/2014/main" id="{2D55D237-0016-7E46-A332-A1D1BACEF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1" name="Rectangle 46">
              <a:extLst>
                <a:ext uri="{FF2B5EF4-FFF2-40B4-BE49-F238E27FC236}">
                  <a16:creationId xmlns:a16="http://schemas.microsoft.com/office/drawing/2014/main" id="{CEE3F065-0EC6-5444-8ACD-0C5B92869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2" name="Rectangle 49">
              <a:extLst>
                <a:ext uri="{FF2B5EF4-FFF2-40B4-BE49-F238E27FC236}">
                  <a16:creationId xmlns:a16="http://schemas.microsoft.com/office/drawing/2014/main" id="{168B9E6D-AE26-CD4D-A170-E49088FB4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3" name="Rectangle 50">
              <a:extLst>
                <a:ext uri="{FF2B5EF4-FFF2-40B4-BE49-F238E27FC236}">
                  <a16:creationId xmlns:a16="http://schemas.microsoft.com/office/drawing/2014/main" id="{670E8002-7752-7249-AC46-66E408C90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4" name="Rectangle 51">
              <a:extLst>
                <a:ext uri="{FF2B5EF4-FFF2-40B4-BE49-F238E27FC236}">
                  <a16:creationId xmlns:a16="http://schemas.microsoft.com/office/drawing/2014/main" id="{32BCA1CF-4662-424D-8743-59A18908F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5" name="Rectangle 374">
              <a:extLst>
                <a:ext uri="{FF2B5EF4-FFF2-40B4-BE49-F238E27FC236}">
                  <a16:creationId xmlns:a16="http://schemas.microsoft.com/office/drawing/2014/main" id="{172EBEFE-C2DA-AF47-A50D-2964D8780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6" name="Rectangle 375">
              <a:extLst>
                <a:ext uri="{FF2B5EF4-FFF2-40B4-BE49-F238E27FC236}">
                  <a16:creationId xmlns:a16="http://schemas.microsoft.com/office/drawing/2014/main" id="{32714DC8-CC37-7142-BA36-4D95DFE2A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7" name="Rectangle 376">
              <a:extLst>
                <a:ext uri="{FF2B5EF4-FFF2-40B4-BE49-F238E27FC236}">
                  <a16:creationId xmlns:a16="http://schemas.microsoft.com/office/drawing/2014/main" id="{D09F46E5-02A8-6F43-B419-6027CB705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8" name="Rectangle 49">
              <a:extLst>
                <a:ext uri="{FF2B5EF4-FFF2-40B4-BE49-F238E27FC236}">
                  <a16:creationId xmlns:a16="http://schemas.microsoft.com/office/drawing/2014/main" id="{1DF961ED-D0A4-4343-97F1-A658BA35F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9" name="Rectangle 50">
              <a:extLst>
                <a:ext uri="{FF2B5EF4-FFF2-40B4-BE49-F238E27FC236}">
                  <a16:creationId xmlns:a16="http://schemas.microsoft.com/office/drawing/2014/main" id="{DFA5854F-174D-3A43-8B66-0FEF7DD09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0" name="Rectangle 51">
              <a:extLst>
                <a:ext uri="{FF2B5EF4-FFF2-40B4-BE49-F238E27FC236}">
                  <a16:creationId xmlns:a16="http://schemas.microsoft.com/office/drawing/2014/main" id="{D48EBBA9-5B21-FD47-8B27-E2F844897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1" name="Rectangle 386">
              <a:extLst>
                <a:ext uri="{FF2B5EF4-FFF2-40B4-BE49-F238E27FC236}">
                  <a16:creationId xmlns:a16="http://schemas.microsoft.com/office/drawing/2014/main" id="{74E38C5E-6ABE-9546-BD21-BA6B6BE90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2" name="Rectangle 387">
              <a:extLst>
                <a:ext uri="{FF2B5EF4-FFF2-40B4-BE49-F238E27FC236}">
                  <a16:creationId xmlns:a16="http://schemas.microsoft.com/office/drawing/2014/main" id="{FDC040C9-D7C4-A746-B351-620DC688B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3" name="Rectangle 41">
              <a:extLst>
                <a:ext uri="{FF2B5EF4-FFF2-40B4-BE49-F238E27FC236}">
                  <a16:creationId xmlns:a16="http://schemas.microsoft.com/office/drawing/2014/main" id="{E262B7C7-295C-F04A-BB65-0EBB80123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4" name="Rectangle 42">
              <a:extLst>
                <a:ext uri="{FF2B5EF4-FFF2-40B4-BE49-F238E27FC236}">
                  <a16:creationId xmlns:a16="http://schemas.microsoft.com/office/drawing/2014/main" id="{E66A4B45-B444-9B46-94E9-6DDF4408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5" name="Rectangle 45">
              <a:extLst>
                <a:ext uri="{FF2B5EF4-FFF2-40B4-BE49-F238E27FC236}">
                  <a16:creationId xmlns:a16="http://schemas.microsoft.com/office/drawing/2014/main" id="{A040B794-852A-BE4B-BE6B-E844CEC36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6" name="Rectangle 46">
              <a:extLst>
                <a:ext uri="{FF2B5EF4-FFF2-40B4-BE49-F238E27FC236}">
                  <a16:creationId xmlns:a16="http://schemas.microsoft.com/office/drawing/2014/main" id="{4D187573-DD6C-D848-9D81-E956F62BA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7" name="Rectangle 47">
              <a:extLst>
                <a:ext uri="{FF2B5EF4-FFF2-40B4-BE49-F238E27FC236}">
                  <a16:creationId xmlns:a16="http://schemas.microsoft.com/office/drawing/2014/main" id="{5E4783D2-B2D1-C848-BF86-7F0A65B6F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8" name="Rectangle 49">
              <a:extLst>
                <a:ext uri="{FF2B5EF4-FFF2-40B4-BE49-F238E27FC236}">
                  <a16:creationId xmlns:a16="http://schemas.microsoft.com/office/drawing/2014/main" id="{DDC03AF1-F0B7-4D45-9D49-CFD8BAAED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9" name="Rectangle 50">
              <a:extLst>
                <a:ext uri="{FF2B5EF4-FFF2-40B4-BE49-F238E27FC236}">
                  <a16:creationId xmlns:a16="http://schemas.microsoft.com/office/drawing/2014/main" id="{FF7AB879-D24D-3445-A19E-0D9F8A7AB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0" name="Rectangle 51">
              <a:extLst>
                <a:ext uri="{FF2B5EF4-FFF2-40B4-BE49-F238E27FC236}">
                  <a16:creationId xmlns:a16="http://schemas.microsoft.com/office/drawing/2014/main" id="{27E4A830-A07A-6D4F-8878-A95BB9094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1" name="Rectangle 77">
              <a:extLst>
                <a:ext uri="{FF2B5EF4-FFF2-40B4-BE49-F238E27FC236}">
                  <a16:creationId xmlns:a16="http://schemas.microsoft.com/office/drawing/2014/main" id="{675A4016-7CDB-6B4B-A354-21B85817D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2" name="Rectangle 78">
              <a:extLst>
                <a:ext uri="{FF2B5EF4-FFF2-40B4-BE49-F238E27FC236}">
                  <a16:creationId xmlns:a16="http://schemas.microsoft.com/office/drawing/2014/main" id="{F4D4C11C-1C32-7743-8CFC-80FE28077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3" name="Rectangle 79">
              <a:extLst>
                <a:ext uri="{FF2B5EF4-FFF2-40B4-BE49-F238E27FC236}">
                  <a16:creationId xmlns:a16="http://schemas.microsoft.com/office/drawing/2014/main" id="{D58DE949-332B-764D-9190-C966A1069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4" name="Rectangle 80">
              <a:extLst>
                <a:ext uri="{FF2B5EF4-FFF2-40B4-BE49-F238E27FC236}">
                  <a16:creationId xmlns:a16="http://schemas.microsoft.com/office/drawing/2014/main" id="{BBF9A65F-F551-864C-B973-4C58697B0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5" name="Rectangle 41">
              <a:extLst>
                <a:ext uri="{FF2B5EF4-FFF2-40B4-BE49-F238E27FC236}">
                  <a16:creationId xmlns:a16="http://schemas.microsoft.com/office/drawing/2014/main" id="{66707F45-8D39-B642-B66E-497B65BD4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6" name="Rectangle 42">
              <a:extLst>
                <a:ext uri="{FF2B5EF4-FFF2-40B4-BE49-F238E27FC236}">
                  <a16:creationId xmlns:a16="http://schemas.microsoft.com/office/drawing/2014/main" id="{7BEED2FD-87A3-5E4C-8F05-181878ED4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7" name="Rectangle 45">
              <a:extLst>
                <a:ext uri="{FF2B5EF4-FFF2-40B4-BE49-F238E27FC236}">
                  <a16:creationId xmlns:a16="http://schemas.microsoft.com/office/drawing/2014/main" id="{AB7A717C-550F-A443-8197-88DB93838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8" name="Rectangle 46">
              <a:extLst>
                <a:ext uri="{FF2B5EF4-FFF2-40B4-BE49-F238E27FC236}">
                  <a16:creationId xmlns:a16="http://schemas.microsoft.com/office/drawing/2014/main" id="{003E0A51-031A-0546-93F6-E8C6896B6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9" name="Rectangle 47">
              <a:extLst>
                <a:ext uri="{FF2B5EF4-FFF2-40B4-BE49-F238E27FC236}">
                  <a16:creationId xmlns:a16="http://schemas.microsoft.com/office/drawing/2014/main" id="{DDA14972-A5F1-204E-88A3-B402E8E11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0" name="Rectangle 49">
              <a:extLst>
                <a:ext uri="{FF2B5EF4-FFF2-40B4-BE49-F238E27FC236}">
                  <a16:creationId xmlns:a16="http://schemas.microsoft.com/office/drawing/2014/main" id="{E98B5E3C-A64D-0E49-A34E-9B086FB61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1" name="Rectangle 50">
              <a:extLst>
                <a:ext uri="{FF2B5EF4-FFF2-40B4-BE49-F238E27FC236}">
                  <a16:creationId xmlns:a16="http://schemas.microsoft.com/office/drawing/2014/main" id="{2AA70586-345F-FE4E-8792-4D110456B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2" name="Rectangle 51">
              <a:extLst>
                <a:ext uri="{FF2B5EF4-FFF2-40B4-BE49-F238E27FC236}">
                  <a16:creationId xmlns:a16="http://schemas.microsoft.com/office/drawing/2014/main" id="{C2F75808-94FA-C84A-80DB-30DB9593E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3" name="Rectangle 77">
              <a:extLst>
                <a:ext uri="{FF2B5EF4-FFF2-40B4-BE49-F238E27FC236}">
                  <a16:creationId xmlns:a16="http://schemas.microsoft.com/office/drawing/2014/main" id="{FEF92615-E943-AF46-9391-CB2742B1E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4" name="Rectangle 78">
              <a:extLst>
                <a:ext uri="{FF2B5EF4-FFF2-40B4-BE49-F238E27FC236}">
                  <a16:creationId xmlns:a16="http://schemas.microsoft.com/office/drawing/2014/main" id="{F9BA8D19-C5FA-FD45-9176-0BBCDB231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5" name="Rectangle 79">
              <a:extLst>
                <a:ext uri="{FF2B5EF4-FFF2-40B4-BE49-F238E27FC236}">
                  <a16:creationId xmlns:a16="http://schemas.microsoft.com/office/drawing/2014/main" id="{8553CE1D-581F-7A49-896C-FBE9C1BF6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6" name="Rectangle 80">
              <a:extLst>
                <a:ext uri="{FF2B5EF4-FFF2-40B4-BE49-F238E27FC236}">
                  <a16:creationId xmlns:a16="http://schemas.microsoft.com/office/drawing/2014/main" id="{BC66F706-3D7D-2142-B1A7-B6A6E9C43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7" name="Rectangle 41">
              <a:extLst>
                <a:ext uri="{FF2B5EF4-FFF2-40B4-BE49-F238E27FC236}">
                  <a16:creationId xmlns:a16="http://schemas.microsoft.com/office/drawing/2014/main" id="{9F7D9607-9A7A-B343-AAF7-208F64ECD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8" name="Rectangle 42">
              <a:extLst>
                <a:ext uri="{FF2B5EF4-FFF2-40B4-BE49-F238E27FC236}">
                  <a16:creationId xmlns:a16="http://schemas.microsoft.com/office/drawing/2014/main" id="{14590403-ABC0-9545-BEBD-3E4419EDC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9" name="Rectangle 45">
              <a:extLst>
                <a:ext uri="{FF2B5EF4-FFF2-40B4-BE49-F238E27FC236}">
                  <a16:creationId xmlns:a16="http://schemas.microsoft.com/office/drawing/2014/main" id="{93AB89A6-6166-4542-A3D6-C158F5D37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0" name="Rectangle 46">
              <a:extLst>
                <a:ext uri="{FF2B5EF4-FFF2-40B4-BE49-F238E27FC236}">
                  <a16:creationId xmlns:a16="http://schemas.microsoft.com/office/drawing/2014/main" id="{678D5CFD-4F3E-784C-9D95-1039E36C4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1" name="Rectangle 47">
              <a:extLst>
                <a:ext uri="{FF2B5EF4-FFF2-40B4-BE49-F238E27FC236}">
                  <a16:creationId xmlns:a16="http://schemas.microsoft.com/office/drawing/2014/main" id="{797211E7-DAFA-BC45-A0AD-8C6D93267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2" name="Rectangle 49">
              <a:extLst>
                <a:ext uri="{FF2B5EF4-FFF2-40B4-BE49-F238E27FC236}">
                  <a16:creationId xmlns:a16="http://schemas.microsoft.com/office/drawing/2014/main" id="{07BAA948-B59A-CB4B-9FE2-D00EF0600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3" name="Rectangle 50">
              <a:extLst>
                <a:ext uri="{FF2B5EF4-FFF2-40B4-BE49-F238E27FC236}">
                  <a16:creationId xmlns:a16="http://schemas.microsoft.com/office/drawing/2014/main" id="{45E724A2-84EF-E948-B7C9-650CF9571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4" name="Rectangle 51">
              <a:extLst>
                <a:ext uri="{FF2B5EF4-FFF2-40B4-BE49-F238E27FC236}">
                  <a16:creationId xmlns:a16="http://schemas.microsoft.com/office/drawing/2014/main" id="{806222F6-7183-8B44-84D1-0EBAD849E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5" name="Rectangle 77">
              <a:extLst>
                <a:ext uri="{FF2B5EF4-FFF2-40B4-BE49-F238E27FC236}">
                  <a16:creationId xmlns:a16="http://schemas.microsoft.com/office/drawing/2014/main" id="{FCCE30D8-C988-364C-B1A3-851C5CCB8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6" name="Rectangle 78">
              <a:extLst>
                <a:ext uri="{FF2B5EF4-FFF2-40B4-BE49-F238E27FC236}">
                  <a16:creationId xmlns:a16="http://schemas.microsoft.com/office/drawing/2014/main" id="{0ECF0B12-D93E-D64E-A37B-03B856AA8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7" name="Rectangle 79">
              <a:extLst>
                <a:ext uri="{FF2B5EF4-FFF2-40B4-BE49-F238E27FC236}">
                  <a16:creationId xmlns:a16="http://schemas.microsoft.com/office/drawing/2014/main" id="{A00760B8-452C-8F4D-B9C7-6BC7DD80B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8" name="Rectangle 80">
              <a:extLst>
                <a:ext uri="{FF2B5EF4-FFF2-40B4-BE49-F238E27FC236}">
                  <a16:creationId xmlns:a16="http://schemas.microsoft.com/office/drawing/2014/main" id="{045D61AE-6FC9-5849-932C-B77AC0E0D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9" name="Rectangle 41">
              <a:extLst>
                <a:ext uri="{FF2B5EF4-FFF2-40B4-BE49-F238E27FC236}">
                  <a16:creationId xmlns:a16="http://schemas.microsoft.com/office/drawing/2014/main" id="{00B4173E-DBC3-8D41-8E42-43ED70BCC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0" name="Rectangle 42">
              <a:extLst>
                <a:ext uri="{FF2B5EF4-FFF2-40B4-BE49-F238E27FC236}">
                  <a16:creationId xmlns:a16="http://schemas.microsoft.com/office/drawing/2014/main" id="{1E6F58A6-C1BD-7A4E-9E11-FFD6C6C35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1" name="Rectangle 45">
              <a:extLst>
                <a:ext uri="{FF2B5EF4-FFF2-40B4-BE49-F238E27FC236}">
                  <a16:creationId xmlns:a16="http://schemas.microsoft.com/office/drawing/2014/main" id="{3FF8110C-766E-0A45-801C-0C04A43CC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2" name="Rectangle 46">
              <a:extLst>
                <a:ext uri="{FF2B5EF4-FFF2-40B4-BE49-F238E27FC236}">
                  <a16:creationId xmlns:a16="http://schemas.microsoft.com/office/drawing/2014/main" id="{846693A8-F365-724B-B478-9F5AAFC93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3" name="Rectangle 47">
              <a:extLst>
                <a:ext uri="{FF2B5EF4-FFF2-40B4-BE49-F238E27FC236}">
                  <a16:creationId xmlns:a16="http://schemas.microsoft.com/office/drawing/2014/main" id="{AF0B0484-4F2A-0148-8E95-F203B85B2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4" name="Rectangle 49">
              <a:extLst>
                <a:ext uri="{FF2B5EF4-FFF2-40B4-BE49-F238E27FC236}">
                  <a16:creationId xmlns:a16="http://schemas.microsoft.com/office/drawing/2014/main" id="{7E508FC7-A0E4-804D-BB42-85EA8454B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5" name="Rectangle 50">
              <a:extLst>
                <a:ext uri="{FF2B5EF4-FFF2-40B4-BE49-F238E27FC236}">
                  <a16:creationId xmlns:a16="http://schemas.microsoft.com/office/drawing/2014/main" id="{7933487B-5149-7B49-8461-13714A957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6" name="Rectangle 51">
              <a:extLst>
                <a:ext uri="{FF2B5EF4-FFF2-40B4-BE49-F238E27FC236}">
                  <a16:creationId xmlns:a16="http://schemas.microsoft.com/office/drawing/2014/main" id="{F8E75983-7581-4348-8381-7E5C6E565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7" name="Rectangle 459">
              <a:extLst>
                <a:ext uri="{FF2B5EF4-FFF2-40B4-BE49-F238E27FC236}">
                  <a16:creationId xmlns:a16="http://schemas.microsoft.com/office/drawing/2014/main" id="{FED28AFB-C568-E64D-B0A8-A22B4DFA0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8" name="Rectangle 460">
              <a:extLst>
                <a:ext uri="{FF2B5EF4-FFF2-40B4-BE49-F238E27FC236}">
                  <a16:creationId xmlns:a16="http://schemas.microsoft.com/office/drawing/2014/main" id="{ADC87416-71D6-064D-BED6-1F281C14B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9" name="Rectangle 461">
              <a:extLst>
                <a:ext uri="{FF2B5EF4-FFF2-40B4-BE49-F238E27FC236}">
                  <a16:creationId xmlns:a16="http://schemas.microsoft.com/office/drawing/2014/main" id="{9F5799FD-F00D-754D-9D2A-8159FE0EB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0" name="Rectangle 462">
              <a:extLst>
                <a:ext uri="{FF2B5EF4-FFF2-40B4-BE49-F238E27FC236}">
                  <a16:creationId xmlns:a16="http://schemas.microsoft.com/office/drawing/2014/main" id="{4B8D59E2-8B38-4D47-A17A-3F95D7682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1" name="Rectangle 41">
              <a:extLst>
                <a:ext uri="{FF2B5EF4-FFF2-40B4-BE49-F238E27FC236}">
                  <a16:creationId xmlns:a16="http://schemas.microsoft.com/office/drawing/2014/main" id="{B1034B1F-D764-3147-B22F-23517C659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2" name="Rectangle 42">
              <a:extLst>
                <a:ext uri="{FF2B5EF4-FFF2-40B4-BE49-F238E27FC236}">
                  <a16:creationId xmlns:a16="http://schemas.microsoft.com/office/drawing/2014/main" id="{5C8D458F-B129-C44F-8B75-B8CADE08C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3" name="Rectangle 45">
              <a:extLst>
                <a:ext uri="{FF2B5EF4-FFF2-40B4-BE49-F238E27FC236}">
                  <a16:creationId xmlns:a16="http://schemas.microsoft.com/office/drawing/2014/main" id="{C8D05A7C-BE71-5145-98F4-EC4A2B8B0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4" name="Rectangle 46">
              <a:extLst>
                <a:ext uri="{FF2B5EF4-FFF2-40B4-BE49-F238E27FC236}">
                  <a16:creationId xmlns:a16="http://schemas.microsoft.com/office/drawing/2014/main" id="{66FBB6B4-5137-1B4D-B1DB-DDC8F2EA7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5" name="Rectangle 47">
              <a:extLst>
                <a:ext uri="{FF2B5EF4-FFF2-40B4-BE49-F238E27FC236}">
                  <a16:creationId xmlns:a16="http://schemas.microsoft.com/office/drawing/2014/main" id="{8FA831E6-7FB9-C041-A860-DF67C338C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6" name="Rectangle 49">
              <a:extLst>
                <a:ext uri="{FF2B5EF4-FFF2-40B4-BE49-F238E27FC236}">
                  <a16:creationId xmlns:a16="http://schemas.microsoft.com/office/drawing/2014/main" id="{F5C2189F-C67E-C643-97A3-0080F336E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7" name="Rectangle 50">
              <a:extLst>
                <a:ext uri="{FF2B5EF4-FFF2-40B4-BE49-F238E27FC236}">
                  <a16:creationId xmlns:a16="http://schemas.microsoft.com/office/drawing/2014/main" id="{D0A9CF1D-F3D9-504C-B06E-C6361C186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8" name="Rectangle 51">
              <a:extLst>
                <a:ext uri="{FF2B5EF4-FFF2-40B4-BE49-F238E27FC236}">
                  <a16:creationId xmlns:a16="http://schemas.microsoft.com/office/drawing/2014/main" id="{E4BBE68B-A56C-7C4A-B7B7-870BBAECA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9" name="Rectangle 471">
              <a:extLst>
                <a:ext uri="{FF2B5EF4-FFF2-40B4-BE49-F238E27FC236}">
                  <a16:creationId xmlns:a16="http://schemas.microsoft.com/office/drawing/2014/main" id="{A22C2965-B7BC-2348-9F21-EA4F9CF6D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0" name="Rectangle 472">
              <a:extLst>
                <a:ext uri="{FF2B5EF4-FFF2-40B4-BE49-F238E27FC236}">
                  <a16:creationId xmlns:a16="http://schemas.microsoft.com/office/drawing/2014/main" id="{D04FADBF-BAFD-374E-8ABD-F0116C2FF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1" name="Rectangle 473">
              <a:extLst>
                <a:ext uri="{FF2B5EF4-FFF2-40B4-BE49-F238E27FC236}">
                  <a16:creationId xmlns:a16="http://schemas.microsoft.com/office/drawing/2014/main" id="{250836E2-F0C7-B349-B39D-6FACB85B6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2" name="Rectangle 474">
              <a:extLst>
                <a:ext uri="{FF2B5EF4-FFF2-40B4-BE49-F238E27FC236}">
                  <a16:creationId xmlns:a16="http://schemas.microsoft.com/office/drawing/2014/main" id="{806ABB50-8FA9-9F4D-9C8D-42F5F7793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3" name="Rectangle 41">
              <a:extLst>
                <a:ext uri="{FF2B5EF4-FFF2-40B4-BE49-F238E27FC236}">
                  <a16:creationId xmlns:a16="http://schemas.microsoft.com/office/drawing/2014/main" id="{ED343EDF-221A-8847-A1B1-40CA45475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4" name="Rectangle 42">
              <a:extLst>
                <a:ext uri="{FF2B5EF4-FFF2-40B4-BE49-F238E27FC236}">
                  <a16:creationId xmlns:a16="http://schemas.microsoft.com/office/drawing/2014/main" id="{68864860-B0FE-5843-A493-8792BF3BE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5" name="Rectangle 45">
              <a:extLst>
                <a:ext uri="{FF2B5EF4-FFF2-40B4-BE49-F238E27FC236}">
                  <a16:creationId xmlns:a16="http://schemas.microsoft.com/office/drawing/2014/main" id="{77E5F413-89E5-1C45-A522-08BB142AB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6" name="Rectangle 46">
              <a:extLst>
                <a:ext uri="{FF2B5EF4-FFF2-40B4-BE49-F238E27FC236}">
                  <a16:creationId xmlns:a16="http://schemas.microsoft.com/office/drawing/2014/main" id="{E7F64F32-CF76-B04B-A4D5-C7FC1894B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7" name="Rectangle 47">
              <a:extLst>
                <a:ext uri="{FF2B5EF4-FFF2-40B4-BE49-F238E27FC236}">
                  <a16:creationId xmlns:a16="http://schemas.microsoft.com/office/drawing/2014/main" id="{D5D02296-A051-C94D-A0D7-E59C78AD0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8" name="Rectangle 49">
              <a:extLst>
                <a:ext uri="{FF2B5EF4-FFF2-40B4-BE49-F238E27FC236}">
                  <a16:creationId xmlns:a16="http://schemas.microsoft.com/office/drawing/2014/main" id="{1DDAEB33-51DD-5343-9C91-B0C50BFEA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9" name="Rectangle 50">
              <a:extLst>
                <a:ext uri="{FF2B5EF4-FFF2-40B4-BE49-F238E27FC236}">
                  <a16:creationId xmlns:a16="http://schemas.microsoft.com/office/drawing/2014/main" id="{BF4EAC8A-9FCB-EB41-9D09-32E7D39D3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0" name="Rectangle 51">
              <a:extLst>
                <a:ext uri="{FF2B5EF4-FFF2-40B4-BE49-F238E27FC236}">
                  <a16:creationId xmlns:a16="http://schemas.microsoft.com/office/drawing/2014/main" id="{DB48FFBC-7EB2-FB4C-BD0F-E3B14A30E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1" name="Rectangle 483">
              <a:extLst>
                <a:ext uri="{FF2B5EF4-FFF2-40B4-BE49-F238E27FC236}">
                  <a16:creationId xmlns:a16="http://schemas.microsoft.com/office/drawing/2014/main" id="{E0AE9A00-7B4C-ED4A-A978-C9EB58E87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2" name="Rectangle 484">
              <a:extLst>
                <a:ext uri="{FF2B5EF4-FFF2-40B4-BE49-F238E27FC236}">
                  <a16:creationId xmlns:a16="http://schemas.microsoft.com/office/drawing/2014/main" id="{C7D9086B-1EAF-6245-ABAD-2845F883A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3" name="Rectangle 485">
              <a:extLst>
                <a:ext uri="{FF2B5EF4-FFF2-40B4-BE49-F238E27FC236}">
                  <a16:creationId xmlns:a16="http://schemas.microsoft.com/office/drawing/2014/main" id="{68ABF139-4724-314C-BA38-B763553E4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4" name="Rectangle 486">
              <a:extLst>
                <a:ext uri="{FF2B5EF4-FFF2-40B4-BE49-F238E27FC236}">
                  <a16:creationId xmlns:a16="http://schemas.microsoft.com/office/drawing/2014/main" id="{C07E4EE8-9DBE-6146-9BC1-2D46154AE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5" name="Rectangle 41">
              <a:extLst>
                <a:ext uri="{FF2B5EF4-FFF2-40B4-BE49-F238E27FC236}">
                  <a16:creationId xmlns:a16="http://schemas.microsoft.com/office/drawing/2014/main" id="{3B235C7F-815B-7A4D-8609-F38BB1BF5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6" name="Rectangle 42">
              <a:extLst>
                <a:ext uri="{FF2B5EF4-FFF2-40B4-BE49-F238E27FC236}">
                  <a16:creationId xmlns:a16="http://schemas.microsoft.com/office/drawing/2014/main" id="{8173E4FA-4D52-4847-9AFD-A3B764421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7" name="Rectangle 45">
              <a:extLst>
                <a:ext uri="{FF2B5EF4-FFF2-40B4-BE49-F238E27FC236}">
                  <a16:creationId xmlns:a16="http://schemas.microsoft.com/office/drawing/2014/main" id="{20D209FA-79F8-DF46-89DA-91A9E3089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8" name="Rectangle 46">
              <a:extLst>
                <a:ext uri="{FF2B5EF4-FFF2-40B4-BE49-F238E27FC236}">
                  <a16:creationId xmlns:a16="http://schemas.microsoft.com/office/drawing/2014/main" id="{CCAC503C-D911-FA47-A6EF-E15C31224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9" name="Rectangle 49">
              <a:extLst>
                <a:ext uri="{FF2B5EF4-FFF2-40B4-BE49-F238E27FC236}">
                  <a16:creationId xmlns:a16="http://schemas.microsoft.com/office/drawing/2014/main" id="{58A222B3-B0F3-2648-89D7-5663CA909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0" name="Rectangle 50">
              <a:extLst>
                <a:ext uri="{FF2B5EF4-FFF2-40B4-BE49-F238E27FC236}">
                  <a16:creationId xmlns:a16="http://schemas.microsoft.com/office/drawing/2014/main" id="{8EF85044-356A-E44D-AD5A-C85CB9CA4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1" name="Rectangle 51">
              <a:extLst>
                <a:ext uri="{FF2B5EF4-FFF2-40B4-BE49-F238E27FC236}">
                  <a16:creationId xmlns:a16="http://schemas.microsoft.com/office/drawing/2014/main" id="{04C6E927-6471-0E4B-827C-EC0713E1E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2" name="Rectangle 494">
              <a:extLst>
                <a:ext uri="{FF2B5EF4-FFF2-40B4-BE49-F238E27FC236}">
                  <a16:creationId xmlns:a16="http://schemas.microsoft.com/office/drawing/2014/main" id="{B5D7D96E-68C4-5548-B24F-BC49F5606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3" name="Rectangle 495">
              <a:extLst>
                <a:ext uri="{FF2B5EF4-FFF2-40B4-BE49-F238E27FC236}">
                  <a16:creationId xmlns:a16="http://schemas.microsoft.com/office/drawing/2014/main" id="{D11A6CCD-FE83-8E43-B109-03F54838F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4" name="Rectangle 51">
              <a:extLst>
                <a:ext uri="{FF2B5EF4-FFF2-40B4-BE49-F238E27FC236}">
                  <a16:creationId xmlns:a16="http://schemas.microsoft.com/office/drawing/2014/main" id="{4051CDEB-0E5F-1842-8249-A0FA5F90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5" name="Rectangle 498">
              <a:extLst>
                <a:ext uri="{FF2B5EF4-FFF2-40B4-BE49-F238E27FC236}">
                  <a16:creationId xmlns:a16="http://schemas.microsoft.com/office/drawing/2014/main" id="{90D8B24A-8A41-7240-A9A6-32EEDCEE0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6" name="Rectangle 41">
              <a:extLst>
                <a:ext uri="{FF2B5EF4-FFF2-40B4-BE49-F238E27FC236}">
                  <a16:creationId xmlns:a16="http://schemas.microsoft.com/office/drawing/2014/main" id="{BF1FF91F-0369-1F4B-838D-888D54EEA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7" name="Rectangle 42">
              <a:extLst>
                <a:ext uri="{FF2B5EF4-FFF2-40B4-BE49-F238E27FC236}">
                  <a16:creationId xmlns:a16="http://schemas.microsoft.com/office/drawing/2014/main" id="{DBE19C9B-6F7D-CF4A-AA16-72D1F838B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8" name="Rectangle 45">
              <a:extLst>
                <a:ext uri="{FF2B5EF4-FFF2-40B4-BE49-F238E27FC236}">
                  <a16:creationId xmlns:a16="http://schemas.microsoft.com/office/drawing/2014/main" id="{914CF95B-6DCC-E34B-9FA5-324BBEFBF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9" name="Rectangle 46">
              <a:extLst>
                <a:ext uri="{FF2B5EF4-FFF2-40B4-BE49-F238E27FC236}">
                  <a16:creationId xmlns:a16="http://schemas.microsoft.com/office/drawing/2014/main" id="{8084ABC9-4E08-8B42-BC43-F8143D3BA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0" name="Rectangle 47">
              <a:extLst>
                <a:ext uri="{FF2B5EF4-FFF2-40B4-BE49-F238E27FC236}">
                  <a16:creationId xmlns:a16="http://schemas.microsoft.com/office/drawing/2014/main" id="{7BAF0533-31C3-504D-B454-646849EAB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1" name="Rectangle 49">
              <a:extLst>
                <a:ext uri="{FF2B5EF4-FFF2-40B4-BE49-F238E27FC236}">
                  <a16:creationId xmlns:a16="http://schemas.microsoft.com/office/drawing/2014/main" id="{20EA830B-6875-A34C-9B16-7AF8DE6FD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2" name="Rectangle 50">
              <a:extLst>
                <a:ext uri="{FF2B5EF4-FFF2-40B4-BE49-F238E27FC236}">
                  <a16:creationId xmlns:a16="http://schemas.microsoft.com/office/drawing/2014/main" id="{68375EF1-2C21-0F41-93AB-4C5082564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3" name="Rectangle 51">
              <a:extLst>
                <a:ext uri="{FF2B5EF4-FFF2-40B4-BE49-F238E27FC236}">
                  <a16:creationId xmlns:a16="http://schemas.microsoft.com/office/drawing/2014/main" id="{87AEDF48-465E-1240-BE61-A2C93C002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4" name="Rectangle 77">
              <a:extLst>
                <a:ext uri="{FF2B5EF4-FFF2-40B4-BE49-F238E27FC236}">
                  <a16:creationId xmlns:a16="http://schemas.microsoft.com/office/drawing/2014/main" id="{588C3213-E195-9C40-A795-93BC482DF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5" name="Rectangle 80">
              <a:extLst>
                <a:ext uri="{FF2B5EF4-FFF2-40B4-BE49-F238E27FC236}">
                  <a16:creationId xmlns:a16="http://schemas.microsoft.com/office/drawing/2014/main" id="{C7B74B28-052D-1A49-9E0B-5C18B0998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6" name="Rectangle 41">
              <a:extLst>
                <a:ext uri="{FF2B5EF4-FFF2-40B4-BE49-F238E27FC236}">
                  <a16:creationId xmlns:a16="http://schemas.microsoft.com/office/drawing/2014/main" id="{0A6ECE8A-3473-0742-AE8D-3036137AC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7" name="Rectangle 42">
              <a:extLst>
                <a:ext uri="{FF2B5EF4-FFF2-40B4-BE49-F238E27FC236}">
                  <a16:creationId xmlns:a16="http://schemas.microsoft.com/office/drawing/2014/main" id="{8FBC65BF-B2FC-D545-817F-B8692D565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8" name="Rectangle 45">
              <a:extLst>
                <a:ext uri="{FF2B5EF4-FFF2-40B4-BE49-F238E27FC236}">
                  <a16:creationId xmlns:a16="http://schemas.microsoft.com/office/drawing/2014/main" id="{260FEF53-13F6-2B4E-8D4F-7D89BA4E4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9" name="Rectangle 46">
              <a:extLst>
                <a:ext uri="{FF2B5EF4-FFF2-40B4-BE49-F238E27FC236}">
                  <a16:creationId xmlns:a16="http://schemas.microsoft.com/office/drawing/2014/main" id="{423456F5-79D2-0844-9173-12ED38546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0" name="Rectangle 47">
              <a:extLst>
                <a:ext uri="{FF2B5EF4-FFF2-40B4-BE49-F238E27FC236}">
                  <a16:creationId xmlns:a16="http://schemas.microsoft.com/office/drawing/2014/main" id="{3B281120-77A5-B844-95B4-532A60E80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1" name="Rectangle 49">
              <a:extLst>
                <a:ext uri="{FF2B5EF4-FFF2-40B4-BE49-F238E27FC236}">
                  <a16:creationId xmlns:a16="http://schemas.microsoft.com/office/drawing/2014/main" id="{24CA305A-AF41-2A47-9EFD-B98F64BE1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2" name="Rectangle 50">
              <a:extLst>
                <a:ext uri="{FF2B5EF4-FFF2-40B4-BE49-F238E27FC236}">
                  <a16:creationId xmlns:a16="http://schemas.microsoft.com/office/drawing/2014/main" id="{3C40723B-54E2-8440-B48A-5109437D7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3" name="Rectangle 51">
              <a:extLst>
                <a:ext uri="{FF2B5EF4-FFF2-40B4-BE49-F238E27FC236}">
                  <a16:creationId xmlns:a16="http://schemas.microsoft.com/office/drawing/2014/main" id="{90DD5CC1-20AE-6946-9888-E0931BD5B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89F71C05-2E9A-B64D-B978-27E5E84E2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5" name="Rectangle 80">
              <a:extLst>
                <a:ext uri="{FF2B5EF4-FFF2-40B4-BE49-F238E27FC236}">
                  <a16:creationId xmlns:a16="http://schemas.microsoft.com/office/drawing/2014/main" id="{50975FB3-F2F8-B946-87A7-A840840A6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6" name="Rectangle 41">
              <a:extLst>
                <a:ext uri="{FF2B5EF4-FFF2-40B4-BE49-F238E27FC236}">
                  <a16:creationId xmlns:a16="http://schemas.microsoft.com/office/drawing/2014/main" id="{C4677415-A4E8-3D40-ACC9-8C8F7E30C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7" name="Rectangle 42">
              <a:extLst>
                <a:ext uri="{FF2B5EF4-FFF2-40B4-BE49-F238E27FC236}">
                  <a16:creationId xmlns:a16="http://schemas.microsoft.com/office/drawing/2014/main" id="{3FCEC9E4-7BD8-0748-96AD-57C62DA6B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8" name="Rectangle 45">
              <a:extLst>
                <a:ext uri="{FF2B5EF4-FFF2-40B4-BE49-F238E27FC236}">
                  <a16:creationId xmlns:a16="http://schemas.microsoft.com/office/drawing/2014/main" id="{E57F9DAE-F9DE-9849-BFD4-9E5AB637A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9" name="Rectangle 46">
              <a:extLst>
                <a:ext uri="{FF2B5EF4-FFF2-40B4-BE49-F238E27FC236}">
                  <a16:creationId xmlns:a16="http://schemas.microsoft.com/office/drawing/2014/main" id="{50937682-2C7F-C44E-8A04-F380B183D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0" name="Rectangle 47">
              <a:extLst>
                <a:ext uri="{FF2B5EF4-FFF2-40B4-BE49-F238E27FC236}">
                  <a16:creationId xmlns:a16="http://schemas.microsoft.com/office/drawing/2014/main" id="{71559A5F-1879-C74A-8E3B-985F9CCB1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1" name="Rectangle 49">
              <a:extLst>
                <a:ext uri="{FF2B5EF4-FFF2-40B4-BE49-F238E27FC236}">
                  <a16:creationId xmlns:a16="http://schemas.microsoft.com/office/drawing/2014/main" id="{77FE258C-6E93-3D4A-92C9-D80AD8582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2" name="Rectangle 50">
              <a:extLst>
                <a:ext uri="{FF2B5EF4-FFF2-40B4-BE49-F238E27FC236}">
                  <a16:creationId xmlns:a16="http://schemas.microsoft.com/office/drawing/2014/main" id="{808FAAC6-B598-1449-9FD0-190304DFA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3" name="Rectangle 51">
              <a:extLst>
                <a:ext uri="{FF2B5EF4-FFF2-40B4-BE49-F238E27FC236}">
                  <a16:creationId xmlns:a16="http://schemas.microsoft.com/office/drawing/2014/main" id="{092697B3-AA84-1D41-8718-11B03E174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4" name="Rectangle 77">
              <a:extLst>
                <a:ext uri="{FF2B5EF4-FFF2-40B4-BE49-F238E27FC236}">
                  <a16:creationId xmlns:a16="http://schemas.microsoft.com/office/drawing/2014/main" id="{6AF3949F-4FEC-4744-8C38-7FB30B680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5" name="Rectangle 80">
              <a:extLst>
                <a:ext uri="{FF2B5EF4-FFF2-40B4-BE49-F238E27FC236}">
                  <a16:creationId xmlns:a16="http://schemas.microsoft.com/office/drawing/2014/main" id="{82A1BA5D-98C5-8E4F-9577-50E9CD246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6" name="Rectangle 41">
              <a:extLst>
                <a:ext uri="{FF2B5EF4-FFF2-40B4-BE49-F238E27FC236}">
                  <a16:creationId xmlns:a16="http://schemas.microsoft.com/office/drawing/2014/main" id="{C7AFD92A-AF29-D946-AFF8-7E3479E80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7" name="Rectangle 42">
              <a:extLst>
                <a:ext uri="{FF2B5EF4-FFF2-40B4-BE49-F238E27FC236}">
                  <a16:creationId xmlns:a16="http://schemas.microsoft.com/office/drawing/2014/main" id="{6B93FE45-9A99-3C46-95C1-6AA9373A5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8" name="Rectangle 45">
              <a:extLst>
                <a:ext uri="{FF2B5EF4-FFF2-40B4-BE49-F238E27FC236}">
                  <a16:creationId xmlns:a16="http://schemas.microsoft.com/office/drawing/2014/main" id="{A6DF7CF0-F40C-8E46-A7BB-5FF050D9C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9" name="Rectangle 46">
              <a:extLst>
                <a:ext uri="{FF2B5EF4-FFF2-40B4-BE49-F238E27FC236}">
                  <a16:creationId xmlns:a16="http://schemas.microsoft.com/office/drawing/2014/main" id="{78687B9E-ED34-1F4C-A198-8BA7D8F72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0" name="Rectangle 47">
              <a:extLst>
                <a:ext uri="{FF2B5EF4-FFF2-40B4-BE49-F238E27FC236}">
                  <a16:creationId xmlns:a16="http://schemas.microsoft.com/office/drawing/2014/main" id="{F7EC29FF-E1A1-D34C-B7AA-4D952ECFC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1" name="Rectangle 49">
              <a:extLst>
                <a:ext uri="{FF2B5EF4-FFF2-40B4-BE49-F238E27FC236}">
                  <a16:creationId xmlns:a16="http://schemas.microsoft.com/office/drawing/2014/main" id="{851EB0B8-C9DA-D547-875D-5E571C3DA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2" name="Rectangle 50">
              <a:extLst>
                <a:ext uri="{FF2B5EF4-FFF2-40B4-BE49-F238E27FC236}">
                  <a16:creationId xmlns:a16="http://schemas.microsoft.com/office/drawing/2014/main" id="{252D8F28-9F22-9448-96A1-1444A525F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3" name="Rectangle 51">
              <a:extLst>
                <a:ext uri="{FF2B5EF4-FFF2-40B4-BE49-F238E27FC236}">
                  <a16:creationId xmlns:a16="http://schemas.microsoft.com/office/drawing/2014/main" id="{CFDD4E87-74EB-E342-A278-0631942AE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4" name="Rectangle 544">
              <a:extLst>
                <a:ext uri="{FF2B5EF4-FFF2-40B4-BE49-F238E27FC236}">
                  <a16:creationId xmlns:a16="http://schemas.microsoft.com/office/drawing/2014/main" id="{32979942-5BA8-7B4B-AD14-1758C8C81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5" name="Rectangle 547">
              <a:extLst>
                <a:ext uri="{FF2B5EF4-FFF2-40B4-BE49-F238E27FC236}">
                  <a16:creationId xmlns:a16="http://schemas.microsoft.com/office/drawing/2014/main" id="{E521D191-81A9-6148-ABA6-DADC7A055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6" name="Rectangle 41">
              <a:extLst>
                <a:ext uri="{FF2B5EF4-FFF2-40B4-BE49-F238E27FC236}">
                  <a16:creationId xmlns:a16="http://schemas.microsoft.com/office/drawing/2014/main" id="{D1A052C3-E4BD-F845-92C7-869721F42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7" name="Rectangle 42">
              <a:extLst>
                <a:ext uri="{FF2B5EF4-FFF2-40B4-BE49-F238E27FC236}">
                  <a16:creationId xmlns:a16="http://schemas.microsoft.com/office/drawing/2014/main" id="{CAD50712-C16B-7040-A39C-648B12E37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8" name="Rectangle 45">
              <a:extLst>
                <a:ext uri="{FF2B5EF4-FFF2-40B4-BE49-F238E27FC236}">
                  <a16:creationId xmlns:a16="http://schemas.microsoft.com/office/drawing/2014/main" id="{C2D4C10F-D928-5446-AFA9-4A44BD647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9" name="Rectangle 46">
              <a:extLst>
                <a:ext uri="{FF2B5EF4-FFF2-40B4-BE49-F238E27FC236}">
                  <a16:creationId xmlns:a16="http://schemas.microsoft.com/office/drawing/2014/main" id="{895E247C-1813-A548-B554-F4F0711D6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0" name="Rectangle 47">
              <a:extLst>
                <a:ext uri="{FF2B5EF4-FFF2-40B4-BE49-F238E27FC236}">
                  <a16:creationId xmlns:a16="http://schemas.microsoft.com/office/drawing/2014/main" id="{B0FBA8F6-D07C-244B-BB0D-DF1D37FFF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1" name="Rectangle 49">
              <a:extLst>
                <a:ext uri="{FF2B5EF4-FFF2-40B4-BE49-F238E27FC236}">
                  <a16:creationId xmlns:a16="http://schemas.microsoft.com/office/drawing/2014/main" id="{E5BC817D-6897-3643-B564-79FA25B29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2" name="Rectangle 50">
              <a:extLst>
                <a:ext uri="{FF2B5EF4-FFF2-40B4-BE49-F238E27FC236}">
                  <a16:creationId xmlns:a16="http://schemas.microsoft.com/office/drawing/2014/main" id="{E0E804A0-038E-2B4D-A7D2-EF8D11758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3" name="Rectangle 51">
              <a:extLst>
                <a:ext uri="{FF2B5EF4-FFF2-40B4-BE49-F238E27FC236}">
                  <a16:creationId xmlns:a16="http://schemas.microsoft.com/office/drawing/2014/main" id="{DB661288-1244-8546-A92E-B851406D6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4" name="Rectangle 556">
              <a:extLst>
                <a:ext uri="{FF2B5EF4-FFF2-40B4-BE49-F238E27FC236}">
                  <a16:creationId xmlns:a16="http://schemas.microsoft.com/office/drawing/2014/main" id="{078F75CB-B21B-4C44-A36B-FB989127B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5" name="Rectangle 559">
              <a:extLst>
                <a:ext uri="{FF2B5EF4-FFF2-40B4-BE49-F238E27FC236}">
                  <a16:creationId xmlns:a16="http://schemas.microsoft.com/office/drawing/2014/main" id="{D024813F-73AC-CA45-828C-636110981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6" name="Rectangle 41">
              <a:extLst>
                <a:ext uri="{FF2B5EF4-FFF2-40B4-BE49-F238E27FC236}">
                  <a16:creationId xmlns:a16="http://schemas.microsoft.com/office/drawing/2014/main" id="{36A8B60F-39F7-5141-9776-AD18C4B0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7" name="Rectangle 42">
              <a:extLst>
                <a:ext uri="{FF2B5EF4-FFF2-40B4-BE49-F238E27FC236}">
                  <a16:creationId xmlns:a16="http://schemas.microsoft.com/office/drawing/2014/main" id="{7BE897EF-C9CD-C74B-93ED-564A1F8CD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8" name="Rectangle 45">
              <a:extLst>
                <a:ext uri="{FF2B5EF4-FFF2-40B4-BE49-F238E27FC236}">
                  <a16:creationId xmlns:a16="http://schemas.microsoft.com/office/drawing/2014/main" id="{3F441885-D78F-7840-8D2A-1DBEE11DB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9" name="Rectangle 46">
              <a:extLst>
                <a:ext uri="{FF2B5EF4-FFF2-40B4-BE49-F238E27FC236}">
                  <a16:creationId xmlns:a16="http://schemas.microsoft.com/office/drawing/2014/main" id="{F4B9D07C-9D0C-DF4F-AA24-BE3182C67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0" name="Rectangle 47">
              <a:extLst>
                <a:ext uri="{FF2B5EF4-FFF2-40B4-BE49-F238E27FC236}">
                  <a16:creationId xmlns:a16="http://schemas.microsoft.com/office/drawing/2014/main" id="{98CFC691-AFF6-3040-B6D5-1A3DA326C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1" name="Rectangle 49">
              <a:extLst>
                <a:ext uri="{FF2B5EF4-FFF2-40B4-BE49-F238E27FC236}">
                  <a16:creationId xmlns:a16="http://schemas.microsoft.com/office/drawing/2014/main" id="{6AA8934B-68DE-AC42-A0A3-9705E0A77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2" name="Rectangle 50">
              <a:extLst>
                <a:ext uri="{FF2B5EF4-FFF2-40B4-BE49-F238E27FC236}">
                  <a16:creationId xmlns:a16="http://schemas.microsoft.com/office/drawing/2014/main" id="{1EB9BCBE-48FA-2547-8D22-09A6FE6C7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3" name="Rectangle 51">
              <a:extLst>
                <a:ext uri="{FF2B5EF4-FFF2-40B4-BE49-F238E27FC236}">
                  <a16:creationId xmlns:a16="http://schemas.microsoft.com/office/drawing/2014/main" id="{9D1D42A5-D4A0-E340-B9B6-45218B60A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4" name="Rectangle 568">
              <a:extLst>
                <a:ext uri="{FF2B5EF4-FFF2-40B4-BE49-F238E27FC236}">
                  <a16:creationId xmlns:a16="http://schemas.microsoft.com/office/drawing/2014/main" id="{C2581AC9-CFBB-8041-A1CF-5B7AC52FB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5" name="Rectangle 571">
              <a:extLst>
                <a:ext uri="{FF2B5EF4-FFF2-40B4-BE49-F238E27FC236}">
                  <a16:creationId xmlns:a16="http://schemas.microsoft.com/office/drawing/2014/main" id="{9D0D8173-0FC0-5A4E-BFAF-B4D2F1899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6" name="Rectangle 41">
              <a:extLst>
                <a:ext uri="{FF2B5EF4-FFF2-40B4-BE49-F238E27FC236}">
                  <a16:creationId xmlns:a16="http://schemas.microsoft.com/office/drawing/2014/main" id="{737AB4EF-799D-C045-85B0-294AA8608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7" name="Rectangle 42">
              <a:extLst>
                <a:ext uri="{FF2B5EF4-FFF2-40B4-BE49-F238E27FC236}">
                  <a16:creationId xmlns:a16="http://schemas.microsoft.com/office/drawing/2014/main" id="{3395D21B-28EB-6945-A992-BE0527263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8" name="Rectangle 45">
              <a:extLst>
                <a:ext uri="{FF2B5EF4-FFF2-40B4-BE49-F238E27FC236}">
                  <a16:creationId xmlns:a16="http://schemas.microsoft.com/office/drawing/2014/main" id="{6F8AF161-8631-1649-A9D6-23E95445B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9" name="Rectangle 46">
              <a:extLst>
                <a:ext uri="{FF2B5EF4-FFF2-40B4-BE49-F238E27FC236}">
                  <a16:creationId xmlns:a16="http://schemas.microsoft.com/office/drawing/2014/main" id="{4189DE1F-A6F3-2349-BC0E-4A85576D9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0" name="Rectangle 49">
              <a:extLst>
                <a:ext uri="{FF2B5EF4-FFF2-40B4-BE49-F238E27FC236}">
                  <a16:creationId xmlns:a16="http://schemas.microsoft.com/office/drawing/2014/main" id="{749C90FC-7499-DB49-847F-82A6C5ADA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1" name="Rectangle 50">
              <a:extLst>
                <a:ext uri="{FF2B5EF4-FFF2-40B4-BE49-F238E27FC236}">
                  <a16:creationId xmlns:a16="http://schemas.microsoft.com/office/drawing/2014/main" id="{DCB89806-C68D-2245-B625-168B6132A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2" name="Rectangle 51">
              <a:extLst>
                <a:ext uri="{FF2B5EF4-FFF2-40B4-BE49-F238E27FC236}">
                  <a16:creationId xmlns:a16="http://schemas.microsoft.com/office/drawing/2014/main" id="{F0E976E2-E011-B64D-9AF0-408887BEE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3" name="Rectangle 579">
              <a:extLst>
                <a:ext uri="{FF2B5EF4-FFF2-40B4-BE49-F238E27FC236}">
                  <a16:creationId xmlns:a16="http://schemas.microsoft.com/office/drawing/2014/main" id="{1C31F2B5-2A36-8E49-98B1-0BE9DFCC6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4" name="Rectangle 51">
              <a:extLst>
                <a:ext uri="{FF2B5EF4-FFF2-40B4-BE49-F238E27FC236}">
                  <a16:creationId xmlns:a16="http://schemas.microsoft.com/office/drawing/2014/main" id="{00B9F88B-F85E-154E-8ED3-E9A1995A3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5" name="Rectangle 583">
              <a:extLst>
                <a:ext uri="{FF2B5EF4-FFF2-40B4-BE49-F238E27FC236}">
                  <a16:creationId xmlns:a16="http://schemas.microsoft.com/office/drawing/2014/main" id="{AD412C88-495A-7A4A-873A-0E5541BC5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6" name="Rectangle 41">
              <a:extLst>
                <a:ext uri="{FF2B5EF4-FFF2-40B4-BE49-F238E27FC236}">
                  <a16:creationId xmlns:a16="http://schemas.microsoft.com/office/drawing/2014/main" id="{4E4A39CD-BD78-5749-A482-A0CF0C52A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7" name="Rectangle 42">
              <a:extLst>
                <a:ext uri="{FF2B5EF4-FFF2-40B4-BE49-F238E27FC236}">
                  <a16:creationId xmlns:a16="http://schemas.microsoft.com/office/drawing/2014/main" id="{D5264FFD-663A-E147-9418-A1E8F4673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8" name="Rectangle 45">
              <a:extLst>
                <a:ext uri="{FF2B5EF4-FFF2-40B4-BE49-F238E27FC236}">
                  <a16:creationId xmlns:a16="http://schemas.microsoft.com/office/drawing/2014/main" id="{D09E62F2-060D-634D-B299-7F5DE6453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9" name="Rectangle 46">
              <a:extLst>
                <a:ext uri="{FF2B5EF4-FFF2-40B4-BE49-F238E27FC236}">
                  <a16:creationId xmlns:a16="http://schemas.microsoft.com/office/drawing/2014/main" id="{C843F7C9-3D57-FE4F-85D5-C60C56EBA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0" name="Rectangle 49">
              <a:extLst>
                <a:ext uri="{FF2B5EF4-FFF2-40B4-BE49-F238E27FC236}">
                  <a16:creationId xmlns:a16="http://schemas.microsoft.com/office/drawing/2014/main" id="{35D5A187-AE3A-ED4D-B220-2F2E2B332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1" name="Rectangle 50">
              <a:extLst>
                <a:ext uri="{FF2B5EF4-FFF2-40B4-BE49-F238E27FC236}">
                  <a16:creationId xmlns:a16="http://schemas.microsoft.com/office/drawing/2014/main" id="{A34C43CE-8D1B-A14C-AE4F-5EE4FD891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2" name="Rectangle 51">
              <a:extLst>
                <a:ext uri="{FF2B5EF4-FFF2-40B4-BE49-F238E27FC236}">
                  <a16:creationId xmlns:a16="http://schemas.microsoft.com/office/drawing/2014/main" id="{31601CDD-E825-2441-A939-DB54AE715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3" name="Rectangle 77">
              <a:extLst>
                <a:ext uri="{FF2B5EF4-FFF2-40B4-BE49-F238E27FC236}">
                  <a16:creationId xmlns:a16="http://schemas.microsoft.com/office/drawing/2014/main" id="{19D7B1DD-6661-AD44-A1F7-B733F0537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4" name="Rectangle 80">
              <a:extLst>
                <a:ext uri="{FF2B5EF4-FFF2-40B4-BE49-F238E27FC236}">
                  <a16:creationId xmlns:a16="http://schemas.microsoft.com/office/drawing/2014/main" id="{70944C72-FB05-E140-82F1-9B82ABD8D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5" name="Rectangle 41">
              <a:extLst>
                <a:ext uri="{FF2B5EF4-FFF2-40B4-BE49-F238E27FC236}">
                  <a16:creationId xmlns:a16="http://schemas.microsoft.com/office/drawing/2014/main" id="{84B422B8-A655-0D43-99B8-EBAF1AA26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6" name="Rectangle 42">
              <a:extLst>
                <a:ext uri="{FF2B5EF4-FFF2-40B4-BE49-F238E27FC236}">
                  <a16:creationId xmlns:a16="http://schemas.microsoft.com/office/drawing/2014/main" id="{3B1ECBD5-26F8-934A-A476-A68904DA5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7" name="Rectangle 45">
              <a:extLst>
                <a:ext uri="{FF2B5EF4-FFF2-40B4-BE49-F238E27FC236}">
                  <a16:creationId xmlns:a16="http://schemas.microsoft.com/office/drawing/2014/main" id="{672E8FE8-7271-2048-AB02-66F858FC5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8" name="Rectangle 46">
              <a:extLst>
                <a:ext uri="{FF2B5EF4-FFF2-40B4-BE49-F238E27FC236}">
                  <a16:creationId xmlns:a16="http://schemas.microsoft.com/office/drawing/2014/main" id="{E69F3E65-CEA7-054E-9B9A-A852A24E9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9" name="Rectangle 49">
              <a:extLst>
                <a:ext uri="{FF2B5EF4-FFF2-40B4-BE49-F238E27FC236}">
                  <a16:creationId xmlns:a16="http://schemas.microsoft.com/office/drawing/2014/main" id="{3542310C-AC78-444E-AB3C-092E97800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0" name="Rectangle 50">
              <a:extLst>
                <a:ext uri="{FF2B5EF4-FFF2-40B4-BE49-F238E27FC236}">
                  <a16:creationId xmlns:a16="http://schemas.microsoft.com/office/drawing/2014/main" id="{C9A1F972-0F98-F34E-B43E-1A86FC005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1" name="Rectangle 51">
              <a:extLst>
                <a:ext uri="{FF2B5EF4-FFF2-40B4-BE49-F238E27FC236}">
                  <a16:creationId xmlns:a16="http://schemas.microsoft.com/office/drawing/2014/main" id="{8E684350-1F58-E346-B146-9925A27A8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2" name="Rectangle 77">
              <a:extLst>
                <a:ext uri="{FF2B5EF4-FFF2-40B4-BE49-F238E27FC236}">
                  <a16:creationId xmlns:a16="http://schemas.microsoft.com/office/drawing/2014/main" id="{10167A85-B928-1543-BFDA-CE6B1C47B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3" name="Rectangle 41">
              <a:extLst>
                <a:ext uri="{FF2B5EF4-FFF2-40B4-BE49-F238E27FC236}">
                  <a16:creationId xmlns:a16="http://schemas.microsoft.com/office/drawing/2014/main" id="{273DC8C5-18F8-DE44-AD29-E357EEE0B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4" name="Rectangle 42">
              <a:extLst>
                <a:ext uri="{FF2B5EF4-FFF2-40B4-BE49-F238E27FC236}">
                  <a16:creationId xmlns:a16="http://schemas.microsoft.com/office/drawing/2014/main" id="{75C84283-BB2D-D34D-945C-F306BFA3A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5" name="Rectangle 45">
              <a:extLst>
                <a:ext uri="{FF2B5EF4-FFF2-40B4-BE49-F238E27FC236}">
                  <a16:creationId xmlns:a16="http://schemas.microsoft.com/office/drawing/2014/main" id="{5B57E5B7-F46C-1C4D-A6FF-D3B304F82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6" name="Rectangle 46">
              <a:extLst>
                <a:ext uri="{FF2B5EF4-FFF2-40B4-BE49-F238E27FC236}">
                  <a16:creationId xmlns:a16="http://schemas.microsoft.com/office/drawing/2014/main" id="{50E35435-BB9A-9444-90BF-9A071B3EB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7" name="Rectangle 49">
              <a:extLst>
                <a:ext uri="{FF2B5EF4-FFF2-40B4-BE49-F238E27FC236}">
                  <a16:creationId xmlns:a16="http://schemas.microsoft.com/office/drawing/2014/main" id="{DAD929C0-4051-404C-A4AA-DAC7E7BE4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8" name="Rectangle 50">
              <a:extLst>
                <a:ext uri="{FF2B5EF4-FFF2-40B4-BE49-F238E27FC236}">
                  <a16:creationId xmlns:a16="http://schemas.microsoft.com/office/drawing/2014/main" id="{7EB505E3-B5AC-7546-93AE-DFB2EB547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9" name="Rectangle 51">
              <a:extLst>
                <a:ext uri="{FF2B5EF4-FFF2-40B4-BE49-F238E27FC236}">
                  <a16:creationId xmlns:a16="http://schemas.microsoft.com/office/drawing/2014/main" id="{BDBF724B-1F6B-5D48-BC51-C28158D91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0" name="Rectangle 77">
              <a:extLst>
                <a:ext uri="{FF2B5EF4-FFF2-40B4-BE49-F238E27FC236}">
                  <a16:creationId xmlns:a16="http://schemas.microsoft.com/office/drawing/2014/main" id="{3524504C-3113-7443-8B3C-C631233B9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1" name="Rectangle 41">
              <a:extLst>
                <a:ext uri="{FF2B5EF4-FFF2-40B4-BE49-F238E27FC236}">
                  <a16:creationId xmlns:a16="http://schemas.microsoft.com/office/drawing/2014/main" id="{EF82965C-7A72-544A-AF83-DB6FDEE19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2" name="Rectangle 42">
              <a:extLst>
                <a:ext uri="{FF2B5EF4-FFF2-40B4-BE49-F238E27FC236}">
                  <a16:creationId xmlns:a16="http://schemas.microsoft.com/office/drawing/2014/main" id="{FCAFD3D8-74D5-0E46-BBFD-B1FFFAD03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3" name="Rectangle 45">
              <a:extLst>
                <a:ext uri="{FF2B5EF4-FFF2-40B4-BE49-F238E27FC236}">
                  <a16:creationId xmlns:a16="http://schemas.microsoft.com/office/drawing/2014/main" id="{06316AAE-A663-404A-9A92-6311CA209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4" name="Rectangle 49">
              <a:extLst>
                <a:ext uri="{FF2B5EF4-FFF2-40B4-BE49-F238E27FC236}">
                  <a16:creationId xmlns:a16="http://schemas.microsoft.com/office/drawing/2014/main" id="{BB7B41D1-3023-3849-BA6B-22D06C70C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5" name="Rectangle 50">
              <a:extLst>
                <a:ext uri="{FF2B5EF4-FFF2-40B4-BE49-F238E27FC236}">
                  <a16:creationId xmlns:a16="http://schemas.microsoft.com/office/drawing/2014/main" id="{3A351A43-0E23-2D47-9294-0A80928B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6" name="Rectangle 51">
              <a:extLst>
                <a:ext uri="{FF2B5EF4-FFF2-40B4-BE49-F238E27FC236}">
                  <a16:creationId xmlns:a16="http://schemas.microsoft.com/office/drawing/2014/main" id="{7B2F01B1-C478-BF4B-B3E9-E1D0174D5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7" name="Rectangle 622">
              <a:extLst>
                <a:ext uri="{FF2B5EF4-FFF2-40B4-BE49-F238E27FC236}">
                  <a16:creationId xmlns:a16="http://schemas.microsoft.com/office/drawing/2014/main" id="{A3388D75-E2A3-BC41-BD7C-1B1AE1ABC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8" name="Rectangle 49">
              <a:extLst>
                <a:ext uri="{FF2B5EF4-FFF2-40B4-BE49-F238E27FC236}">
                  <a16:creationId xmlns:a16="http://schemas.microsoft.com/office/drawing/2014/main" id="{AB21D375-519F-3640-8C11-924B8DBA7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9" name="Rectangle 50">
              <a:extLst>
                <a:ext uri="{FF2B5EF4-FFF2-40B4-BE49-F238E27FC236}">
                  <a16:creationId xmlns:a16="http://schemas.microsoft.com/office/drawing/2014/main" id="{B34B971E-1C55-6744-AAF5-B010C9BAE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0" name="Rectangle 51">
              <a:extLst>
                <a:ext uri="{FF2B5EF4-FFF2-40B4-BE49-F238E27FC236}">
                  <a16:creationId xmlns:a16="http://schemas.microsoft.com/office/drawing/2014/main" id="{8744B4A3-9941-0340-AC66-32D9BE825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1" name="Rectangle 628">
              <a:extLst>
                <a:ext uri="{FF2B5EF4-FFF2-40B4-BE49-F238E27FC236}">
                  <a16:creationId xmlns:a16="http://schemas.microsoft.com/office/drawing/2014/main" id="{308DA32B-3C91-994F-BB22-E8E1915BF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2" name="Rectangle 47">
              <a:extLst>
                <a:ext uri="{FF2B5EF4-FFF2-40B4-BE49-F238E27FC236}">
                  <a16:creationId xmlns:a16="http://schemas.microsoft.com/office/drawing/2014/main" id="{F4C6268D-2133-234F-9528-1729D1E2F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3" name="Rectangle 47">
              <a:extLst>
                <a:ext uri="{FF2B5EF4-FFF2-40B4-BE49-F238E27FC236}">
                  <a16:creationId xmlns:a16="http://schemas.microsoft.com/office/drawing/2014/main" id="{9522202A-8142-0541-BE99-A459CBB12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4" name="Rectangle 632">
              <a:extLst>
                <a:ext uri="{FF2B5EF4-FFF2-40B4-BE49-F238E27FC236}">
                  <a16:creationId xmlns:a16="http://schemas.microsoft.com/office/drawing/2014/main" id="{792331B3-06E3-3049-9D98-25C10C12E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5" name="Rectangle 47">
              <a:extLst>
                <a:ext uri="{FF2B5EF4-FFF2-40B4-BE49-F238E27FC236}">
                  <a16:creationId xmlns:a16="http://schemas.microsoft.com/office/drawing/2014/main" id="{20F27AE8-557C-134F-AA6E-F6E636E6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6" name="Rectangle 634">
              <a:extLst>
                <a:ext uri="{FF2B5EF4-FFF2-40B4-BE49-F238E27FC236}">
                  <a16:creationId xmlns:a16="http://schemas.microsoft.com/office/drawing/2014/main" id="{6CE5E74E-A340-204B-8717-A239D1F11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7" name="Rectangle 47">
              <a:extLst>
                <a:ext uri="{FF2B5EF4-FFF2-40B4-BE49-F238E27FC236}">
                  <a16:creationId xmlns:a16="http://schemas.microsoft.com/office/drawing/2014/main" id="{09E871BC-38A4-C649-84CE-0DFC99416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8" name="Rectangle 636">
              <a:extLst>
                <a:ext uri="{FF2B5EF4-FFF2-40B4-BE49-F238E27FC236}">
                  <a16:creationId xmlns:a16="http://schemas.microsoft.com/office/drawing/2014/main" id="{926F9AB7-CD34-E040-8BCE-3DF6B2379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9" name="Rectangle 51">
              <a:extLst>
                <a:ext uri="{FF2B5EF4-FFF2-40B4-BE49-F238E27FC236}">
                  <a16:creationId xmlns:a16="http://schemas.microsoft.com/office/drawing/2014/main" id="{D8CE5CAE-07C1-574B-A2A2-E33496D48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0" name="Rectangle 638">
              <a:extLst>
                <a:ext uri="{FF2B5EF4-FFF2-40B4-BE49-F238E27FC236}">
                  <a16:creationId xmlns:a16="http://schemas.microsoft.com/office/drawing/2014/main" id="{B9C3A8A4-C1F1-6444-AE35-F947D8E8C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1" name="Rectangle 49">
              <a:extLst>
                <a:ext uri="{FF2B5EF4-FFF2-40B4-BE49-F238E27FC236}">
                  <a16:creationId xmlns:a16="http://schemas.microsoft.com/office/drawing/2014/main" id="{287A4DAD-BAC2-3546-AD81-A577C4195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2" name="Rectangle 50">
              <a:extLst>
                <a:ext uri="{FF2B5EF4-FFF2-40B4-BE49-F238E27FC236}">
                  <a16:creationId xmlns:a16="http://schemas.microsoft.com/office/drawing/2014/main" id="{73E98D75-4F20-544A-B40C-73AE61860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3" name="Rectangle 49">
              <a:extLst>
                <a:ext uri="{FF2B5EF4-FFF2-40B4-BE49-F238E27FC236}">
                  <a16:creationId xmlns:a16="http://schemas.microsoft.com/office/drawing/2014/main" id="{8111F5AB-BFF2-DF4D-BFEE-C5B862E59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4" name="Rectangle 50">
              <a:extLst>
                <a:ext uri="{FF2B5EF4-FFF2-40B4-BE49-F238E27FC236}">
                  <a16:creationId xmlns:a16="http://schemas.microsoft.com/office/drawing/2014/main" id="{6F1BF2B2-FF55-C148-8D50-3B8715251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5" name="Rectangle 49">
              <a:extLst>
                <a:ext uri="{FF2B5EF4-FFF2-40B4-BE49-F238E27FC236}">
                  <a16:creationId xmlns:a16="http://schemas.microsoft.com/office/drawing/2014/main" id="{98080289-D91C-6846-B9C9-09DAECD3A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6" name="Rectangle 50">
              <a:extLst>
                <a:ext uri="{FF2B5EF4-FFF2-40B4-BE49-F238E27FC236}">
                  <a16:creationId xmlns:a16="http://schemas.microsoft.com/office/drawing/2014/main" id="{B099C6AB-D79A-0348-9795-5CAD662B6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7" name="Rectangle 49">
              <a:extLst>
                <a:ext uri="{FF2B5EF4-FFF2-40B4-BE49-F238E27FC236}">
                  <a16:creationId xmlns:a16="http://schemas.microsoft.com/office/drawing/2014/main" id="{FA4E4BA7-C173-6846-A6C2-76D17D040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8" name="Rectangle 50">
              <a:extLst>
                <a:ext uri="{FF2B5EF4-FFF2-40B4-BE49-F238E27FC236}">
                  <a16:creationId xmlns:a16="http://schemas.microsoft.com/office/drawing/2014/main" id="{2271A742-B1F4-0A45-BA6D-809D8B9E7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9" name="Rectangle 49">
              <a:extLst>
                <a:ext uri="{FF2B5EF4-FFF2-40B4-BE49-F238E27FC236}">
                  <a16:creationId xmlns:a16="http://schemas.microsoft.com/office/drawing/2014/main" id="{923BB6A7-529D-094A-BB22-121A5EFDF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0" name="Rectangle 50">
              <a:extLst>
                <a:ext uri="{FF2B5EF4-FFF2-40B4-BE49-F238E27FC236}">
                  <a16:creationId xmlns:a16="http://schemas.microsoft.com/office/drawing/2014/main" id="{C2167B31-A35C-9942-BDDD-F2474E8C3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1" name="Rectangle 49">
              <a:extLst>
                <a:ext uri="{FF2B5EF4-FFF2-40B4-BE49-F238E27FC236}">
                  <a16:creationId xmlns:a16="http://schemas.microsoft.com/office/drawing/2014/main" id="{D96CB66E-416B-9C4D-90A5-F96F6CDE9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2" name="Rectangle 50">
              <a:extLst>
                <a:ext uri="{FF2B5EF4-FFF2-40B4-BE49-F238E27FC236}">
                  <a16:creationId xmlns:a16="http://schemas.microsoft.com/office/drawing/2014/main" id="{573D10E8-C4B3-F342-98E6-837E79DBE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3" name="Rectangle 49">
              <a:extLst>
                <a:ext uri="{FF2B5EF4-FFF2-40B4-BE49-F238E27FC236}">
                  <a16:creationId xmlns:a16="http://schemas.microsoft.com/office/drawing/2014/main" id="{A0D8864D-6738-114C-997C-436857019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4" name="Rectangle 50">
              <a:extLst>
                <a:ext uri="{FF2B5EF4-FFF2-40B4-BE49-F238E27FC236}">
                  <a16:creationId xmlns:a16="http://schemas.microsoft.com/office/drawing/2014/main" id="{068BA1BF-3168-DB4A-8B34-265DAA97F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3619215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what are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the odds </a:t>
            </a:r>
            <a:r>
              <a:rPr lang="en-US" dirty="0">
                <a:latin typeface="Arial" charset="0"/>
                <a:cs typeface="Arial" charset="0"/>
              </a:rPr>
              <a:t>of this being a different shoes?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438" name="Group 438">
            <a:extLst>
              <a:ext uri="{FF2B5EF4-FFF2-40B4-BE49-F238E27FC236}">
                <a16:creationId xmlns:a16="http://schemas.microsoft.com/office/drawing/2014/main" id="{A16DEE2B-2A8C-7541-AB01-70971A2F6F56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685800"/>
            <a:ext cx="3093778" cy="2506598"/>
            <a:chOff x="981075" y="1524000"/>
            <a:chExt cx="7417227" cy="4956186"/>
          </a:xfrm>
        </p:grpSpPr>
        <p:cxnSp>
          <p:nvCxnSpPr>
            <p:cNvPr id="439" name="Straight Connector 61">
              <a:extLst>
                <a:ext uri="{FF2B5EF4-FFF2-40B4-BE49-F238E27FC236}">
                  <a16:creationId xmlns:a16="http://schemas.microsoft.com/office/drawing/2014/main" id="{FB8F3540-929F-A94B-B4F2-896C5EC3F5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0" name="Straight Connector 62">
              <a:extLst>
                <a:ext uri="{FF2B5EF4-FFF2-40B4-BE49-F238E27FC236}">
                  <a16:creationId xmlns:a16="http://schemas.microsoft.com/office/drawing/2014/main" id="{8C419648-799C-C540-85E4-97FD99ACA08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1" name="Straight Connector 61">
              <a:extLst>
                <a:ext uri="{FF2B5EF4-FFF2-40B4-BE49-F238E27FC236}">
                  <a16:creationId xmlns:a16="http://schemas.microsoft.com/office/drawing/2014/main" id="{A4C0AFAA-619A-8449-BFFB-ED8047E05C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2" name="Straight Connector 62">
              <a:extLst>
                <a:ext uri="{FF2B5EF4-FFF2-40B4-BE49-F238E27FC236}">
                  <a16:creationId xmlns:a16="http://schemas.microsoft.com/office/drawing/2014/main" id="{FD5FECB8-CB43-584D-8F52-4AD5661EC1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443" name="Group 200">
              <a:extLst>
                <a:ext uri="{FF2B5EF4-FFF2-40B4-BE49-F238E27FC236}">
                  <a16:creationId xmlns:a16="http://schemas.microsoft.com/office/drawing/2014/main" id="{17DB4C13-1647-7746-A10B-67618E854B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4267200"/>
              <a:ext cx="2667000" cy="1589088"/>
              <a:chOff x="1135223" y="2655771"/>
              <a:chExt cx="2667000" cy="3200400"/>
            </a:xfrm>
          </p:grpSpPr>
          <p:sp>
            <p:nvSpPr>
              <p:cNvPr id="789" name="Rectangle 41">
                <a:extLst>
                  <a:ext uri="{FF2B5EF4-FFF2-40B4-BE49-F238E27FC236}">
                    <a16:creationId xmlns:a16="http://schemas.microsoft.com/office/drawing/2014/main" id="{1BC0430E-5FE0-374E-8D67-7135CC47E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0" name="Rectangle 42">
                <a:extLst>
                  <a:ext uri="{FF2B5EF4-FFF2-40B4-BE49-F238E27FC236}">
                    <a16:creationId xmlns:a16="http://schemas.microsoft.com/office/drawing/2014/main" id="{23B593F6-967C-DD40-BC80-80CB03BB7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1" name="Rectangle 45">
                <a:extLst>
                  <a:ext uri="{FF2B5EF4-FFF2-40B4-BE49-F238E27FC236}">
                    <a16:creationId xmlns:a16="http://schemas.microsoft.com/office/drawing/2014/main" id="{1267C75F-36AD-224D-AC3D-D356A5142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2" name="Rectangle 46">
                <a:extLst>
                  <a:ext uri="{FF2B5EF4-FFF2-40B4-BE49-F238E27FC236}">
                    <a16:creationId xmlns:a16="http://schemas.microsoft.com/office/drawing/2014/main" id="{6098F042-D137-4345-9FF9-B07AA7590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3" name="Rectangle 47">
                <a:extLst>
                  <a:ext uri="{FF2B5EF4-FFF2-40B4-BE49-F238E27FC236}">
                    <a16:creationId xmlns:a16="http://schemas.microsoft.com/office/drawing/2014/main" id="{50271FA1-A063-BC47-9C77-181DBE6C2F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4" name="Rectangle 49">
                <a:extLst>
                  <a:ext uri="{FF2B5EF4-FFF2-40B4-BE49-F238E27FC236}">
                    <a16:creationId xmlns:a16="http://schemas.microsoft.com/office/drawing/2014/main" id="{FE46D3A1-85F8-0145-A6FA-003A72490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5" name="Rectangle 50">
                <a:extLst>
                  <a:ext uri="{FF2B5EF4-FFF2-40B4-BE49-F238E27FC236}">
                    <a16:creationId xmlns:a16="http://schemas.microsoft.com/office/drawing/2014/main" id="{164CE820-DAEA-FF44-897E-8B5F39B0E6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6" name="Rectangle 51">
                <a:extLst>
                  <a:ext uri="{FF2B5EF4-FFF2-40B4-BE49-F238E27FC236}">
                    <a16:creationId xmlns:a16="http://schemas.microsoft.com/office/drawing/2014/main" id="{287E3578-2431-464D-819F-374A693F3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7" name="Rectangle 77">
                <a:extLst>
                  <a:ext uri="{FF2B5EF4-FFF2-40B4-BE49-F238E27FC236}">
                    <a16:creationId xmlns:a16="http://schemas.microsoft.com/office/drawing/2014/main" id="{0398E93D-51ED-9642-8C1F-8E5CEA61F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8" name="Rectangle 78">
                <a:extLst>
                  <a:ext uri="{FF2B5EF4-FFF2-40B4-BE49-F238E27FC236}">
                    <a16:creationId xmlns:a16="http://schemas.microsoft.com/office/drawing/2014/main" id="{3D8550C8-2D3B-5A4A-83FB-5739C3EC5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9" name="Rectangle 79">
                <a:extLst>
                  <a:ext uri="{FF2B5EF4-FFF2-40B4-BE49-F238E27FC236}">
                    <a16:creationId xmlns:a16="http://schemas.microsoft.com/office/drawing/2014/main" id="{0DD410A8-F790-BE4D-91F4-85AB14435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0" name="Rectangle 80">
                <a:extLst>
                  <a:ext uri="{FF2B5EF4-FFF2-40B4-BE49-F238E27FC236}">
                    <a16:creationId xmlns:a16="http://schemas.microsoft.com/office/drawing/2014/main" id="{B9DFE6AB-B5EC-2642-806B-CA85D05BB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1" name="Rectangle 41">
                <a:extLst>
                  <a:ext uri="{FF2B5EF4-FFF2-40B4-BE49-F238E27FC236}">
                    <a16:creationId xmlns:a16="http://schemas.microsoft.com/office/drawing/2014/main" id="{AC07092A-50AE-3D4D-9C5E-F2315C820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2" name="Rectangle 42">
                <a:extLst>
                  <a:ext uri="{FF2B5EF4-FFF2-40B4-BE49-F238E27FC236}">
                    <a16:creationId xmlns:a16="http://schemas.microsoft.com/office/drawing/2014/main" id="{AA2F67E4-ED57-7549-9947-7EABA65B7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3" name="Rectangle 45">
                <a:extLst>
                  <a:ext uri="{FF2B5EF4-FFF2-40B4-BE49-F238E27FC236}">
                    <a16:creationId xmlns:a16="http://schemas.microsoft.com/office/drawing/2014/main" id="{F9716D25-4B16-D64F-9D64-82B8CC318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4" name="Rectangle 46">
                <a:extLst>
                  <a:ext uri="{FF2B5EF4-FFF2-40B4-BE49-F238E27FC236}">
                    <a16:creationId xmlns:a16="http://schemas.microsoft.com/office/drawing/2014/main" id="{D5AD7863-9071-F04B-B57E-D9887B4C4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5" name="Rectangle 47">
                <a:extLst>
                  <a:ext uri="{FF2B5EF4-FFF2-40B4-BE49-F238E27FC236}">
                    <a16:creationId xmlns:a16="http://schemas.microsoft.com/office/drawing/2014/main" id="{BBED9771-8ABC-EB4E-BD4B-BA8006909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6" name="Rectangle 49">
                <a:extLst>
                  <a:ext uri="{FF2B5EF4-FFF2-40B4-BE49-F238E27FC236}">
                    <a16:creationId xmlns:a16="http://schemas.microsoft.com/office/drawing/2014/main" id="{D36523FB-8301-D74F-9D7B-C2059F44F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7" name="Rectangle 50">
                <a:extLst>
                  <a:ext uri="{FF2B5EF4-FFF2-40B4-BE49-F238E27FC236}">
                    <a16:creationId xmlns:a16="http://schemas.microsoft.com/office/drawing/2014/main" id="{90B46ACA-0EF0-AE4C-9163-27525EA9D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8" name="Rectangle 51">
                <a:extLst>
                  <a:ext uri="{FF2B5EF4-FFF2-40B4-BE49-F238E27FC236}">
                    <a16:creationId xmlns:a16="http://schemas.microsoft.com/office/drawing/2014/main" id="{6EFEAB58-41EA-A64D-B9F4-4444574D9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9" name="Rectangle 77">
                <a:extLst>
                  <a:ext uri="{FF2B5EF4-FFF2-40B4-BE49-F238E27FC236}">
                    <a16:creationId xmlns:a16="http://schemas.microsoft.com/office/drawing/2014/main" id="{8A688068-3F9B-A84B-A398-37C1C25E2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0" name="Rectangle 78">
                <a:extLst>
                  <a:ext uri="{FF2B5EF4-FFF2-40B4-BE49-F238E27FC236}">
                    <a16:creationId xmlns:a16="http://schemas.microsoft.com/office/drawing/2014/main" id="{2BAF9D4C-5B96-474C-A93D-955F3B955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1" name="Rectangle 79">
                <a:extLst>
                  <a:ext uri="{FF2B5EF4-FFF2-40B4-BE49-F238E27FC236}">
                    <a16:creationId xmlns:a16="http://schemas.microsoft.com/office/drawing/2014/main" id="{FDEE6FD9-6198-DA4E-8D4C-E8BE0AE8B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2" name="Rectangle 80">
                <a:extLst>
                  <a:ext uri="{FF2B5EF4-FFF2-40B4-BE49-F238E27FC236}">
                    <a16:creationId xmlns:a16="http://schemas.microsoft.com/office/drawing/2014/main" id="{308EC1D0-950A-BD4B-A907-45786DF6AF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3" name="Rectangle 41">
                <a:extLst>
                  <a:ext uri="{FF2B5EF4-FFF2-40B4-BE49-F238E27FC236}">
                    <a16:creationId xmlns:a16="http://schemas.microsoft.com/office/drawing/2014/main" id="{5C4C6A09-69FB-1D46-9FEA-7C921564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4" name="Rectangle 42">
                <a:extLst>
                  <a:ext uri="{FF2B5EF4-FFF2-40B4-BE49-F238E27FC236}">
                    <a16:creationId xmlns:a16="http://schemas.microsoft.com/office/drawing/2014/main" id="{A06E97B8-1117-184A-B9FC-BE6B29F07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5" name="Rectangle 45">
                <a:extLst>
                  <a:ext uri="{FF2B5EF4-FFF2-40B4-BE49-F238E27FC236}">
                    <a16:creationId xmlns:a16="http://schemas.microsoft.com/office/drawing/2014/main" id="{BBC98ADA-955E-F244-83AA-01ED60CB0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6" name="Rectangle 46">
                <a:extLst>
                  <a:ext uri="{FF2B5EF4-FFF2-40B4-BE49-F238E27FC236}">
                    <a16:creationId xmlns:a16="http://schemas.microsoft.com/office/drawing/2014/main" id="{3FB2B30C-0CC5-C448-8252-570B1F831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7" name="Rectangle 47">
                <a:extLst>
                  <a:ext uri="{FF2B5EF4-FFF2-40B4-BE49-F238E27FC236}">
                    <a16:creationId xmlns:a16="http://schemas.microsoft.com/office/drawing/2014/main" id="{53DDC2FC-161F-F044-A2BC-580532777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8" name="Rectangle 49">
                <a:extLst>
                  <a:ext uri="{FF2B5EF4-FFF2-40B4-BE49-F238E27FC236}">
                    <a16:creationId xmlns:a16="http://schemas.microsoft.com/office/drawing/2014/main" id="{5114EAC1-6DF2-C046-8132-CEF4DE7B0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9" name="Rectangle 50">
                <a:extLst>
                  <a:ext uri="{FF2B5EF4-FFF2-40B4-BE49-F238E27FC236}">
                    <a16:creationId xmlns:a16="http://schemas.microsoft.com/office/drawing/2014/main" id="{FD6909C8-1658-0348-B6B7-A02F1FB67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0" name="Rectangle 51">
                <a:extLst>
                  <a:ext uri="{FF2B5EF4-FFF2-40B4-BE49-F238E27FC236}">
                    <a16:creationId xmlns:a16="http://schemas.microsoft.com/office/drawing/2014/main" id="{B8E823D1-8740-7D4D-AEBF-B578D45CA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1" name="Rectangle 77">
                <a:extLst>
                  <a:ext uri="{FF2B5EF4-FFF2-40B4-BE49-F238E27FC236}">
                    <a16:creationId xmlns:a16="http://schemas.microsoft.com/office/drawing/2014/main" id="{D9614474-C5F8-0D4E-98D0-DDB85D2CE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2" name="Rectangle 78">
                <a:extLst>
                  <a:ext uri="{FF2B5EF4-FFF2-40B4-BE49-F238E27FC236}">
                    <a16:creationId xmlns:a16="http://schemas.microsoft.com/office/drawing/2014/main" id="{25B8B933-834B-8F4C-BF91-717232596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3" name="Rectangle 79">
                <a:extLst>
                  <a:ext uri="{FF2B5EF4-FFF2-40B4-BE49-F238E27FC236}">
                    <a16:creationId xmlns:a16="http://schemas.microsoft.com/office/drawing/2014/main" id="{9220C064-6E2E-EF41-A2CF-0FD2C7C36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4" name="Rectangle 80">
                <a:extLst>
                  <a:ext uri="{FF2B5EF4-FFF2-40B4-BE49-F238E27FC236}">
                    <a16:creationId xmlns:a16="http://schemas.microsoft.com/office/drawing/2014/main" id="{3817B477-21E7-C94A-990A-F9394FBF7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5" name="Rectangle 41">
                <a:extLst>
                  <a:ext uri="{FF2B5EF4-FFF2-40B4-BE49-F238E27FC236}">
                    <a16:creationId xmlns:a16="http://schemas.microsoft.com/office/drawing/2014/main" id="{CBAEFD77-F79B-9D41-94F5-5E79708CC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6" name="Rectangle 42">
                <a:extLst>
                  <a:ext uri="{FF2B5EF4-FFF2-40B4-BE49-F238E27FC236}">
                    <a16:creationId xmlns:a16="http://schemas.microsoft.com/office/drawing/2014/main" id="{11DD8987-674B-E14A-8CC6-EC6CC9442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7" name="Rectangle 45">
                <a:extLst>
                  <a:ext uri="{FF2B5EF4-FFF2-40B4-BE49-F238E27FC236}">
                    <a16:creationId xmlns:a16="http://schemas.microsoft.com/office/drawing/2014/main" id="{F606B117-4675-B34D-BEFE-087CC735B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8" name="Rectangle 46">
                <a:extLst>
                  <a:ext uri="{FF2B5EF4-FFF2-40B4-BE49-F238E27FC236}">
                    <a16:creationId xmlns:a16="http://schemas.microsoft.com/office/drawing/2014/main" id="{27AE8E45-328C-6F45-BA80-C8CF0E8AD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9" name="Rectangle 47">
                <a:extLst>
                  <a:ext uri="{FF2B5EF4-FFF2-40B4-BE49-F238E27FC236}">
                    <a16:creationId xmlns:a16="http://schemas.microsoft.com/office/drawing/2014/main" id="{5E3220EA-E083-A644-8ACC-F08696B77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0" name="Rectangle 49">
                <a:extLst>
                  <a:ext uri="{FF2B5EF4-FFF2-40B4-BE49-F238E27FC236}">
                    <a16:creationId xmlns:a16="http://schemas.microsoft.com/office/drawing/2014/main" id="{16A5CC90-39CB-F346-A519-A413109FA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1" name="Rectangle 50">
                <a:extLst>
                  <a:ext uri="{FF2B5EF4-FFF2-40B4-BE49-F238E27FC236}">
                    <a16:creationId xmlns:a16="http://schemas.microsoft.com/office/drawing/2014/main" id="{A62F68C1-D580-B240-BCD6-F389D638F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2" name="Rectangle 51">
                <a:extLst>
                  <a:ext uri="{FF2B5EF4-FFF2-40B4-BE49-F238E27FC236}">
                    <a16:creationId xmlns:a16="http://schemas.microsoft.com/office/drawing/2014/main" id="{84959947-7D87-D041-9CA5-EFBF7A13D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3" name="Rectangle 77">
                <a:extLst>
                  <a:ext uri="{FF2B5EF4-FFF2-40B4-BE49-F238E27FC236}">
                    <a16:creationId xmlns:a16="http://schemas.microsoft.com/office/drawing/2014/main" id="{B6314E12-FAC2-554C-9224-B0CA1BF6F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4" name="Rectangle 78">
                <a:extLst>
                  <a:ext uri="{FF2B5EF4-FFF2-40B4-BE49-F238E27FC236}">
                    <a16:creationId xmlns:a16="http://schemas.microsoft.com/office/drawing/2014/main" id="{6B47922A-C620-BF47-96C1-83E74D7DE4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5" name="Rectangle 79">
                <a:extLst>
                  <a:ext uri="{FF2B5EF4-FFF2-40B4-BE49-F238E27FC236}">
                    <a16:creationId xmlns:a16="http://schemas.microsoft.com/office/drawing/2014/main" id="{E557BD50-B44D-C543-A1D7-0D95DD0EB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6" name="Rectangle 80">
                <a:extLst>
                  <a:ext uri="{FF2B5EF4-FFF2-40B4-BE49-F238E27FC236}">
                    <a16:creationId xmlns:a16="http://schemas.microsoft.com/office/drawing/2014/main" id="{D785CC55-B9B2-7945-9A13-E31DB09AA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7" name="Rectangle 41">
                <a:extLst>
                  <a:ext uri="{FF2B5EF4-FFF2-40B4-BE49-F238E27FC236}">
                    <a16:creationId xmlns:a16="http://schemas.microsoft.com/office/drawing/2014/main" id="{48BA646C-9B77-CF4E-8B3A-3EEFD75D9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8" name="Rectangle 42">
                <a:extLst>
                  <a:ext uri="{FF2B5EF4-FFF2-40B4-BE49-F238E27FC236}">
                    <a16:creationId xmlns:a16="http://schemas.microsoft.com/office/drawing/2014/main" id="{1F5F37D1-DE4F-E64A-B2C7-D645E7702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9" name="Rectangle 45">
                <a:extLst>
                  <a:ext uri="{FF2B5EF4-FFF2-40B4-BE49-F238E27FC236}">
                    <a16:creationId xmlns:a16="http://schemas.microsoft.com/office/drawing/2014/main" id="{7D522F18-B3B3-864A-9F0F-B30088217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0" name="Rectangle 46">
                <a:extLst>
                  <a:ext uri="{FF2B5EF4-FFF2-40B4-BE49-F238E27FC236}">
                    <a16:creationId xmlns:a16="http://schemas.microsoft.com/office/drawing/2014/main" id="{48D4C24E-9148-A64E-AC3E-4EBD72382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1" name="Rectangle 47">
                <a:extLst>
                  <a:ext uri="{FF2B5EF4-FFF2-40B4-BE49-F238E27FC236}">
                    <a16:creationId xmlns:a16="http://schemas.microsoft.com/office/drawing/2014/main" id="{7C01A840-CCCC-4246-B20E-74AC7215A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2" name="Rectangle 49">
                <a:extLst>
                  <a:ext uri="{FF2B5EF4-FFF2-40B4-BE49-F238E27FC236}">
                    <a16:creationId xmlns:a16="http://schemas.microsoft.com/office/drawing/2014/main" id="{05F4F12E-421A-764D-B0A1-36AA54D3A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3" name="Rectangle 50">
                <a:extLst>
                  <a:ext uri="{FF2B5EF4-FFF2-40B4-BE49-F238E27FC236}">
                    <a16:creationId xmlns:a16="http://schemas.microsoft.com/office/drawing/2014/main" id="{3C8B5E24-5BE5-CD43-99B1-72B690C3C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4" name="Rectangle 51">
                <a:extLst>
                  <a:ext uri="{FF2B5EF4-FFF2-40B4-BE49-F238E27FC236}">
                    <a16:creationId xmlns:a16="http://schemas.microsoft.com/office/drawing/2014/main" id="{3339F2D6-D617-BA42-9112-5424035DC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5" name="Rectangle 89">
                <a:extLst>
                  <a:ext uri="{FF2B5EF4-FFF2-40B4-BE49-F238E27FC236}">
                    <a16:creationId xmlns:a16="http://schemas.microsoft.com/office/drawing/2014/main" id="{7A3B7FBF-004F-6643-8A31-4DFEDBDCB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6" name="Rectangle 90">
                <a:extLst>
                  <a:ext uri="{FF2B5EF4-FFF2-40B4-BE49-F238E27FC236}">
                    <a16:creationId xmlns:a16="http://schemas.microsoft.com/office/drawing/2014/main" id="{1CCFBC67-5A7A-0449-968D-8AA61F9B9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7" name="Rectangle 91">
                <a:extLst>
                  <a:ext uri="{FF2B5EF4-FFF2-40B4-BE49-F238E27FC236}">
                    <a16:creationId xmlns:a16="http://schemas.microsoft.com/office/drawing/2014/main" id="{5FAC9351-3DF4-8D40-8837-6A584D628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8" name="Rectangle 92">
                <a:extLst>
                  <a:ext uri="{FF2B5EF4-FFF2-40B4-BE49-F238E27FC236}">
                    <a16:creationId xmlns:a16="http://schemas.microsoft.com/office/drawing/2014/main" id="{51EDEE4F-2503-484F-B6DF-01059B3B3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9" name="Rectangle 41">
                <a:extLst>
                  <a:ext uri="{FF2B5EF4-FFF2-40B4-BE49-F238E27FC236}">
                    <a16:creationId xmlns:a16="http://schemas.microsoft.com/office/drawing/2014/main" id="{580E2FD7-10AC-A34E-A710-4B3D6135B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0" name="Rectangle 42">
                <a:extLst>
                  <a:ext uri="{FF2B5EF4-FFF2-40B4-BE49-F238E27FC236}">
                    <a16:creationId xmlns:a16="http://schemas.microsoft.com/office/drawing/2014/main" id="{BC1F3820-A9B0-FC4F-9DA7-B80D8CEB7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1" name="Rectangle 45">
                <a:extLst>
                  <a:ext uri="{FF2B5EF4-FFF2-40B4-BE49-F238E27FC236}">
                    <a16:creationId xmlns:a16="http://schemas.microsoft.com/office/drawing/2014/main" id="{59A5C8C8-4F32-E842-A876-3F014CFB9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2" name="Rectangle 46">
                <a:extLst>
                  <a:ext uri="{FF2B5EF4-FFF2-40B4-BE49-F238E27FC236}">
                    <a16:creationId xmlns:a16="http://schemas.microsoft.com/office/drawing/2014/main" id="{09B8DC84-41F7-D249-94F6-6AF621D83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3" name="Rectangle 47">
                <a:extLst>
                  <a:ext uri="{FF2B5EF4-FFF2-40B4-BE49-F238E27FC236}">
                    <a16:creationId xmlns:a16="http://schemas.microsoft.com/office/drawing/2014/main" id="{3646B768-D070-9C43-9E70-E65B234CE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4" name="Rectangle 49">
                <a:extLst>
                  <a:ext uri="{FF2B5EF4-FFF2-40B4-BE49-F238E27FC236}">
                    <a16:creationId xmlns:a16="http://schemas.microsoft.com/office/drawing/2014/main" id="{C765C06B-F577-E145-9703-7EF9F29FD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5" name="Rectangle 50">
                <a:extLst>
                  <a:ext uri="{FF2B5EF4-FFF2-40B4-BE49-F238E27FC236}">
                    <a16:creationId xmlns:a16="http://schemas.microsoft.com/office/drawing/2014/main" id="{7748A01C-61C0-9948-BC6C-A174161EB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6" name="Rectangle 51">
                <a:extLst>
                  <a:ext uri="{FF2B5EF4-FFF2-40B4-BE49-F238E27FC236}">
                    <a16:creationId xmlns:a16="http://schemas.microsoft.com/office/drawing/2014/main" id="{21B7B705-79A2-E74E-8ADE-581416933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7" name="Rectangle 101">
                <a:extLst>
                  <a:ext uri="{FF2B5EF4-FFF2-40B4-BE49-F238E27FC236}">
                    <a16:creationId xmlns:a16="http://schemas.microsoft.com/office/drawing/2014/main" id="{A67B372E-FBA5-5948-83A3-2CE04D53A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8" name="Rectangle 102">
                <a:extLst>
                  <a:ext uri="{FF2B5EF4-FFF2-40B4-BE49-F238E27FC236}">
                    <a16:creationId xmlns:a16="http://schemas.microsoft.com/office/drawing/2014/main" id="{60CC338E-E84A-7A46-8B5F-EC0734078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9" name="Rectangle 103">
                <a:extLst>
                  <a:ext uri="{FF2B5EF4-FFF2-40B4-BE49-F238E27FC236}">
                    <a16:creationId xmlns:a16="http://schemas.microsoft.com/office/drawing/2014/main" id="{B712240C-607A-9B45-832A-D415F876B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0" name="Rectangle 104">
                <a:extLst>
                  <a:ext uri="{FF2B5EF4-FFF2-40B4-BE49-F238E27FC236}">
                    <a16:creationId xmlns:a16="http://schemas.microsoft.com/office/drawing/2014/main" id="{C1FC1AD8-B638-564B-BA72-8EA325E7D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1" name="Rectangle 41">
                <a:extLst>
                  <a:ext uri="{FF2B5EF4-FFF2-40B4-BE49-F238E27FC236}">
                    <a16:creationId xmlns:a16="http://schemas.microsoft.com/office/drawing/2014/main" id="{DE6C2294-432F-8545-A8BD-57DE44850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2" name="Rectangle 42">
                <a:extLst>
                  <a:ext uri="{FF2B5EF4-FFF2-40B4-BE49-F238E27FC236}">
                    <a16:creationId xmlns:a16="http://schemas.microsoft.com/office/drawing/2014/main" id="{3D3C496C-87B4-2045-AD3E-9E1D4C05F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3" name="Rectangle 45">
                <a:extLst>
                  <a:ext uri="{FF2B5EF4-FFF2-40B4-BE49-F238E27FC236}">
                    <a16:creationId xmlns:a16="http://schemas.microsoft.com/office/drawing/2014/main" id="{ECF2B1AA-7B77-634A-92D4-36B6E27EC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4" name="Rectangle 46">
                <a:extLst>
                  <a:ext uri="{FF2B5EF4-FFF2-40B4-BE49-F238E27FC236}">
                    <a16:creationId xmlns:a16="http://schemas.microsoft.com/office/drawing/2014/main" id="{8708713F-256B-324D-995B-8A6A7A57D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5" name="Rectangle 49">
                <a:extLst>
                  <a:ext uri="{FF2B5EF4-FFF2-40B4-BE49-F238E27FC236}">
                    <a16:creationId xmlns:a16="http://schemas.microsoft.com/office/drawing/2014/main" id="{E2A59A68-B71A-4E4F-8C30-46761A137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6" name="Rectangle 50">
                <a:extLst>
                  <a:ext uri="{FF2B5EF4-FFF2-40B4-BE49-F238E27FC236}">
                    <a16:creationId xmlns:a16="http://schemas.microsoft.com/office/drawing/2014/main" id="{082CA445-B774-6441-9109-22E521120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7" name="Rectangle 51">
                <a:extLst>
                  <a:ext uri="{FF2B5EF4-FFF2-40B4-BE49-F238E27FC236}">
                    <a16:creationId xmlns:a16="http://schemas.microsoft.com/office/drawing/2014/main" id="{B6C6678F-A623-2D45-B6EE-9089204DF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8" name="Rectangle 113">
                <a:extLst>
                  <a:ext uri="{FF2B5EF4-FFF2-40B4-BE49-F238E27FC236}">
                    <a16:creationId xmlns:a16="http://schemas.microsoft.com/office/drawing/2014/main" id="{8721EE26-BDAF-6B4A-8E59-C52B91C2C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9" name="Rectangle 114">
                <a:extLst>
                  <a:ext uri="{FF2B5EF4-FFF2-40B4-BE49-F238E27FC236}">
                    <a16:creationId xmlns:a16="http://schemas.microsoft.com/office/drawing/2014/main" id="{29C3D55E-64B6-B147-B83F-F67B848FF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0" name="Rectangle 115">
                <a:extLst>
                  <a:ext uri="{FF2B5EF4-FFF2-40B4-BE49-F238E27FC236}">
                    <a16:creationId xmlns:a16="http://schemas.microsoft.com/office/drawing/2014/main" id="{C61BCF79-2842-1846-90DA-CBFEA8DD8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1" name="Rectangle 51">
                <a:extLst>
                  <a:ext uri="{FF2B5EF4-FFF2-40B4-BE49-F238E27FC236}">
                    <a16:creationId xmlns:a16="http://schemas.microsoft.com/office/drawing/2014/main" id="{38C8AF90-FE86-EB4E-83D2-6FA4B14D5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2" name="Rectangle 252">
                <a:extLst>
                  <a:ext uri="{FF2B5EF4-FFF2-40B4-BE49-F238E27FC236}">
                    <a16:creationId xmlns:a16="http://schemas.microsoft.com/office/drawing/2014/main" id="{24DA59C0-5A18-7644-9257-C6B605941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4" name="TextBox 253">
              <a:extLst>
                <a:ext uri="{FF2B5EF4-FFF2-40B4-BE49-F238E27FC236}">
                  <a16:creationId xmlns:a16="http://schemas.microsoft.com/office/drawing/2014/main" id="{1FBF6A4B-5DA3-E94A-86C0-A9D335716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241322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your shoes</a:t>
              </a:r>
            </a:p>
          </p:txBody>
        </p:sp>
        <p:sp>
          <p:nvSpPr>
            <p:cNvPr id="445" name="TextBox 254">
              <a:extLst>
                <a:ext uri="{FF2B5EF4-FFF2-40B4-BE49-F238E27FC236}">
                  <a16:creationId xmlns:a16="http://schemas.microsoft.com/office/drawing/2014/main" id="{877B58FF-6777-7046-A27A-DBC914623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605640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questionable shoes</a:t>
              </a:r>
            </a:p>
          </p:txBody>
        </p:sp>
        <p:grpSp>
          <p:nvGrpSpPr>
            <p:cNvPr id="446" name="Group 201">
              <a:extLst>
                <a:ext uri="{FF2B5EF4-FFF2-40B4-BE49-F238E27FC236}">
                  <a16:creationId xmlns:a16="http://schemas.microsoft.com/office/drawing/2014/main" id="{DF7DC9F7-AB52-0C48-B0BD-E8AC9EABFD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2679700"/>
              <a:ext cx="2667000" cy="1589088"/>
              <a:chOff x="1135223" y="2655771"/>
              <a:chExt cx="2667000" cy="3200400"/>
            </a:xfrm>
          </p:grpSpPr>
          <p:sp>
            <p:nvSpPr>
              <p:cNvPr id="705" name="Rectangle 41">
                <a:extLst>
                  <a:ext uri="{FF2B5EF4-FFF2-40B4-BE49-F238E27FC236}">
                    <a16:creationId xmlns:a16="http://schemas.microsoft.com/office/drawing/2014/main" id="{74D2B5D4-7A5E-EB4A-9EFB-47B33F4CF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6" name="Rectangle 42">
                <a:extLst>
                  <a:ext uri="{FF2B5EF4-FFF2-40B4-BE49-F238E27FC236}">
                    <a16:creationId xmlns:a16="http://schemas.microsoft.com/office/drawing/2014/main" id="{1899EA00-6E34-1745-9D13-94636A845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7" name="Rectangle 45">
                <a:extLst>
                  <a:ext uri="{FF2B5EF4-FFF2-40B4-BE49-F238E27FC236}">
                    <a16:creationId xmlns:a16="http://schemas.microsoft.com/office/drawing/2014/main" id="{A826B7C6-2F29-E94B-8EAA-9698622E2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8" name="Rectangle 46">
                <a:extLst>
                  <a:ext uri="{FF2B5EF4-FFF2-40B4-BE49-F238E27FC236}">
                    <a16:creationId xmlns:a16="http://schemas.microsoft.com/office/drawing/2014/main" id="{8C4B6D05-C2D8-E84D-A383-43E567FD3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9" name="Rectangle 47">
                <a:extLst>
                  <a:ext uri="{FF2B5EF4-FFF2-40B4-BE49-F238E27FC236}">
                    <a16:creationId xmlns:a16="http://schemas.microsoft.com/office/drawing/2014/main" id="{F8BD7C4B-D1D0-7247-83E5-1038E99D9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0" name="Rectangle 49">
                <a:extLst>
                  <a:ext uri="{FF2B5EF4-FFF2-40B4-BE49-F238E27FC236}">
                    <a16:creationId xmlns:a16="http://schemas.microsoft.com/office/drawing/2014/main" id="{A840ACEA-BEFA-7C41-9E1E-0AD6085C2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1" name="Rectangle 50">
                <a:extLst>
                  <a:ext uri="{FF2B5EF4-FFF2-40B4-BE49-F238E27FC236}">
                    <a16:creationId xmlns:a16="http://schemas.microsoft.com/office/drawing/2014/main" id="{932C47FB-4D17-BE4D-A48C-72311D65A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2" name="Rectangle 51">
                <a:extLst>
                  <a:ext uri="{FF2B5EF4-FFF2-40B4-BE49-F238E27FC236}">
                    <a16:creationId xmlns:a16="http://schemas.microsoft.com/office/drawing/2014/main" id="{C5FA6E5D-42C4-054C-B4F7-5D48A9A26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3" name="Rectangle 77">
                <a:extLst>
                  <a:ext uri="{FF2B5EF4-FFF2-40B4-BE49-F238E27FC236}">
                    <a16:creationId xmlns:a16="http://schemas.microsoft.com/office/drawing/2014/main" id="{D54690E8-A7D5-9444-98D8-1BF502E03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4" name="Rectangle 78">
                <a:extLst>
                  <a:ext uri="{FF2B5EF4-FFF2-40B4-BE49-F238E27FC236}">
                    <a16:creationId xmlns:a16="http://schemas.microsoft.com/office/drawing/2014/main" id="{0C9785A4-BDB7-4D4A-8493-4A35439FA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5" name="Rectangle 79">
                <a:extLst>
                  <a:ext uri="{FF2B5EF4-FFF2-40B4-BE49-F238E27FC236}">
                    <a16:creationId xmlns:a16="http://schemas.microsoft.com/office/drawing/2014/main" id="{179642E1-2B5A-4943-ADE5-4601A4674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6" name="Rectangle 80">
                <a:extLst>
                  <a:ext uri="{FF2B5EF4-FFF2-40B4-BE49-F238E27FC236}">
                    <a16:creationId xmlns:a16="http://schemas.microsoft.com/office/drawing/2014/main" id="{E2166129-C65F-A74E-BE11-3A30E19E7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7" name="Rectangle 41">
                <a:extLst>
                  <a:ext uri="{FF2B5EF4-FFF2-40B4-BE49-F238E27FC236}">
                    <a16:creationId xmlns:a16="http://schemas.microsoft.com/office/drawing/2014/main" id="{C815B448-8308-EF45-BBF5-770304101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8" name="Rectangle 42">
                <a:extLst>
                  <a:ext uri="{FF2B5EF4-FFF2-40B4-BE49-F238E27FC236}">
                    <a16:creationId xmlns:a16="http://schemas.microsoft.com/office/drawing/2014/main" id="{AEC31441-84ED-E046-8F99-4BD872891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9" name="Rectangle 45">
                <a:extLst>
                  <a:ext uri="{FF2B5EF4-FFF2-40B4-BE49-F238E27FC236}">
                    <a16:creationId xmlns:a16="http://schemas.microsoft.com/office/drawing/2014/main" id="{954125AD-94DB-1447-AC48-605C1AEA9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0" name="Rectangle 46">
                <a:extLst>
                  <a:ext uri="{FF2B5EF4-FFF2-40B4-BE49-F238E27FC236}">
                    <a16:creationId xmlns:a16="http://schemas.microsoft.com/office/drawing/2014/main" id="{C5C7529A-2927-E848-BBF1-5130C41E8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1" name="Rectangle 47">
                <a:extLst>
                  <a:ext uri="{FF2B5EF4-FFF2-40B4-BE49-F238E27FC236}">
                    <a16:creationId xmlns:a16="http://schemas.microsoft.com/office/drawing/2014/main" id="{48C2A0BA-4712-6747-B8D2-92EE4135E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2" name="Rectangle 49">
                <a:extLst>
                  <a:ext uri="{FF2B5EF4-FFF2-40B4-BE49-F238E27FC236}">
                    <a16:creationId xmlns:a16="http://schemas.microsoft.com/office/drawing/2014/main" id="{7EA85DF6-F061-AD46-BB59-F7A8F91B6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3" name="Rectangle 50">
                <a:extLst>
                  <a:ext uri="{FF2B5EF4-FFF2-40B4-BE49-F238E27FC236}">
                    <a16:creationId xmlns:a16="http://schemas.microsoft.com/office/drawing/2014/main" id="{52B452DC-7988-504F-97DA-09D39FC27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4" name="Rectangle 51">
                <a:extLst>
                  <a:ext uri="{FF2B5EF4-FFF2-40B4-BE49-F238E27FC236}">
                    <a16:creationId xmlns:a16="http://schemas.microsoft.com/office/drawing/2014/main" id="{E261AC84-850F-C84E-B9A8-56BD281C1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5" name="Rectangle 77">
                <a:extLst>
                  <a:ext uri="{FF2B5EF4-FFF2-40B4-BE49-F238E27FC236}">
                    <a16:creationId xmlns:a16="http://schemas.microsoft.com/office/drawing/2014/main" id="{D7A7FAAA-0E52-DF48-A4F6-EB69CB09A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6" name="Rectangle 78">
                <a:extLst>
                  <a:ext uri="{FF2B5EF4-FFF2-40B4-BE49-F238E27FC236}">
                    <a16:creationId xmlns:a16="http://schemas.microsoft.com/office/drawing/2014/main" id="{9F943FCC-02B8-724A-9A94-2A4A5C89E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7" name="Rectangle 79">
                <a:extLst>
                  <a:ext uri="{FF2B5EF4-FFF2-40B4-BE49-F238E27FC236}">
                    <a16:creationId xmlns:a16="http://schemas.microsoft.com/office/drawing/2014/main" id="{E562771F-EB79-3243-9F5B-270AE31AA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8" name="Rectangle 80">
                <a:extLst>
                  <a:ext uri="{FF2B5EF4-FFF2-40B4-BE49-F238E27FC236}">
                    <a16:creationId xmlns:a16="http://schemas.microsoft.com/office/drawing/2014/main" id="{CB251896-EE05-A64A-8F92-B8C2A858D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9" name="Rectangle 41">
                <a:extLst>
                  <a:ext uri="{FF2B5EF4-FFF2-40B4-BE49-F238E27FC236}">
                    <a16:creationId xmlns:a16="http://schemas.microsoft.com/office/drawing/2014/main" id="{BAF0F8D1-8B67-A04E-B250-819B29935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0" name="Rectangle 42">
                <a:extLst>
                  <a:ext uri="{FF2B5EF4-FFF2-40B4-BE49-F238E27FC236}">
                    <a16:creationId xmlns:a16="http://schemas.microsoft.com/office/drawing/2014/main" id="{580FD7EF-1377-FB44-B499-58E201E22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1" name="Rectangle 45">
                <a:extLst>
                  <a:ext uri="{FF2B5EF4-FFF2-40B4-BE49-F238E27FC236}">
                    <a16:creationId xmlns:a16="http://schemas.microsoft.com/office/drawing/2014/main" id="{6CCEF5B0-13A1-154A-826E-81CC282E6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2" name="Rectangle 46">
                <a:extLst>
                  <a:ext uri="{FF2B5EF4-FFF2-40B4-BE49-F238E27FC236}">
                    <a16:creationId xmlns:a16="http://schemas.microsoft.com/office/drawing/2014/main" id="{1538CC10-D72A-5A4C-AF3B-9767A397F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3" name="Rectangle 47">
                <a:extLst>
                  <a:ext uri="{FF2B5EF4-FFF2-40B4-BE49-F238E27FC236}">
                    <a16:creationId xmlns:a16="http://schemas.microsoft.com/office/drawing/2014/main" id="{32304700-1DA2-C046-B080-A7482794C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4" name="Rectangle 49">
                <a:extLst>
                  <a:ext uri="{FF2B5EF4-FFF2-40B4-BE49-F238E27FC236}">
                    <a16:creationId xmlns:a16="http://schemas.microsoft.com/office/drawing/2014/main" id="{960525D0-1839-3D44-B6E1-22988D545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5" name="Rectangle 50">
                <a:extLst>
                  <a:ext uri="{FF2B5EF4-FFF2-40B4-BE49-F238E27FC236}">
                    <a16:creationId xmlns:a16="http://schemas.microsoft.com/office/drawing/2014/main" id="{67011C57-3235-8647-BF7E-FE0662C31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6" name="Rectangle 51">
                <a:extLst>
                  <a:ext uri="{FF2B5EF4-FFF2-40B4-BE49-F238E27FC236}">
                    <a16:creationId xmlns:a16="http://schemas.microsoft.com/office/drawing/2014/main" id="{60191E47-FF9B-FD4A-A912-5E97BE613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7" name="Rectangle 77">
                <a:extLst>
                  <a:ext uri="{FF2B5EF4-FFF2-40B4-BE49-F238E27FC236}">
                    <a16:creationId xmlns:a16="http://schemas.microsoft.com/office/drawing/2014/main" id="{7CC1B131-C834-2940-9D4F-7E69D750E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8" name="Rectangle 78">
                <a:extLst>
                  <a:ext uri="{FF2B5EF4-FFF2-40B4-BE49-F238E27FC236}">
                    <a16:creationId xmlns:a16="http://schemas.microsoft.com/office/drawing/2014/main" id="{E2C12830-D713-3945-A76C-8395EFA28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9" name="Rectangle 79">
                <a:extLst>
                  <a:ext uri="{FF2B5EF4-FFF2-40B4-BE49-F238E27FC236}">
                    <a16:creationId xmlns:a16="http://schemas.microsoft.com/office/drawing/2014/main" id="{B8C1A73E-465C-344E-AFBD-7083D32E4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0" name="Rectangle 80">
                <a:extLst>
                  <a:ext uri="{FF2B5EF4-FFF2-40B4-BE49-F238E27FC236}">
                    <a16:creationId xmlns:a16="http://schemas.microsoft.com/office/drawing/2014/main" id="{0D85717B-0492-D948-A519-7C826433C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1" name="Rectangle 41">
                <a:extLst>
                  <a:ext uri="{FF2B5EF4-FFF2-40B4-BE49-F238E27FC236}">
                    <a16:creationId xmlns:a16="http://schemas.microsoft.com/office/drawing/2014/main" id="{4ECFBEBD-BBA3-9A40-9CAB-22440B58C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2" name="Rectangle 42">
                <a:extLst>
                  <a:ext uri="{FF2B5EF4-FFF2-40B4-BE49-F238E27FC236}">
                    <a16:creationId xmlns:a16="http://schemas.microsoft.com/office/drawing/2014/main" id="{2F015632-8745-2640-A757-784311519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3" name="Rectangle 45">
                <a:extLst>
                  <a:ext uri="{FF2B5EF4-FFF2-40B4-BE49-F238E27FC236}">
                    <a16:creationId xmlns:a16="http://schemas.microsoft.com/office/drawing/2014/main" id="{A6DCF1DB-FBBB-2447-8EF9-D3151414C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4" name="Rectangle 46">
                <a:extLst>
                  <a:ext uri="{FF2B5EF4-FFF2-40B4-BE49-F238E27FC236}">
                    <a16:creationId xmlns:a16="http://schemas.microsoft.com/office/drawing/2014/main" id="{86136BD7-4B2C-7247-9D6D-E8FC95483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5" name="Rectangle 47">
                <a:extLst>
                  <a:ext uri="{FF2B5EF4-FFF2-40B4-BE49-F238E27FC236}">
                    <a16:creationId xmlns:a16="http://schemas.microsoft.com/office/drawing/2014/main" id="{FE170830-7732-6848-9ED9-36A42B264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6" name="Rectangle 49">
                <a:extLst>
                  <a:ext uri="{FF2B5EF4-FFF2-40B4-BE49-F238E27FC236}">
                    <a16:creationId xmlns:a16="http://schemas.microsoft.com/office/drawing/2014/main" id="{B59ECBE8-E1C6-BD4D-8E26-0AC599ED5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7" name="Rectangle 50">
                <a:extLst>
                  <a:ext uri="{FF2B5EF4-FFF2-40B4-BE49-F238E27FC236}">
                    <a16:creationId xmlns:a16="http://schemas.microsoft.com/office/drawing/2014/main" id="{6EF5E6B6-5E1E-DE49-A82E-CB8894E8E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8" name="Rectangle 51">
                <a:extLst>
                  <a:ext uri="{FF2B5EF4-FFF2-40B4-BE49-F238E27FC236}">
                    <a16:creationId xmlns:a16="http://schemas.microsoft.com/office/drawing/2014/main" id="{F7E7DA3E-7ADF-1F41-BBC5-06B7F3C2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9" name="Rectangle 289">
                <a:extLst>
                  <a:ext uri="{FF2B5EF4-FFF2-40B4-BE49-F238E27FC236}">
                    <a16:creationId xmlns:a16="http://schemas.microsoft.com/office/drawing/2014/main" id="{B45284AB-88AF-3D49-A51E-3F4292781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0" name="Rectangle 290">
                <a:extLst>
                  <a:ext uri="{FF2B5EF4-FFF2-40B4-BE49-F238E27FC236}">
                    <a16:creationId xmlns:a16="http://schemas.microsoft.com/office/drawing/2014/main" id="{38147E4F-CB37-DB42-A666-0E6E90D5B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1" name="Rectangle 291">
                <a:extLst>
                  <a:ext uri="{FF2B5EF4-FFF2-40B4-BE49-F238E27FC236}">
                    <a16:creationId xmlns:a16="http://schemas.microsoft.com/office/drawing/2014/main" id="{3E56397C-E72C-3944-B4BB-91F542AA5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2" name="Rectangle 292">
                <a:extLst>
                  <a:ext uri="{FF2B5EF4-FFF2-40B4-BE49-F238E27FC236}">
                    <a16:creationId xmlns:a16="http://schemas.microsoft.com/office/drawing/2014/main" id="{A5A9BDE4-9BF0-474C-90E6-3A42A476A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3" name="Rectangle 41">
                <a:extLst>
                  <a:ext uri="{FF2B5EF4-FFF2-40B4-BE49-F238E27FC236}">
                    <a16:creationId xmlns:a16="http://schemas.microsoft.com/office/drawing/2014/main" id="{DF03361B-52E4-D049-A8F5-B0C1D95B4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4" name="Rectangle 42">
                <a:extLst>
                  <a:ext uri="{FF2B5EF4-FFF2-40B4-BE49-F238E27FC236}">
                    <a16:creationId xmlns:a16="http://schemas.microsoft.com/office/drawing/2014/main" id="{233164FF-2A09-6842-B80D-3408BDEEB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5" name="Rectangle 45">
                <a:extLst>
                  <a:ext uri="{FF2B5EF4-FFF2-40B4-BE49-F238E27FC236}">
                    <a16:creationId xmlns:a16="http://schemas.microsoft.com/office/drawing/2014/main" id="{3AF1A134-5ED9-914F-8455-134990201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6" name="Rectangle 46">
                <a:extLst>
                  <a:ext uri="{FF2B5EF4-FFF2-40B4-BE49-F238E27FC236}">
                    <a16:creationId xmlns:a16="http://schemas.microsoft.com/office/drawing/2014/main" id="{C67E1280-7A64-C74E-9A1C-A1A652C2B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7" name="Rectangle 47">
                <a:extLst>
                  <a:ext uri="{FF2B5EF4-FFF2-40B4-BE49-F238E27FC236}">
                    <a16:creationId xmlns:a16="http://schemas.microsoft.com/office/drawing/2014/main" id="{4ADD3524-5C94-6548-8EF3-32F73BB8C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8" name="Rectangle 49">
                <a:extLst>
                  <a:ext uri="{FF2B5EF4-FFF2-40B4-BE49-F238E27FC236}">
                    <a16:creationId xmlns:a16="http://schemas.microsoft.com/office/drawing/2014/main" id="{10669F20-877E-1643-BAC2-A26528388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9" name="Rectangle 50">
                <a:extLst>
                  <a:ext uri="{FF2B5EF4-FFF2-40B4-BE49-F238E27FC236}">
                    <a16:creationId xmlns:a16="http://schemas.microsoft.com/office/drawing/2014/main" id="{F6894CF9-18B2-E042-9E5C-2ECF37EBB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0" name="Rectangle 51">
                <a:extLst>
                  <a:ext uri="{FF2B5EF4-FFF2-40B4-BE49-F238E27FC236}">
                    <a16:creationId xmlns:a16="http://schemas.microsoft.com/office/drawing/2014/main" id="{E0C655ED-85DE-EE40-9354-F43FA1E0F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1" name="Rectangle 301">
                <a:extLst>
                  <a:ext uri="{FF2B5EF4-FFF2-40B4-BE49-F238E27FC236}">
                    <a16:creationId xmlns:a16="http://schemas.microsoft.com/office/drawing/2014/main" id="{B71B963B-6056-4248-BD7F-07BF4DDE8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2" name="Rectangle 302">
                <a:extLst>
                  <a:ext uri="{FF2B5EF4-FFF2-40B4-BE49-F238E27FC236}">
                    <a16:creationId xmlns:a16="http://schemas.microsoft.com/office/drawing/2014/main" id="{4E4E1FA3-2121-7C4D-9DAA-9DCA57FAE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3" name="Rectangle 303">
                <a:extLst>
                  <a:ext uri="{FF2B5EF4-FFF2-40B4-BE49-F238E27FC236}">
                    <a16:creationId xmlns:a16="http://schemas.microsoft.com/office/drawing/2014/main" id="{72A420ED-7191-0E42-A823-1A9D99331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4" name="Rectangle 304">
                <a:extLst>
                  <a:ext uri="{FF2B5EF4-FFF2-40B4-BE49-F238E27FC236}">
                    <a16:creationId xmlns:a16="http://schemas.microsoft.com/office/drawing/2014/main" id="{9C7A6D2D-6B58-2E4C-8EE2-7644DDC24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5" name="Rectangle 41">
                <a:extLst>
                  <a:ext uri="{FF2B5EF4-FFF2-40B4-BE49-F238E27FC236}">
                    <a16:creationId xmlns:a16="http://schemas.microsoft.com/office/drawing/2014/main" id="{F730403A-1581-7A48-806A-9DE8EAB7C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6" name="Rectangle 42">
                <a:extLst>
                  <a:ext uri="{FF2B5EF4-FFF2-40B4-BE49-F238E27FC236}">
                    <a16:creationId xmlns:a16="http://schemas.microsoft.com/office/drawing/2014/main" id="{355B4016-E385-A446-AF63-03691C35C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7" name="Rectangle 45">
                <a:extLst>
                  <a:ext uri="{FF2B5EF4-FFF2-40B4-BE49-F238E27FC236}">
                    <a16:creationId xmlns:a16="http://schemas.microsoft.com/office/drawing/2014/main" id="{D155AB8F-D5D6-E64F-BFC4-2353A3E52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8" name="Rectangle 46">
                <a:extLst>
                  <a:ext uri="{FF2B5EF4-FFF2-40B4-BE49-F238E27FC236}">
                    <a16:creationId xmlns:a16="http://schemas.microsoft.com/office/drawing/2014/main" id="{BE100BBB-4B3E-EE4B-A9B8-F80430CB9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9" name="Rectangle 47">
                <a:extLst>
                  <a:ext uri="{FF2B5EF4-FFF2-40B4-BE49-F238E27FC236}">
                    <a16:creationId xmlns:a16="http://schemas.microsoft.com/office/drawing/2014/main" id="{9DA5A3C9-D257-5C44-88DD-E686DF812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0" name="Rectangle 49">
                <a:extLst>
                  <a:ext uri="{FF2B5EF4-FFF2-40B4-BE49-F238E27FC236}">
                    <a16:creationId xmlns:a16="http://schemas.microsoft.com/office/drawing/2014/main" id="{C31E14F8-B93D-0742-BE4F-12211BF2F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1" name="Rectangle 50">
                <a:extLst>
                  <a:ext uri="{FF2B5EF4-FFF2-40B4-BE49-F238E27FC236}">
                    <a16:creationId xmlns:a16="http://schemas.microsoft.com/office/drawing/2014/main" id="{178D8A71-4927-B84D-A577-42464BD33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2" name="Rectangle 51">
                <a:extLst>
                  <a:ext uri="{FF2B5EF4-FFF2-40B4-BE49-F238E27FC236}">
                    <a16:creationId xmlns:a16="http://schemas.microsoft.com/office/drawing/2014/main" id="{152B6DF1-4113-894C-9E24-A08364DAC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3" name="Rectangle 313">
                <a:extLst>
                  <a:ext uri="{FF2B5EF4-FFF2-40B4-BE49-F238E27FC236}">
                    <a16:creationId xmlns:a16="http://schemas.microsoft.com/office/drawing/2014/main" id="{A1590E29-984E-504E-BCD8-C6001F621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4" name="Rectangle 314">
                <a:extLst>
                  <a:ext uri="{FF2B5EF4-FFF2-40B4-BE49-F238E27FC236}">
                    <a16:creationId xmlns:a16="http://schemas.microsoft.com/office/drawing/2014/main" id="{A8D9E6A5-8A74-F949-B4AD-01E7D01B6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5" name="Rectangle 315">
                <a:extLst>
                  <a:ext uri="{FF2B5EF4-FFF2-40B4-BE49-F238E27FC236}">
                    <a16:creationId xmlns:a16="http://schemas.microsoft.com/office/drawing/2014/main" id="{33DAEB2E-9158-FA46-8DB7-1DC547AFA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6" name="Rectangle 316">
                <a:extLst>
                  <a:ext uri="{FF2B5EF4-FFF2-40B4-BE49-F238E27FC236}">
                    <a16:creationId xmlns:a16="http://schemas.microsoft.com/office/drawing/2014/main" id="{A853FE32-AC3F-C34F-BAA6-876BD604A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7" name="Rectangle 41">
                <a:extLst>
                  <a:ext uri="{FF2B5EF4-FFF2-40B4-BE49-F238E27FC236}">
                    <a16:creationId xmlns:a16="http://schemas.microsoft.com/office/drawing/2014/main" id="{4D3B7505-0AD7-EF45-AF1C-F4B6473F6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8" name="Rectangle 42">
                <a:extLst>
                  <a:ext uri="{FF2B5EF4-FFF2-40B4-BE49-F238E27FC236}">
                    <a16:creationId xmlns:a16="http://schemas.microsoft.com/office/drawing/2014/main" id="{FE135599-3A28-4243-9234-ECD9C01FA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9" name="Rectangle 45">
                <a:extLst>
                  <a:ext uri="{FF2B5EF4-FFF2-40B4-BE49-F238E27FC236}">
                    <a16:creationId xmlns:a16="http://schemas.microsoft.com/office/drawing/2014/main" id="{02524EA6-5DCE-F74F-BC7D-EE274C8CA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0" name="Rectangle 46">
                <a:extLst>
                  <a:ext uri="{FF2B5EF4-FFF2-40B4-BE49-F238E27FC236}">
                    <a16:creationId xmlns:a16="http://schemas.microsoft.com/office/drawing/2014/main" id="{06D5178B-4A5A-C64F-8B45-594ED0332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1" name="Rectangle 49">
                <a:extLst>
                  <a:ext uri="{FF2B5EF4-FFF2-40B4-BE49-F238E27FC236}">
                    <a16:creationId xmlns:a16="http://schemas.microsoft.com/office/drawing/2014/main" id="{4DB8960B-9EE2-C84F-ABFB-BCA141684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2" name="Rectangle 50">
                <a:extLst>
                  <a:ext uri="{FF2B5EF4-FFF2-40B4-BE49-F238E27FC236}">
                    <a16:creationId xmlns:a16="http://schemas.microsoft.com/office/drawing/2014/main" id="{B109FF67-F1DB-BF42-B777-9B31A783E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3" name="Rectangle 51">
                <a:extLst>
                  <a:ext uri="{FF2B5EF4-FFF2-40B4-BE49-F238E27FC236}">
                    <a16:creationId xmlns:a16="http://schemas.microsoft.com/office/drawing/2014/main" id="{2681B9D5-5F82-4245-AC41-8C6D42D30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4" name="Rectangle 324">
                <a:extLst>
                  <a:ext uri="{FF2B5EF4-FFF2-40B4-BE49-F238E27FC236}">
                    <a16:creationId xmlns:a16="http://schemas.microsoft.com/office/drawing/2014/main" id="{67F6619B-4AB3-DE43-9507-026B0F727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5" name="Rectangle 325">
                <a:extLst>
                  <a:ext uri="{FF2B5EF4-FFF2-40B4-BE49-F238E27FC236}">
                    <a16:creationId xmlns:a16="http://schemas.microsoft.com/office/drawing/2014/main" id="{FA0E63E4-0849-AC4A-BCD9-9F850EEDB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6" name="Rectangle 326">
                <a:extLst>
                  <a:ext uri="{FF2B5EF4-FFF2-40B4-BE49-F238E27FC236}">
                    <a16:creationId xmlns:a16="http://schemas.microsoft.com/office/drawing/2014/main" id="{98769F50-F1AD-D24F-AA27-9FC27C747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7" name="Rectangle 51">
                <a:extLst>
                  <a:ext uri="{FF2B5EF4-FFF2-40B4-BE49-F238E27FC236}">
                    <a16:creationId xmlns:a16="http://schemas.microsoft.com/office/drawing/2014/main" id="{35FF8C25-B0B7-C044-B48D-0ECC2964C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8" name="Rectangle 328">
                <a:extLst>
                  <a:ext uri="{FF2B5EF4-FFF2-40B4-BE49-F238E27FC236}">
                    <a16:creationId xmlns:a16="http://schemas.microsoft.com/office/drawing/2014/main" id="{199E8906-9BDE-9443-BABF-D6AAE1662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7" name="Rectangle 41">
              <a:extLst>
                <a:ext uri="{FF2B5EF4-FFF2-40B4-BE49-F238E27FC236}">
                  <a16:creationId xmlns:a16="http://schemas.microsoft.com/office/drawing/2014/main" id="{EE779F46-7B6E-7345-B5E0-000350F02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8" name="Rectangle 42">
              <a:extLst>
                <a:ext uri="{FF2B5EF4-FFF2-40B4-BE49-F238E27FC236}">
                  <a16:creationId xmlns:a16="http://schemas.microsoft.com/office/drawing/2014/main" id="{C6386B6A-9474-2643-9DB7-77A6C13B8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9" name="Rectangle 45">
              <a:extLst>
                <a:ext uri="{FF2B5EF4-FFF2-40B4-BE49-F238E27FC236}">
                  <a16:creationId xmlns:a16="http://schemas.microsoft.com/office/drawing/2014/main" id="{5A82A0AC-BE40-C64F-A4A3-989546422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0" name="Rectangle 46">
              <a:extLst>
                <a:ext uri="{FF2B5EF4-FFF2-40B4-BE49-F238E27FC236}">
                  <a16:creationId xmlns:a16="http://schemas.microsoft.com/office/drawing/2014/main" id="{84AA11BC-683B-1A48-8FDB-BEC397056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1" name="Rectangle 49">
              <a:extLst>
                <a:ext uri="{FF2B5EF4-FFF2-40B4-BE49-F238E27FC236}">
                  <a16:creationId xmlns:a16="http://schemas.microsoft.com/office/drawing/2014/main" id="{73C9F7DF-56CA-B14C-A1B0-EE60E82A5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2" name="Rectangle 50">
              <a:extLst>
                <a:ext uri="{FF2B5EF4-FFF2-40B4-BE49-F238E27FC236}">
                  <a16:creationId xmlns:a16="http://schemas.microsoft.com/office/drawing/2014/main" id="{3C4E63C9-CF91-3D4A-9BC5-7E8C3330D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3" name="Rectangle 51">
              <a:extLst>
                <a:ext uri="{FF2B5EF4-FFF2-40B4-BE49-F238E27FC236}">
                  <a16:creationId xmlns:a16="http://schemas.microsoft.com/office/drawing/2014/main" id="{438EDC86-3052-6D40-B44E-CFB584764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4" name="Rectangle 77">
              <a:extLst>
                <a:ext uri="{FF2B5EF4-FFF2-40B4-BE49-F238E27FC236}">
                  <a16:creationId xmlns:a16="http://schemas.microsoft.com/office/drawing/2014/main" id="{A899DF80-9402-F44B-BBDB-281C111C8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5" name="Rectangle 78">
              <a:extLst>
                <a:ext uri="{FF2B5EF4-FFF2-40B4-BE49-F238E27FC236}">
                  <a16:creationId xmlns:a16="http://schemas.microsoft.com/office/drawing/2014/main" id="{7ECA6F50-F086-2344-B56B-E8E861BA6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6" name="Rectangle 79">
              <a:extLst>
                <a:ext uri="{FF2B5EF4-FFF2-40B4-BE49-F238E27FC236}">
                  <a16:creationId xmlns:a16="http://schemas.microsoft.com/office/drawing/2014/main" id="{C77F3F1B-8D12-B54C-B56E-A68EBE87D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7" name="Rectangle 80">
              <a:extLst>
                <a:ext uri="{FF2B5EF4-FFF2-40B4-BE49-F238E27FC236}">
                  <a16:creationId xmlns:a16="http://schemas.microsoft.com/office/drawing/2014/main" id="{416A1F19-161B-F24C-9EE3-E8061ED8C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8" name="Rectangle 41">
              <a:extLst>
                <a:ext uri="{FF2B5EF4-FFF2-40B4-BE49-F238E27FC236}">
                  <a16:creationId xmlns:a16="http://schemas.microsoft.com/office/drawing/2014/main" id="{DA36A30F-F1AA-214D-A8C9-FE43124FE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9" name="Rectangle 42">
              <a:extLst>
                <a:ext uri="{FF2B5EF4-FFF2-40B4-BE49-F238E27FC236}">
                  <a16:creationId xmlns:a16="http://schemas.microsoft.com/office/drawing/2014/main" id="{798B7724-A863-3441-8D54-2097093D6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0" name="Rectangle 45">
              <a:extLst>
                <a:ext uri="{FF2B5EF4-FFF2-40B4-BE49-F238E27FC236}">
                  <a16:creationId xmlns:a16="http://schemas.microsoft.com/office/drawing/2014/main" id="{E85223D2-DC4E-5641-9008-57B1A42FB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1" name="Rectangle 46">
              <a:extLst>
                <a:ext uri="{FF2B5EF4-FFF2-40B4-BE49-F238E27FC236}">
                  <a16:creationId xmlns:a16="http://schemas.microsoft.com/office/drawing/2014/main" id="{E758E6A2-A3B6-1E48-BCA1-82EE454F8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2" name="Rectangle 49">
              <a:extLst>
                <a:ext uri="{FF2B5EF4-FFF2-40B4-BE49-F238E27FC236}">
                  <a16:creationId xmlns:a16="http://schemas.microsoft.com/office/drawing/2014/main" id="{15705F05-7631-D94C-9ED1-96B532AF7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3" name="Rectangle 50">
              <a:extLst>
                <a:ext uri="{FF2B5EF4-FFF2-40B4-BE49-F238E27FC236}">
                  <a16:creationId xmlns:a16="http://schemas.microsoft.com/office/drawing/2014/main" id="{EF1690F4-1DD0-4648-9444-9D17B8FFF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4" name="Rectangle 51">
              <a:extLst>
                <a:ext uri="{FF2B5EF4-FFF2-40B4-BE49-F238E27FC236}">
                  <a16:creationId xmlns:a16="http://schemas.microsoft.com/office/drawing/2014/main" id="{F3117C00-A58B-BD4F-B137-FF12A887D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5" name="Rectangle 77">
              <a:extLst>
                <a:ext uri="{FF2B5EF4-FFF2-40B4-BE49-F238E27FC236}">
                  <a16:creationId xmlns:a16="http://schemas.microsoft.com/office/drawing/2014/main" id="{4EBF05BC-2CC7-6A46-A20A-7998C0113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6" name="Rectangle 78">
              <a:extLst>
                <a:ext uri="{FF2B5EF4-FFF2-40B4-BE49-F238E27FC236}">
                  <a16:creationId xmlns:a16="http://schemas.microsoft.com/office/drawing/2014/main" id="{18A49492-05F5-FA4E-A120-EC525094A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7" name="Rectangle 79">
              <a:extLst>
                <a:ext uri="{FF2B5EF4-FFF2-40B4-BE49-F238E27FC236}">
                  <a16:creationId xmlns:a16="http://schemas.microsoft.com/office/drawing/2014/main" id="{258D1125-CB75-B240-8AA2-0D4FC7900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8" name="Rectangle 41">
              <a:extLst>
                <a:ext uri="{FF2B5EF4-FFF2-40B4-BE49-F238E27FC236}">
                  <a16:creationId xmlns:a16="http://schemas.microsoft.com/office/drawing/2014/main" id="{476E09FE-7777-F443-B76E-D9017D001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9" name="Rectangle 42">
              <a:extLst>
                <a:ext uri="{FF2B5EF4-FFF2-40B4-BE49-F238E27FC236}">
                  <a16:creationId xmlns:a16="http://schemas.microsoft.com/office/drawing/2014/main" id="{811070A5-89E5-E44D-8B94-2D18FC2BB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0" name="Rectangle 45">
              <a:extLst>
                <a:ext uri="{FF2B5EF4-FFF2-40B4-BE49-F238E27FC236}">
                  <a16:creationId xmlns:a16="http://schemas.microsoft.com/office/drawing/2014/main" id="{C2133A96-5106-7349-BC25-D757AC739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1" name="Rectangle 46">
              <a:extLst>
                <a:ext uri="{FF2B5EF4-FFF2-40B4-BE49-F238E27FC236}">
                  <a16:creationId xmlns:a16="http://schemas.microsoft.com/office/drawing/2014/main" id="{E6E456F6-B791-7048-86E5-69046E98D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2" name="Rectangle 49">
              <a:extLst>
                <a:ext uri="{FF2B5EF4-FFF2-40B4-BE49-F238E27FC236}">
                  <a16:creationId xmlns:a16="http://schemas.microsoft.com/office/drawing/2014/main" id="{B0FBA754-56C5-674A-8BDF-CB2050DBB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3" name="Rectangle 50">
              <a:extLst>
                <a:ext uri="{FF2B5EF4-FFF2-40B4-BE49-F238E27FC236}">
                  <a16:creationId xmlns:a16="http://schemas.microsoft.com/office/drawing/2014/main" id="{C4B72BE9-A7A0-3F45-8DED-9A0A49763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4" name="Rectangle 51">
              <a:extLst>
                <a:ext uri="{FF2B5EF4-FFF2-40B4-BE49-F238E27FC236}">
                  <a16:creationId xmlns:a16="http://schemas.microsoft.com/office/drawing/2014/main" id="{73CC3116-FA81-694E-A490-A431D8861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5" name="Rectangle 77">
              <a:extLst>
                <a:ext uri="{FF2B5EF4-FFF2-40B4-BE49-F238E27FC236}">
                  <a16:creationId xmlns:a16="http://schemas.microsoft.com/office/drawing/2014/main" id="{7874D1AD-C213-A34A-B240-34592F007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6" name="Rectangle 78">
              <a:extLst>
                <a:ext uri="{FF2B5EF4-FFF2-40B4-BE49-F238E27FC236}">
                  <a16:creationId xmlns:a16="http://schemas.microsoft.com/office/drawing/2014/main" id="{EE5BAC21-4D8F-304E-813F-CDC13E61E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7" name="Rectangle 79">
              <a:extLst>
                <a:ext uri="{FF2B5EF4-FFF2-40B4-BE49-F238E27FC236}">
                  <a16:creationId xmlns:a16="http://schemas.microsoft.com/office/drawing/2014/main" id="{47B17B60-6CC7-214F-93DB-A527B36D5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8" name="Rectangle 41">
              <a:extLst>
                <a:ext uri="{FF2B5EF4-FFF2-40B4-BE49-F238E27FC236}">
                  <a16:creationId xmlns:a16="http://schemas.microsoft.com/office/drawing/2014/main" id="{57A18BB6-22B8-2847-A2D9-C731E73F4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9" name="Rectangle 42">
              <a:extLst>
                <a:ext uri="{FF2B5EF4-FFF2-40B4-BE49-F238E27FC236}">
                  <a16:creationId xmlns:a16="http://schemas.microsoft.com/office/drawing/2014/main" id="{7A5B5EAA-F64E-D648-BD35-D5FA1AAB1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0" name="Rectangle 45">
              <a:extLst>
                <a:ext uri="{FF2B5EF4-FFF2-40B4-BE49-F238E27FC236}">
                  <a16:creationId xmlns:a16="http://schemas.microsoft.com/office/drawing/2014/main" id="{A064A60C-4273-054B-8DA1-EA00EF132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1" name="Rectangle 46">
              <a:extLst>
                <a:ext uri="{FF2B5EF4-FFF2-40B4-BE49-F238E27FC236}">
                  <a16:creationId xmlns:a16="http://schemas.microsoft.com/office/drawing/2014/main" id="{93ADBD8B-ADB6-5D45-A9D8-F353F6266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2" name="Rectangle 49">
              <a:extLst>
                <a:ext uri="{FF2B5EF4-FFF2-40B4-BE49-F238E27FC236}">
                  <a16:creationId xmlns:a16="http://schemas.microsoft.com/office/drawing/2014/main" id="{BACC931E-960F-204F-9AA1-7124140D9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3" name="Rectangle 50">
              <a:extLst>
                <a:ext uri="{FF2B5EF4-FFF2-40B4-BE49-F238E27FC236}">
                  <a16:creationId xmlns:a16="http://schemas.microsoft.com/office/drawing/2014/main" id="{29AB19D0-2DAF-3746-BC8B-FEB032500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4" name="Rectangle 51">
              <a:extLst>
                <a:ext uri="{FF2B5EF4-FFF2-40B4-BE49-F238E27FC236}">
                  <a16:creationId xmlns:a16="http://schemas.microsoft.com/office/drawing/2014/main" id="{F32E3489-1B01-FA4C-A7C4-D6C62E783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5" name="Rectangle 374">
              <a:extLst>
                <a:ext uri="{FF2B5EF4-FFF2-40B4-BE49-F238E27FC236}">
                  <a16:creationId xmlns:a16="http://schemas.microsoft.com/office/drawing/2014/main" id="{449639CB-E85D-DC44-A941-17EFA90F2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6" name="Rectangle 375">
              <a:extLst>
                <a:ext uri="{FF2B5EF4-FFF2-40B4-BE49-F238E27FC236}">
                  <a16:creationId xmlns:a16="http://schemas.microsoft.com/office/drawing/2014/main" id="{F56A411C-7786-1049-A02E-B67946F68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7" name="Rectangle 376">
              <a:extLst>
                <a:ext uri="{FF2B5EF4-FFF2-40B4-BE49-F238E27FC236}">
                  <a16:creationId xmlns:a16="http://schemas.microsoft.com/office/drawing/2014/main" id="{0157B71A-DD15-5841-BB0E-97D028406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8" name="Rectangle 49">
              <a:extLst>
                <a:ext uri="{FF2B5EF4-FFF2-40B4-BE49-F238E27FC236}">
                  <a16:creationId xmlns:a16="http://schemas.microsoft.com/office/drawing/2014/main" id="{D27BC040-0F6D-4245-818D-8A8A1BF0A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9" name="Rectangle 50">
              <a:extLst>
                <a:ext uri="{FF2B5EF4-FFF2-40B4-BE49-F238E27FC236}">
                  <a16:creationId xmlns:a16="http://schemas.microsoft.com/office/drawing/2014/main" id="{2E80CD89-8C56-604C-BE29-FF415A3A1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0" name="Rectangle 51">
              <a:extLst>
                <a:ext uri="{FF2B5EF4-FFF2-40B4-BE49-F238E27FC236}">
                  <a16:creationId xmlns:a16="http://schemas.microsoft.com/office/drawing/2014/main" id="{85EAFE55-370E-F744-997F-CF0CC07D3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1" name="Rectangle 386">
              <a:extLst>
                <a:ext uri="{FF2B5EF4-FFF2-40B4-BE49-F238E27FC236}">
                  <a16:creationId xmlns:a16="http://schemas.microsoft.com/office/drawing/2014/main" id="{F5B77C8D-2D16-5E4A-9ECA-CB2C6537C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2" name="Rectangle 387">
              <a:extLst>
                <a:ext uri="{FF2B5EF4-FFF2-40B4-BE49-F238E27FC236}">
                  <a16:creationId xmlns:a16="http://schemas.microsoft.com/office/drawing/2014/main" id="{7647A6B7-4CEE-D344-8C1D-3BD36C1E4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3" name="Rectangle 41">
              <a:extLst>
                <a:ext uri="{FF2B5EF4-FFF2-40B4-BE49-F238E27FC236}">
                  <a16:creationId xmlns:a16="http://schemas.microsoft.com/office/drawing/2014/main" id="{E31F7CC8-9B83-CE48-AEE6-E23676838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4" name="Rectangle 42">
              <a:extLst>
                <a:ext uri="{FF2B5EF4-FFF2-40B4-BE49-F238E27FC236}">
                  <a16:creationId xmlns:a16="http://schemas.microsoft.com/office/drawing/2014/main" id="{2805F5E3-2834-704B-9752-F7FF14A3C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5" name="Rectangle 45">
              <a:extLst>
                <a:ext uri="{FF2B5EF4-FFF2-40B4-BE49-F238E27FC236}">
                  <a16:creationId xmlns:a16="http://schemas.microsoft.com/office/drawing/2014/main" id="{951F8E26-42B5-4F43-BC02-AA251BE37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6" name="Rectangle 46">
              <a:extLst>
                <a:ext uri="{FF2B5EF4-FFF2-40B4-BE49-F238E27FC236}">
                  <a16:creationId xmlns:a16="http://schemas.microsoft.com/office/drawing/2014/main" id="{63151BDD-CC86-D741-93EB-887B6C92C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7" name="Rectangle 47">
              <a:extLst>
                <a:ext uri="{FF2B5EF4-FFF2-40B4-BE49-F238E27FC236}">
                  <a16:creationId xmlns:a16="http://schemas.microsoft.com/office/drawing/2014/main" id="{254837DA-1313-7348-B029-40F82F178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8" name="Rectangle 49">
              <a:extLst>
                <a:ext uri="{FF2B5EF4-FFF2-40B4-BE49-F238E27FC236}">
                  <a16:creationId xmlns:a16="http://schemas.microsoft.com/office/drawing/2014/main" id="{D76387A1-2481-6D4E-B9C0-F6A7F037A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9" name="Rectangle 50">
              <a:extLst>
                <a:ext uri="{FF2B5EF4-FFF2-40B4-BE49-F238E27FC236}">
                  <a16:creationId xmlns:a16="http://schemas.microsoft.com/office/drawing/2014/main" id="{165B5F5E-C514-9D46-83FD-E7FA8652B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0" name="Rectangle 51">
              <a:extLst>
                <a:ext uri="{FF2B5EF4-FFF2-40B4-BE49-F238E27FC236}">
                  <a16:creationId xmlns:a16="http://schemas.microsoft.com/office/drawing/2014/main" id="{FBE1F292-A655-2444-834A-8C54AD8E7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1" name="Rectangle 77">
              <a:extLst>
                <a:ext uri="{FF2B5EF4-FFF2-40B4-BE49-F238E27FC236}">
                  <a16:creationId xmlns:a16="http://schemas.microsoft.com/office/drawing/2014/main" id="{825FD884-A756-F74C-85B0-272F692A8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2" name="Rectangle 78">
              <a:extLst>
                <a:ext uri="{FF2B5EF4-FFF2-40B4-BE49-F238E27FC236}">
                  <a16:creationId xmlns:a16="http://schemas.microsoft.com/office/drawing/2014/main" id="{F942C963-D936-7B48-9358-63FC8DF6C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3" name="Rectangle 79">
              <a:extLst>
                <a:ext uri="{FF2B5EF4-FFF2-40B4-BE49-F238E27FC236}">
                  <a16:creationId xmlns:a16="http://schemas.microsoft.com/office/drawing/2014/main" id="{E38D306C-B269-5D49-9A7D-C9646C106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4" name="Rectangle 80">
              <a:extLst>
                <a:ext uri="{FF2B5EF4-FFF2-40B4-BE49-F238E27FC236}">
                  <a16:creationId xmlns:a16="http://schemas.microsoft.com/office/drawing/2014/main" id="{683F1C22-FF6E-F843-9C0D-ABAC8B348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5" name="Rectangle 41">
              <a:extLst>
                <a:ext uri="{FF2B5EF4-FFF2-40B4-BE49-F238E27FC236}">
                  <a16:creationId xmlns:a16="http://schemas.microsoft.com/office/drawing/2014/main" id="{69780F09-565B-CD4B-8EF6-CCA87B6CA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6" name="Rectangle 42">
              <a:extLst>
                <a:ext uri="{FF2B5EF4-FFF2-40B4-BE49-F238E27FC236}">
                  <a16:creationId xmlns:a16="http://schemas.microsoft.com/office/drawing/2014/main" id="{DB91046B-64BE-3B48-B508-E5C2794B1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7" name="Rectangle 45">
              <a:extLst>
                <a:ext uri="{FF2B5EF4-FFF2-40B4-BE49-F238E27FC236}">
                  <a16:creationId xmlns:a16="http://schemas.microsoft.com/office/drawing/2014/main" id="{20F9344A-BBE4-694C-8D9A-EBD649572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8" name="Rectangle 46">
              <a:extLst>
                <a:ext uri="{FF2B5EF4-FFF2-40B4-BE49-F238E27FC236}">
                  <a16:creationId xmlns:a16="http://schemas.microsoft.com/office/drawing/2014/main" id="{D79B46AF-B175-9C48-922A-4F31FF908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9" name="Rectangle 47">
              <a:extLst>
                <a:ext uri="{FF2B5EF4-FFF2-40B4-BE49-F238E27FC236}">
                  <a16:creationId xmlns:a16="http://schemas.microsoft.com/office/drawing/2014/main" id="{E2F8E9FA-5FF0-9945-825B-9BB08340C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0" name="Rectangle 49">
              <a:extLst>
                <a:ext uri="{FF2B5EF4-FFF2-40B4-BE49-F238E27FC236}">
                  <a16:creationId xmlns:a16="http://schemas.microsoft.com/office/drawing/2014/main" id="{0197144C-8830-B645-B47E-659B67CDC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1" name="Rectangle 50">
              <a:extLst>
                <a:ext uri="{FF2B5EF4-FFF2-40B4-BE49-F238E27FC236}">
                  <a16:creationId xmlns:a16="http://schemas.microsoft.com/office/drawing/2014/main" id="{F2D22F49-FBFA-FD46-843E-1E6F2028E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2" name="Rectangle 51">
              <a:extLst>
                <a:ext uri="{FF2B5EF4-FFF2-40B4-BE49-F238E27FC236}">
                  <a16:creationId xmlns:a16="http://schemas.microsoft.com/office/drawing/2014/main" id="{3850F5CD-BE59-6D4D-930B-54E07EA2E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3" name="Rectangle 77">
              <a:extLst>
                <a:ext uri="{FF2B5EF4-FFF2-40B4-BE49-F238E27FC236}">
                  <a16:creationId xmlns:a16="http://schemas.microsoft.com/office/drawing/2014/main" id="{8A67C4E9-333A-9549-B741-343347177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4" name="Rectangle 78">
              <a:extLst>
                <a:ext uri="{FF2B5EF4-FFF2-40B4-BE49-F238E27FC236}">
                  <a16:creationId xmlns:a16="http://schemas.microsoft.com/office/drawing/2014/main" id="{A6436C46-F027-EA49-8CE8-CF40A2F8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5" name="Rectangle 79">
              <a:extLst>
                <a:ext uri="{FF2B5EF4-FFF2-40B4-BE49-F238E27FC236}">
                  <a16:creationId xmlns:a16="http://schemas.microsoft.com/office/drawing/2014/main" id="{240321E4-C0FE-754B-A333-F62E9EDC9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6" name="Rectangle 80">
              <a:extLst>
                <a:ext uri="{FF2B5EF4-FFF2-40B4-BE49-F238E27FC236}">
                  <a16:creationId xmlns:a16="http://schemas.microsoft.com/office/drawing/2014/main" id="{980DC191-3F8C-D64F-B5D1-171D2F57E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7" name="Rectangle 41">
              <a:extLst>
                <a:ext uri="{FF2B5EF4-FFF2-40B4-BE49-F238E27FC236}">
                  <a16:creationId xmlns:a16="http://schemas.microsoft.com/office/drawing/2014/main" id="{546654C5-0BE5-D646-B658-A8B94E03C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8" name="Rectangle 42">
              <a:extLst>
                <a:ext uri="{FF2B5EF4-FFF2-40B4-BE49-F238E27FC236}">
                  <a16:creationId xmlns:a16="http://schemas.microsoft.com/office/drawing/2014/main" id="{ED69C99C-E13E-0B41-A7A4-39B31475D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9" name="Rectangle 45">
              <a:extLst>
                <a:ext uri="{FF2B5EF4-FFF2-40B4-BE49-F238E27FC236}">
                  <a16:creationId xmlns:a16="http://schemas.microsoft.com/office/drawing/2014/main" id="{08005A6A-6FD8-B240-9B1C-36C3D7037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0" name="Rectangle 46">
              <a:extLst>
                <a:ext uri="{FF2B5EF4-FFF2-40B4-BE49-F238E27FC236}">
                  <a16:creationId xmlns:a16="http://schemas.microsoft.com/office/drawing/2014/main" id="{B42DD8F5-7132-5F4D-B6B3-4093304A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1" name="Rectangle 47">
              <a:extLst>
                <a:ext uri="{FF2B5EF4-FFF2-40B4-BE49-F238E27FC236}">
                  <a16:creationId xmlns:a16="http://schemas.microsoft.com/office/drawing/2014/main" id="{922474F2-8F41-7B49-8BF1-5F05D5BC0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2" name="Rectangle 49">
              <a:extLst>
                <a:ext uri="{FF2B5EF4-FFF2-40B4-BE49-F238E27FC236}">
                  <a16:creationId xmlns:a16="http://schemas.microsoft.com/office/drawing/2014/main" id="{7517F270-3438-3542-AB18-81D5ECC85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3" name="Rectangle 50">
              <a:extLst>
                <a:ext uri="{FF2B5EF4-FFF2-40B4-BE49-F238E27FC236}">
                  <a16:creationId xmlns:a16="http://schemas.microsoft.com/office/drawing/2014/main" id="{F00487DA-201D-2B42-9FC1-C73B2B581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4" name="Rectangle 51">
              <a:extLst>
                <a:ext uri="{FF2B5EF4-FFF2-40B4-BE49-F238E27FC236}">
                  <a16:creationId xmlns:a16="http://schemas.microsoft.com/office/drawing/2014/main" id="{550D1740-FEB7-094D-843A-F0C15D277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5" name="Rectangle 77">
              <a:extLst>
                <a:ext uri="{FF2B5EF4-FFF2-40B4-BE49-F238E27FC236}">
                  <a16:creationId xmlns:a16="http://schemas.microsoft.com/office/drawing/2014/main" id="{DDAEA2E2-260D-5946-9A44-684C6BD25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6" name="Rectangle 78">
              <a:extLst>
                <a:ext uri="{FF2B5EF4-FFF2-40B4-BE49-F238E27FC236}">
                  <a16:creationId xmlns:a16="http://schemas.microsoft.com/office/drawing/2014/main" id="{E90D726C-7A4F-3948-976C-5E5A07662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7" name="Rectangle 79">
              <a:extLst>
                <a:ext uri="{FF2B5EF4-FFF2-40B4-BE49-F238E27FC236}">
                  <a16:creationId xmlns:a16="http://schemas.microsoft.com/office/drawing/2014/main" id="{7AC1F4DA-79C8-844B-8A04-657A56C0B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8" name="Rectangle 80">
              <a:extLst>
                <a:ext uri="{FF2B5EF4-FFF2-40B4-BE49-F238E27FC236}">
                  <a16:creationId xmlns:a16="http://schemas.microsoft.com/office/drawing/2014/main" id="{F7B16156-FB64-5E4A-AC03-61C6FB442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9" name="Rectangle 41">
              <a:extLst>
                <a:ext uri="{FF2B5EF4-FFF2-40B4-BE49-F238E27FC236}">
                  <a16:creationId xmlns:a16="http://schemas.microsoft.com/office/drawing/2014/main" id="{B031266A-0867-534C-B7DC-6EB1144D5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0" name="Rectangle 42">
              <a:extLst>
                <a:ext uri="{FF2B5EF4-FFF2-40B4-BE49-F238E27FC236}">
                  <a16:creationId xmlns:a16="http://schemas.microsoft.com/office/drawing/2014/main" id="{5F049E4B-7A83-A947-AAAA-2F63A6F9A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1" name="Rectangle 45">
              <a:extLst>
                <a:ext uri="{FF2B5EF4-FFF2-40B4-BE49-F238E27FC236}">
                  <a16:creationId xmlns:a16="http://schemas.microsoft.com/office/drawing/2014/main" id="{3CF52305-ABA2-9141-85FE-7369E808C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2" name="Rectangle 46">
              <a:extLst>
                <a:ext uri="{FF2B5EF4-FFF2-40B4-BE49-F238E27FC236}">
                  <a16:creationId xmlns:a16="http://schemas.microsoft.com/office/drawing/2014/main" id="{B671DAB7-4FB7-2941-9296-95717DA7D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3" name="Rectangle 47">
              <a:extLst>
                <a:ext uri="{FF2B5EF4-FFF2-40B4-BE49-F238E27FC236}">
                  <a16:creationId xmlns:a16="http://schemas.microsoft.com/office/drawing/2014/main" id="{4C901E58-9506-FC46-B26F-2E006FCE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4" name="Rectangle 49">
              <a:extLst>
                <a:ext uri="{FF2B5EF4-FFF2-40B4-BE49-F238E27FC236}">
                  <a16:creationId xmlns:a16="http://schemas.microsoft.com/office/drawing/2014/main" id="{A295BC65-335C-9441-82CA-2D698227A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5" name="Rectangle 50">
              <a:extLst>
                <a:ext uri="{FF2B5EF4-FFF2-40B4-BE49-F238E27FC236}">
                  <a16:creationId xmlns:a16="http://schemas.microsoft.com/office/drawing/2014/main" id="{498A8A91-7A73-CD42-9E60-0BA91C5FE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6" name="Rectangle 51">
              <a:extLst>
                <a:ext uri="{FF2B5EF4-FFF2-40B4-BE49-F238E27FC236}">
                  <a16:creationId xmlns:a16="http://schemas.microsoft.com/office/drawing/2014/main" id="{E88FF088-7E71-8348-93A4-732ECB9FB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7" name="Rectangle 459">
              <a:extLst>
                <a:ext uri="{FF2B5EF4-FFF2-40B4-BE49-F238E27FC236}">
                  <a16:creationId xmlns:a16="http://schemas.microsoft.com/office/drawing/2014/main" id="{A798369E-A19F-B84A-89B6-FE001B9D1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8" name="Rectangle 460">
              <a:extLst>
                <a:ext uri="{FF2B5EF4-FFF2-40B4-BE49-F238E27FC236}">
                  <a16:creationId xmlns:a16="http://schemas.microsoft.com/office/drawing/2014/main" id="{C5B0D3D8-7392-2E43-A992-D3539D780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9" name="Rectangle 461">
              <a:extLst>
                <a:ext uri="{FF2B5EF4-FFF2-40B4-BE49-F238E27FC236}">
                  <a16:creationId xmlns:a16="http://schemas.microsoft.com/office/drawing/2014/main" id="{C3100BAE-CA76-4049-A7C5-8BD7C09F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0" name="Rectangle 462">
              <a:extLst>
                <a:ext uri="{FF2B5EF4-FFF2-40B4-BE49-F238E27FC236}">
                  <a16:creationId xmlns:a16="http://schemas.microsoft.com/office/drawing/2014/main" id="{2855D212-33A8-524C-A46A-78CA42222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1" name="Rectangle 41">
              <a:extLst>
                <a:ext uri="{FF2B5EF4-FFF2-40B4-BE49-F238E27FC236}">
                  <a16:creationId xmlns:a16="http://schemas.microsoft.com/office/drawing/2014/main" id="{3C9B0251-94E5-2C40-90CD-99DBBDC15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2" name="Rectangle 42">
              <a:extLst>
                <a:ext uri="{FF2B5EF4-FFF2-40B4-BE49-F238E27FC236}">
                  <a16:creationId xmlns:a16="http://schemas.microsoft.com/office/drawing/2014/main" id="{55CBE5FA-55A9-AD47-A38C-28791085A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3" name="Rectangle 45">
              <a:extLst>
                <a:ext uri="{FF2B5EF4-FFF2-40B4-BE49-F238E27FC236}">
                  <a16:creationId xmlns:a16="http://schemas.microsoft.com/office/drawing/2014/main" id="{F160C5E3-0724-4048-829B-A7DB17BA0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4" name="Rectangle 46">
              <a:extLst>
                <a:ext uri="{FF2B5EF4-FFF2-40B4-BE49-F238E27FC236}">
                  <a16:creationId xmlns:a16="http://schemas.microsoft.com/office/drawing/2014/main" id="{1E9D7624-9D1D-704D-8CBB-D62ABE6D0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5" name="Rectangle 47">
              <a:extLst>
                <a:ext uri="{FF2B5EF4-FFF2-40B4-BE49-F238E27FC236}">
                  <a16:creationId xmlns:a16="http://schemas.microsoft.com/office/drawing/2014/main" id="{F7B33A63-907B-114A-B700-D7230BA74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6" name="Rectangle 49">
              <a:extLst>
                <a:ext uri="{FF2B5EF4-FFF2-40B4-BE49-F238E27FC236}">
                  <a16:creationId xmlns:a16="http://schemas.microsoft.com/office/drawing/2014/main" id="{E10F3F3E-B5A7-9E4C-807C-9379A2602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7" name="Rectangle 50">
              <a:extLst>
                <a:ext uri="{FF2B5EF4-FFF2-40B4-BE49-F238E27FC236}">
                  <a16:creationId xmlns:a16="http://schemas.microsoft.com/office/drawing/2014/main" id="{3E27A985-8638-BD40-8E60-7A4DDC61D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8" name="Rectangle 51">
              <a:extLst>
                <a:ext uri="{FF2B5EF4-FFF2-40B4-BE49-F238E27FC236}">
                  <a16:creationId xmlns:a16="http://schemas.microsoft.com/office/drawing/2014/main" id="{F69CF903-F840-B64A-9123-9C68EAA77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9" name="Rectangle 471">
              <a:extLst>
                <a:ext uri="{FF2B5EF4-FFF2-40B4-BE49-F238E27FC236}">
                  <a16:creationId xmlns:a16="http://schemas.microsoft.com/office/drawing/2014/main" id="{23AFFC0C-80D6-1044-B4DA-28AE14865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0" name="Rectangle 472">
              <a:extLst>
                <a:ext uri="{FF2B5EF4-FFF2-40B4-BE49-F238E27FC236}">
                  <a16:creationId xmlns:a16="http://schemas.microsoft.com/office/drawing/2014/main" id="{2D7832F3-0385-844A-80C2-8D7D7505E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1" name="Rectangle 473">
              <a:extLst>
                <a:ext uri="{FF2B5EF4-FFF2-40B4-BE49-F238E27FC236}">
                  <a16:creationId xmlns:a16="http://schemas.microsoft.com/office/drawing/2014/main" id="{6EE9F1C1-B50F-E64C-9ACF-366AC3635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2" name="Rectangle 474">
              <a:extLst>
                <a:ext uri="{FF2B5EF4-FFF2-40B4-BE49-F238E27FC236}">
                  <a16:creationId xmlns:a16="http://schemas.microsoft.com/office/drawing/2014/main" id="{1A9534BD-62D8-FB42-BE02-2D9E49F78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3" name="Rectangle 41">
              <a:extLst>
                <a:ext uri="{FF2B5EF4-FFF2-40B4-BE49-F238E27FC236}">
                  <a16:creationId xmlns:a16="http://schemas.microsoft.com/office/drawing/2014/main" id="{FAF1178A-D5D6-4642-B6BC-FAA009140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4" name="Rectangle 42">
              <a:extLst>
                <a:ext uri="{FF2B5EF4-FFF2-40B4-BE49-F238E27FC236}">
                  <a16:creationId xmlns:a16="http://schemas.microsoft.com/office/drawing/2014/main" id="{40D3F815-DFFE-E14B-AAE8-5CCC0256B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5" name="Rectangle 45">
              <a:extLst>
                <a:ext uri="{FF2B5EF4-FFF2-40B4-BE49-F238E27FC236}">
                  <a16:creationId xmlns:a16="http://schemas.microsoft.com/office/drawing/2014/main" id="{5CA3E260-D618-6448-86A5-D039CEF89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6" name="Rectangle 46">
              <a:extLst>
                <a:ext uri="{FF2B5EF4-FFF2-40B4-BE49-F238E27FC236}">
                  <a16:creationId xmlns:a16="http://schemas.microsoft.com/office/drawing/2014/main" id="{C90D0893-02DC-C843-9987-A3D5AA27E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7" name="Rectangle 47">
              <a:extLst>
                <a:ext uri="{FF2B5EF4-FFF2-40B4-BE49-F238E27FC236}">
                  <a16:creationId xmlns:a16="http://schemas.microsoft.com/office/drawing/2014/main" id="{5644E6ED-8F89-0446-B69F-61781DBB5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8" name="Rectangle 49">
              <a:extLst>
                <a:ext uri="{FF2B5EF4-FFF2-40B4-BE49-F238E27FC236}">
                  <a16:creationId xmlns:a16="http://schemas.microsoft.com/office/drawing/2014/main" id="{C26B5686-B048-E44C-B437-8D8FDBBC9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9" name="Rectangle 50">
              <a:extLst>
                <a:ext uri="{FF2B5EF4-FFF2-40B4-BE49-F238E27FC236}">
                  <a16:creationId xmlns:a16="http://schemas.microsoft.com/office/drawing/2014/main" id="{E0C354E9-D0E8-8941-B701-D095243C9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0" name="Rectangle 51">
              <a:extLst>
                <a:ext uri="{FF2B5EF4-FFF2-40B4-BE49-F238E27FC236}">
                  <a16:creationId xmlns:a16="http://schemas.microsoft.com/office/drawing/2014/main" id="{3126A423-59FD-4E45-AEDA-4FFBACCD7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1" name="Rectangle 483">
              <a:extLst>
                <a:ext uri="{FF2B5EF4-FFF2-40B4-BE49-F238E27FC236}">
                  <a16:creationId xmlns:a16="http://schemas.microsoft.com/office/drawing/2014/main" id="{5D027F29-7E78-8649-AAA6-DD35C01E3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2" name="Rectangle 484">
              <a:extLst>
                <a:ext uri="{FF2B5EF4-FFF2-40B4-BE49-F238E27FC236}">
                  <a16:creationId xmlns:a16="http://schemas.microsoft.com/office/drawing/2014/main" id="{049D38C8-764D-B54E-A96B-87438014F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3" name="Rectangle 485">
              <a:extLst>
                <a:ext uri="{FF2B5EF4-FFF2-40B4-BE49-F238E27FC236}">
                  <a16:creationId xmlns:a16="http://schemas.microsoft.com/office/drawing/2014/main" id="{7372C7D5-4EA1-754E-A76D-9C9366326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4" name="Rectangle 486">
              <a:extLst>
                <a:ext uri="{FF2B5EF4-FFF2-40B4-BE49-F238E27FC236}">
                  <a16:creationId xmlns:a16="http://schemas.microsoft.com/office/drawing/2014/main" id="{F7F95A60-068B-E446-97DD-06231C615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5" name="Rectangle 41">
              <a:extLst>
                <a:ext uri="{FF2B5EF4-FFF2-40B4-BE49-F238E27FC236}">
                  <a16:creationId xmlns:a16="http://schemas.microsoft.com/office/drawing/2014/main" id="{A7D956D9-7A0E-4540-A1CF-009A7368D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6" name="Rectangle 42">
              <a:extLst>
                <a:ext uri="{FF2B5EF4-FFF2-40B4-BE49-F238E27FC236}">
                  <a16:creationId xmlns:a16="http://schemas.microsoft.com/office/drawing/2014/main" id="{7D332A54-F991-3344-8D6B-97014003C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7" name="Rectangle 45">
              <a:extLst>
                <a:ext uri="{FF2B5EF4-FFF2-40B4-BE49-F238E27FC236}">
                  <a16:creationId xmlns:a16="http://schemas.microsoft.com/office/drawing/2014/main" id="{E1A9CE72-73F3-5A4C-8FAC-AECDD00E6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8" name="Rectangle 46">
              <a:extLst>
                <a:ext uri="{FF2B5EF4-FFF2-40B4-BE49-F238E27FC236}">
                  <a16:creationId xmlns:a16="http://schemas.microsoft.com/office/drawing/2014/main" id="{4E9538E8-B911-BE45-BDC5-8E9750A73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9" name="Rectangle 49">
              <a:extLst>
                <a:ext uri="{FF2B5EF4-FFF2-40B4-BE49-F238E27FC236}">
                  <a16:creationId xmlns:a16="http://schemas.microsoft.com/office/drawing/2014/main" id="{69D4E339-F070-8F4D-A9FF-F98EA60C4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0" name="Rectangle 50">
              <a:extLst>
                <a:ext uri="{FF2B5EF4-FFF2-40B4-BE49-F238E27FC236}">
                  <a16:creationId xmlns:a16="http://schemas.microsoft.com/office/drawing/2014/main" id="{EE2BC4A7-2D0A-FD4D-8F4C-6A818192C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1" name="Rectangle 51">
              <a:extLst>
                <a:ext uri="{FF2B5EF4-FFF2-40B4-BE49-F238E27FC236}">
                  <a16:creationId xmlns:a16="http://schemas.microsoft.com/office/drawing/2014/main" id="{5999F38F-A699-7B45-9534-191A065E3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2" name="Rectangle 494">
              <a:extLst>
                <a:ext uri="{FF2B5EF4-FFF2-40B4-BE49-F238E27FC236}">
                  <a16:creationId xmlns:a16="http://schemas.microsoft.com/office/drawing/2014/main" id="{9D6CB57E-12FC-0540-9C86-075716AA4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3" name="Rectangle 495">
              <a:extLst>
                <a:ext uri="{FF2B5EF4-FFF2-40B4-BE49-F238E27FC236}">
                  <a16:creationId xmlns:a16="http://schemas.microsoft.com/office/drawing/2014/main" id="{AC6A9D9D-70D7-2747-9BE3-5F8D2C98F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4" name="Rectangle 51">
              <a:extLst>
                <a:ext uri="{FF2B5EF4-FFF2-40B4-BE49-F238E27FC236}">
                  <a16:creationId xmlns:a16="http://schemas.microsoft.com/office/drawing/2014/main" id="{13536FCB-7073-EC47-9CD7-CF2C0765A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5" name="Rectangle 498">
              <a:extLst>
                <a:ext uri="{FF2B5EF4-FFF2-40B4-BE49-F238E27FC236}">
                  <a16:creationId xmlns:a16="http://schemas.microsoft.com/office/drawing/2014/main" id="{C551FEF1-8317-2E46-92A7-F0FB338E2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6" name="Rectangle 41">
              <a:extLst>
                <a:ext uri="{FF2B5EF4-FFF2-40B4-BE49-F238E27FC236}">
                  <a16:creationId xmlns:a16="http://schemas.microsoft.com/office/drawing/2014/main" id="{1E8C47B0-39C1-A946-B746-439E36073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7" name="Rectangle 42">
              <a:extLst>
                <a:ext uri="{FF2B5EF4-FFF2-40B4-BE49-F238E27FC236}">
                  <a16:creationId xmlns:a16="http://schemas.microsoft.com/office/drawing/2014/main" id="{37B99000-9031-DC42-A6C8-19EE7DF0E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8" name="Rectangle 45">
              <a:extLst>
                <a:ext uri="{FF2B5EF4-FFF2-40B4-BE49-F238E27FC236}">
                  <a16:creationId xmlns:a16="http://schemas.microsoft.com/office/drawing/2014/main" id="{5D5A8295-8E45-3848-84B5-ADAB2AE85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9" name="Rectangle 46">
              <a:extLst>
                <a:ext uri="{FF2B5EF4-FFF2-40B4-BE49-F238E27FC236}">
                  <a16:creationId xmlns:a16="http://schemas.microsoft.com/office/drawing/2014/main" id="{56099A70-F265-F644-AD13-D51C85857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0" name="Rectangle 47">
              <a:extLst>
                <a:ext uri="{FF2B5EF4-FFF2-40B4-BE49-F238E27FC236}">
                  <a16:creationId xmlns:a16="http://schemas.microsoft.com/office/drawing/2014/main" id="{FC2DFCFF-E2A6-F843-A59A-25A5982BA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1" name="Rectangle 49">
              <a:extLst>
                <a:ext uri="{FF2B5EF4-FFF2-40B4-BE49-F238E27FC236}">
                  <a16:creationId xmlns:a16="http://schemas.microsoft.com/office/drawing/2014/main" id="{88013F07-C9D8-E046-9C59-8D441DE85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2" name="Rectangle 50">
              <a:extLst>
                <a:ext uri="{FF2B5EF4-FFF2-40B4-BE49-F238E27FC236}">
                  <a16:creationId xmlns:a16="http://schemas.microsoft.com/office/drawing/2014/main" id="{E9F0F7E7-CF71-DB4A-A13A-7C072C4D4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3" name="Rectangle 51">
              <a:extLst>
                <a:ext uri="{FF2B5EF4-FFF2-40B4-BE49-F238E27FC236}">
                  <a16:creationId xmlns:a16="http://schemas.microsoft.com/office/drawing/2014/main" id="{CE411EFB-16C1-2C4D-B9FC-53643F06F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4" name="Rectangle 77">
              <a:extLst>
                <a:ext uri="{FF2B5EF4-FFF2-40B4-BE49-F238E27FC236}">
                  <a16:creationId xmlns:a16="http://schemas.microsoft.com/office/drawing/2014/main" id="{47AD8CD4-B4BC-F747-875F-F1D8EA501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5" name="Rectangle 80">
              <a:extLst>
                <a:ext uri="{FF2B5EF4-FFF2-40B4-BE49-F238E27FC236}">
                  <a16:creationId xmlns:a16="http://schemas.microsoft.com/office/drawing/2014/main" id="{DF3B3510-2625-7044-8EDD-0C4D85D64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6" name="Rectangle 41">
              <a:extLst>
                <a:ext uri="{FF2B5EF4-FFF2-40B4-BE49-F238E27FC236}">
                  <a16:creationId xmlns:a16="http://schemas.microsoft.com/office/drawing/2014/main" id="{8EF11DC0-805C-3842-9A86-FAF500DF6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7" name="Rectangle 42">
              <a:extLst>
                <a:ext uri="{FF2B5EF4-FFF2-40B4-BE49-F238E27FC236}">
                  <a16:creationId xmlns:a16="http://schemas.microsoft.com/office/drawing/2014/main" id="{AF29AF74-CB52-424A-A714-7D894F725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8" name="Rectangle 45">
              <a:extLst>
                <a:ext uri="{FF2B5EF4-FFF2-40B4-BE49-F238E27FC236}">
                  <a16:creationId xmlns:a16="http://schemas.microsoft.com/office/drawing/2014/main" id="{E94B2261-1C50-A04F-BF38-C634DC84D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9" name="Rectangle 46">
              <a:extLst>
                <a:ext uri="{FF2B5EF4-FFF2-40B4-BE49-F238E27FC236}">
                  <a16:creationId xmlns:a16="http://schemas.microsoft.com/office/drawing/2014/main" id="{DE73A427-D833-E44D-9487-771186DD0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0" name="Rectangle 47">
              <a:extLst>
                <a:ext uri="{FF2B5EF4-FFF2-40B4-BE49-F238E27FC236}">
                  <a16:creationId xmlns:a16="http://schemas.microsoft.com/office/drawing/2014/main" id="{EDDEA404-9D19-7443-8712-B66DA5B63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1" name="Rectangle 49">
              <a:extLst>
                <a:ext uri="{FF2B5EF4-FFF2-40B4-BE49-F238E27FC236}">
                  <a16:creationId xmlns:a16="http://schemas.microsoft.com/office/drawing/2014/main" id="{7103FACF-E399-E247-A24A-151AD9FC1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2" name="Rectangle 50">
              <a:extLst>
                <a:ext uri="{FF2B5EF4-FFF2-40B4-BE49-F238E27FC236}">
                  <a16:creationId xmlns:a16="http://schemas.microsoft.com/office/drawing/2014/main" id="{4D1F9A68-D384-C44F-8EB8-3B8D1C721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3" name="Rectangle 51">
              <a:extLst>
                <a:ext uri="{FF2B5EF4-FFF2-40B4-BE49-F238E27FC236}">
                  <a16:creationId xmlns:a16="http://schemas.microsoft.com/office/drawing/2014/main" id="{E2704797-625D-A64A-BC88-4E7FA6063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A779BB15-9A15-794F-B52C-198E17ACD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5" name="Rectangle 80">
              <a:extLst>
                <a:ext uri="{FF2B5EF4-FFF2-40B4-BE49-F238E27FC236}">
                  <a16:creationId xmlns:a16="http://schemas.microsoft.com/office/drawing/2014/main" id="{3B46C887-5F15-F343-A52E-3258EE160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6" name="Rectangle 41">
              <a:extLst>
                <a:ext uri="{FF2B5EF4-FFF2-40B4-BE49-F238E27FC236}">
                  <a16:creationId xmlns:a16="http://schemas.microsoft.com/office/drawing/2014/main" id="{B5EC5FAE-AA3C-984A-9745-15210F33B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7" name="Rectangle 42">
              <a:extLst>
                <a:ext uri="{FF2B5EF4-FFF2-40B4-BE49-F238E27FC236}">
                  <a16:creationId xmlns:a16="http://schemas.microsoft.com/office/drawing/2014/main" id="{77F6A198-D195-6548-8D59-81AC5C9B1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8" name="Rectangle 45">
              <a:extLst>
                <a:ext uri="{FF2B5EF4-FFF2-40B4-BE49-F238E27FC236}">
                  <a16:creationId xmlns:a16="http://schemas.microsoft.com/office/drawing/2014/main" id="{8BBA09D0-5AF9-214F-9FFA-09BFD8826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9" name="Rectangle 46">
              <a:extLst>
                <a:ext uri="{FF2B5EF4-FFF2-40B4-BE49-F238E27FC236}">
                  <a16:creationId xmlns:a16="http://schemas.microsoft.com/office/drawing/2014/main" id="{5D94A909-4C8A-BE4D-9EA5-602574AEE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0" name="Rectangle 47">
              <a:extLst>
                <a:ext uri="{FF2B5EF4-FFF2-40B4-BE49-F238E27FC236}">
                  <a16:creationId xmlns:a16="http://schemas.microsoft.com/office/drawing/2014/main" id="{A3BAA61B-DA50-0148-87D6-36DE52498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1" name="Rectangle 49">
              <a:extLst>
                <a:ext uri="{FF2B5EF4-FFF2-40B4-BE49-F238E27FC236}">
                  <a16:creationId xmlns:a16="http://schemas.microsoft.com/office/drawing/2014/main" id="{2C438035-32C0-884F-B8E6-EBA79800E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2" name="Rectangle 50">
              <a:extLst>
                <a:ext uri="{FF2B5EF4-FFF2-40B4-BE49-F238E27FC236}">
                  <a16:creationId xmlns:a16="http://schemas.microsoft.com/office/drawing/2014/main" id="{DD7E26F5-6AB0-5F48-B028-31AE8F843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3" name="Rectangle 51">
              <a:extLst>
                <a:ext uri="{FF2B5EF4-FFF2-40B4-BE49-F238E27FC236}">
                  <a16:creationId xmlns:a16="http://schemas.microsoft.com/office/drawing/2014/main" id="{5EAD1115-B208-A349-AD3E-3E99C6B7A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4" name="Rectangle 77">
              <a:extLst>
                <a:ext uri="{FF2B5EF4-FFF2-40B4-BE49-F238E27FC236}">
                  <a16:creationId xmlns:a16="http://schemas.microsoft.com/office/drawing/2014/main" id="{4AE8FA9B-5B65-1C4F-922D-BD349BA2D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5" name="Rectangle 80">
              <a:extLst>
                <a:ext uri="{FF2B5EF4-FFF2-40B4-BE49-F238E27FC236}">
                  <a16:creationId xmlns:a16="http://schemas.microsoft.com/office/drawing/2014/main" id="{D7003028-8CC0-8542-BA20-252D6719A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6" name="Rectangle 41">
              <a:extLst>
                <a:ext uri="{FF2B5EF4-FFF2-40B4-BE49-F238E27FC236}">
                  <a16:creationId xmlns:a16="http://schemas.microsoft.com/office/drawing/2014/main" id="{D5C6D930-00B6-F449-B657-BB6BC1966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7" name="Rectangle 42">
              <a:extLst>
                <a:ext uri="{FF2B5EF4-FFF2-40B4-BE49-F238E27FC236}">
                  <a16:creationId xmlns:a16="http://schemas.microsoft.com/office/drawing/2014/main" id="{23519D04-184C-A84D-90A7-66D7051B5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8" name="Rectangle 45">
              <a:extLst>
                <a:ext uri="{FF2B5EF4-FFF2-40B4-BE49-F238E27FC236}">
                  <a16:creationId xmlns:a16="http://schemas.microsoft.com/office/drawing/2014/main" id="{DA885185-91FE-0B49-BE6F-4039A4D39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9" name="Rectangle 46">
              <a:extLst>
                <a:ext uri="{FF2B5EF4-FFF2-40B4-BE49-F238E27FC236}">
                  <a16:creationId xmlns:a16="http://schemas.microsoft.com/office/drawing/2014/main" id="{C15264C6-0C82-3740-89A4-D26D5AA28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0" name="Rectangle 47">
              <a:extLst>
                <a:ext uri="{FF2B5EF4-FFF2-40B4-BE49-F238E27FC236}">
                  <a16:creationId xmlns:a16="http://schemas.microsoft.com/office/drawing/2014/main" id="{0877872F-6DE4-674A-A299-ECEAE2E9F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1" name="Rectangle 49">
              <a:extLst>
                <a:ext uri="{FF2B5EF4-FFF2-40B4-BE49-F238E27FC236}">
                  <a16:creationId xmlns:a16="http://schemas.microsoft.com/office/drawing/2014/main" id="{A9A645D2-687A-A941-9447-8613E73C5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2" name="Rectangle 50">
              <a:extLst>
                <a:ext uri="{FF2B5EF4-FFF2-40B4-BE49-F238E27FC236}">
                  <a16:creationId xmlns:a16="http://schemas.microsoft.com/office/drawing/2014/main" id="{8DEEB6BF-1B59-8543-81FC-507C9E29D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3" name="Rectangle 51">
              <a:extLst>
                <a:ext uri="{FF2B5EF4-FFF2-40B4-BE49-F238E27FC236}">
                  <a16:creationId xmlns:a16="http://schemas.microsoft.com/office/drawing/2014/main" id="{E59EBA7A-CEF3-3046-996C-127C16276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4" name="Rectangle 544">
              <a:extLst>
                <a:ext uri="{FF2B5EF4-FFF2-40B4-BE49-F238E27FC236}">
                  <a16:creationId xmlns:a16="http://schemas.microsoft.com/office/drawing/2014/main" id="{16F56A16-5B3C-9648-B409-6065A7542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5" name="Rectangle 547">
              <a:extLst>
                <a:ext uri="{FF2B5EF4-FFF2-40B4-BE49-F238E27FC236}">
                  <a16:creationId xmlns:a16="http://schemas.microsoft.com/office/drawing/2014/main" id="{7A485D86-E792-AE4B-BDC7-41C1CAE6E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6" name="Rectangle 41">
              <a:extLst>
                <a:ext uri="{FF2B5EF4-FFF2-40B4-BE49-F238E27FC236}">
                  <a16:creationId xmlns:a16="http://schemas.microsoft.com/office/drawing/2014/main" id="{9CAACDD6-FDFC-084A-9247-D5A46154F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7" name="Rectangle 42">
              <a:extLst>
                <a:ext uri="{FF2B5EF4-FFF2-40B4-BE49-F238E27FC236}">
                  <a16:creationId xmlns:a16="http://schemas.microsoft.com/office/drawing/2014/main" id="{D80EB413-51A2-984B-9F4F-A4DA26889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8" name="Rectangle 45">
              <a:extLst>
                <a:ext uri="{FF2B5EF4-FFF2-40B4-BE49-F238E27FC236}">
                  <a16:creationId xmlns:a16="http://schemas.microsoft.com/office/drawing/2014/main" id="{CB7FC4B5-4BBE-E24E-87F9-112DE9B5F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9" name="Rectangle 46">
              <a:extLst>
                <a:ext uri="{FF2B5EF4-FFF2-40B4-BE49-F238E27FC236}">
                  <a16:creationId xmlns:a16="http://schemas.microsoft.com/office/drawing/2014/main" id="{465DACDB-68EB-DF40-A9DC-34CBCC9D8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0" name="Rectangle 47">
              <a:extLst>
                <a:ext uri="{FF2B5EF4-FFF2-40B4-BE49-F238E27FC236}">
                  <a16:creationId xmlns:a16="http://schemas.microsoft.com/office/drawing/2014/main" id="{1A7254DF-1D0B-8A4B-ACE5-DB340E733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1" name="Rectangle 49">
              <a:extLst>
                <a:ext uri="{FF2B5EF4-FFF2-40B4-BE49-F238E27FC236}">
                  <a16:creationId xmlns:a16="http://schemas.microsoft.com/office/drawing/2014/main" id="{DFB344AF-C041-044F-918D-F2118C6AF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2" name="Rectangle 50">
              <a:extLst>
                <a:ext uri="{FF2B5EF4-FFF2-40B4-BE49-F238E27FC236}">
                  <a16:creationId xmlns:a16="http://schemas.microsoft.com/office/drawing/2014/main" id="{F8BD437D-F39D-FB4E-A249-D6EB93028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3" name="Rectangle 51">
              <a:extLst>
                <a:ext uri="{FF2B5EF4-FFF2-40B4-BE49-F238E27FC236}">
                  <a16:creationId xmlns:a16="http://schemas.microsoft.com/office/drawing/2014/main" id="{41900895-C654-DD4E-AFE6-260AC3FB8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4" name="Rectangle 556">
              <a:extLst>
                <a:ext uri="{FF2B5EF4-FFF2-40B4-BE49-F238E27FC236}">
                  <a16:creationId xmlns:a16="http://schemas.microsoft.com/office/drawing/2014/main" id="{94C03303-9D84-4A4B-A8CB-0A9122C95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5" name="Rectangle 559">
              <a:extLst>
                <a:ext uri="{FF2B5EF4-FFF2-40B4-BE49-F238E27FC236}">
                  <a16:creationId xmlns:a16="http://schemas.microsoft.com/office/drawing/2014/main" id="{D14B8493-298B-EF41-8229-ED1150A61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6" name="Rectangle 41">
              <a:extLst>
                <a:ext uri="{FF2B5EF4-FFF2-40B4-BE49-F238E27FC236}">
                  <a16:creationId xmlns:a16="http://schemas.microsoft.com/office/drawing/2014/main" id="{9FB2B133-A90D-8741-ABDA-60ECB1E8A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7" name="Rectangle 42">
              <a:extLst>
                <a:ext uri="{FF2B5EF4-FFF2-40B4-BE49-F238E27FC236}">
                  <a16:creationId xmlns:a16="http://schemas.microsoft.com/office/drawing/2014/main" id="{243453E7-ED00-7E4D-8832-7B0F2A332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8" name="Rectangle 45">
              <a:extLst>
                <a:ext uri="{FF2B5EF4-FFF2-40B4-BE49-F238E27FC236}">
                  <a16:creationId xmlns:a16="http://schemas.microsoft.com/office/drawing/2014/main" id="{4BC0FBF7-1836-184C-9B74-B23AE7BE2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9" name="Rectangle 46">
              <a:extLst>
                <a:ext uri="{FF2B5EF4-FFF2-40B4-BE49-F238E27FC236}">
                  <a16:creationId xmlns:a16="http://schemas.microsoft.com/office/drawing/2014/main" id="{FBDA1C61-5D80-ED4E-98A1-ECFCC4B95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0" name="Rectangle 47">
              <a:extLst>
                <a:ext uri="{FF2B5EF4-FFF2-40B4-BE49-F238E27FC236}">
                  <a16:creationId xmlns:a16="http://schemas.microsoft.com/office/drawing/2014/main" id="{5DBB7F28-8E08-474D-BCD8-B5E5CFA31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1" name="Rectangle 49">
              <a:extLst>
                <a:ext uri="{FF2B5EF4-FFF2-40B4-BE49-F238E27FC236}">
                  <a16:creationId xmlns:a16="http://schemas.microsoft.com/office/drawing/2014/main" id="{6CE852B2-7F57-5D46-BD8D-9684E1F82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2" name="Rectangle 50">
              <a:extLst>
                <a:ext uri="{FF2B5EF4-FFF2-40B4-BE49-F238E27FC236}">
                  <a16:creationId xmlns:a16="http://schemas.microsoft.com/office/drawing/2014/main" id="{7869A294-4B87-A545-B881-1BDF720AC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3" name="Rectangle 51">
              <a:extLst>
                <a:ext uri="{FF2B5EF4-FFF2-40B4-BE49-F238E27FC236}">
                  <a16:creationId xmlns:a16="http://schemas.microsoft.com/office/drawing/2014/main" id="{4D805C1A-DCE5-6047-958E-7518B449A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4" name="Rectangle 568">
              <a:extLst>
                <a:ext uri="{FF2B5EF4-FFF2-40B4-BE49-F238E27FC236}">
                  <a16:creationId xmlns:a16="http://schemas.microsoft.com/office/drawing/2014/main" id="{30B00E0C-959B-6F45-B89A-5993FD03F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5" name="Rectangle 571">
              <a:extLst>
                <a:ext uri="{FF2B5EF4-FFF2-40B4-BE49-F238E27FC236}">
                  <a16:creationId xmlns:a16="http://schemas.microsoft.com/office/drawing/2014/main" id="{42B34F7C-E366-A14C-B4AB-7182F671D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6" name="Rectangle 41">
              <a:extLst>
                <a:ext uri="{FF2B5EF4-FFF2-40B4-BE49-F238E27FC236}">
                  <a16:creationId xmlns:a16="http://schemas.microsoft.com/office/drawing/2014/main" id="{DBC8BC6C-8441-FF4C-8D19-81E2026E1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7" name="Rectangle 42">
              <a:extLst>
                <a:ext uri="{FF2B5EF4-FFF2-40B4-BE49-F238E27FC236}">
                  <a16:creationId xmlns:a16="http://schemas.microsoft.com/office/drawing/2014/main" id="{6D07FDAF-579E-8E46-9629-CF8AB4D9C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8" name="Rectangle 45">
              <a:extLst>
                <a:ext uri="{FF2B5EF4-FFF2-40B4-BE49-F238E27FC236}">
                  <a16:creationId xmlns:a16="http://schemas.microsoft.com/office/drawing/2014/main" id="{BF05706B-19A5-6D47-B46A-4911587FB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9" name="Rectangle 46">
              <a:extLst>
                <a:ext uri="{FF2B5EF4-FFF2-40B4-BE49-F238E27FC236}">
                  <a16:creationId xmlns:a16="http://schemas.microsoft.com/office/drawing/2014/main" id="{B0320D5D-504B-A744-A0AF-859E5DD7F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0" name="Rectangle 49">
              <a:extLst>
                <a:ext uri="{FF2B5EF4-FFF2-40B4-BE49-F238E27FC236}">
                  <a16:creationId xmlns:a16="http://schemas.microsoft.com/office/drawing/2014/main" id="{FD9DAAEA-EE3D-2B41-8550-D1A49FE65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1" name="Rectangle 50">
              <a:extLst>
                <a:ext uri="{FF2B5EF4-FFF2-40B4-BE49-F238E27FC236}">
                  <a16:creationId xmlns:a16="http://schemas.microsoft.com/office/drawing/2014/main" id="{589BB701-E559-DF46-931B-85B22D3E2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2" name="Rectangle 51">
              <a:extLst>
                <a:ext uri="{FF2B5EF4-FFF2-40B4-BE49-F238E27FC236}">
                  <a16:creationId xmlns:a16="http://schemas.microsoft.com/office/drawing/2014/main" id="{5A59C157-33D8-B943-8088-A7AEE1702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3" name="Rectangle 579">
              <a:extLst>
                <a:ext uri="{FF2B5EF4-FFF2-40B4-BE49-F238E27FC236}">
                  <a16:creationId xmlns:a16="http://schemas.microsoft.com/office/drawing/2014/main" id="{4363020E-874D-1F4F-BF97-403F9E589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4" name="Rectangle 51">
              <a:extLst>
                <a:ext uri="{FF2B5EF4-FFF2-40B4-BE49-F238E27FC236}">
                  <a16:creationId xmlns:a16="http://schemas.microsoft.com/office/drawing/2014/main" id="{11DCA2FD-4429-0B42-AA71-D10450F2D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5" name="Rectangle 583">
              <a:extLst>
                <a:ext uri="{FF2B5EF4-FFF2-40B4-BE49-F238E27FC236}">
                  <a16:creationId xmlns:a16="http://schemas.microsoft.com/office/drawing/2014/main" id="{D35C4755-5187-2F49-8486-763377D1F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6" name="Rectangle 41">
              <a:extLst>
                <a:ext uri="{FF2B5EF4-FFF2-40B4-BE49-F238E27FC236}">
                  <a16:creationId xmlns:a16="http://schemas.microsoft.com/office/drawing/2014/main" id="{6A8F0598-AA3A-4049-BDFA-06591696C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7" name="Rectangle 42">
              <a:extLst>
                <a:ext uri="{FF2B5EF4-FFF2-40B4-BE49-F238E27FC236}">
                  <a16:creationId xmlns:a16="http://schemas.microsoft.com/office/drawing/2014/main" id="{8BE28B5A-577B-864F-85F8-1B339674B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8" name="Rectangle 45">
              <a:extLst>
                <a:ext uri="{FF2B5EF4-FFF2-40B4-BE49-F238E27FC236}">
                  <a16:creationId xmlns:a16="http://schemas.microsoft.com/office/drawing/2014/main" id="{5BF53084-BC24-1840-917C-4FEED2A4C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9" name="Rectangle 46">
              <a:extLst>
                <a:ext uri="{FF2B5EF4-FFF2-40B4-BE49-F238E27FC236}">
                  <a16:creationId xmlns:a16="http://schemas.microsoft.com/office/drawing/2014/main" id="{4EA212A5-9CAB-ED49-B5A2-0737286A2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0" name="Rectangle 49">
              <a:extLst>
                <a:ext uri="{FF2B5EF4-FFF2-40B4-BE49-F238E27FC236}">
                  <a16:creationId xmlns:a16="http://schemas.microsoft.com/office/drawing/2014/main" id="{8BAA71B8-E671-4644-9BD1-93817B101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1" name="Rectangle 50">
              <a:extLst>
                <a:ext uri="{FF2B5EF4-FFF2-40B4-BE49-F238E27FC236}">
                  <a16:creationId xmlns:a16="http://schemas.microsoft.com/office/drawing/2014/main" id="{B64C8A34-A01F-7346-B68D-01D3BCFA5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2" name="Rectangle 51">
              <a:extLst>
                <a:ext uri="{FF2B5EF4-FFF2-40B4-BE49-F238E27FC236}">
                  <a16:creationId xmlns:a16="http://schemas.microsoft.com/office/drawing/2014/main" id="{A830897B-605E-4E48-BD21-57CD65CB7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3" name="Rectangle 77">
              <a:extLst>
                <a:ext uri="{FF2B5EF4-FFF2-40B4-BE49-F238E27FC236}">
                  <a16:creationId xmlns:a16="http://schemas.microsoft.com/office/drawing/2014/main" id="{380367D5-F12C-7648-A90B-C2DB37A1E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4" name="Rectangle 80">
              <a:extLst>
                <a:ext uri="{FF2B5EF4-FFF2-40B4-BE49-F238E27FC236}">
                  <a16:creationId xmlns:a16="http://schemas.microsoft.com/office/drawing/2014/main" id="{60DA08D0-67C0-8B42-BF02-5DE198D71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5" name="Rectangle 41">
              <a:extLst>
                <a:ext uri="{FF2B5EF4-FFF2-40B4-BE49-F238E27FC236}">
                  <a16:creationId xmlns:a16="http://schemas.microsoft.com/office/drawing/2014/main" id="{D36D7525-F6E9-184A-BA42-1F106ABFB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6" name="Rectangle 42">
              <a:extLst>
                <a:ext uri="{FF2B5EF4-FFF2-40B4-BE49-F238E27FC236}">
                  <a16:creationId xmlns:a16="http://schemas.microsoft.com/office/drawing/2014/main" id="{4FD3F5E8-37E6-0540-8B9B-A8B7776AE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7" name="Rectangle 45">
              <a:extLst>
                <a:ext uri="{FF2B5EF4-FFF2-40B4-BE49-F238E27FC236}">
                  <a16:creationId xmlns:a16="http://schemas.microsoft.com/office/drawing/2014/main" id="{DE4BB89E-30F3-6648-BB34-E256FDA90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8" name="Rectangle 46">
              <a:extLst>
                <a:ext uri="{FF2B5EF4-FFF2-40B4-BE49-F238E27FC236}">
                  <a16:creationId xmlns:a16="http://schemas.microsoft.com/office/drawing/2014/main" id="{3CC18412-810F-D940-88B2-6423A0D42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9" name="Rectangle 49">
              <a:extLst>
                <a:ext uri="{FF2B5EF4-FFF2-40B4-BE49-F238E27FC236}">
                  <a16:creationId xmlns:a16="http://schemas.microsoft.com/office/drawing/2014/main" id="{FE6FC6FF-A61B-F94C-9E7A-CE915E7EE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0" name="Rectangle 50">
              <a:extLst>
                <a:ext uri="{FF2B5EF4-FFF2-40B4-BE49-F238E27FC236}">
                  <a16:creationId xmlns:a16="http://schemas.microsoft.com/office/drawing/2014/main" id="{103A2AEA-500A-EA4B-BF49-B0EBFC4C0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1" name="Rectangle 51">
              <a:extLst>
                <a:ext uri="{FF2B5EF4-FFF2-40B4-BE49-F238E27FC236}">
                  <a16:creationId xmlns:a16="http://schemas.microsoft.com/office/drawing/2014/main" id="{BCBB2509-C85D-3845-955C-E434E4C64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2" name="Rectangle 77">
              <a:extLst>
                <a:ext uri="{FF2B5EF4-FFF2-40B4-BE49-F238E27FC236}">
                  <a16:creationId xmlns:a16="http://schemas.microsoft.com/office/drawing/2014/main" id="{8CE3FEEB-5C46-F741-9DE1-C93A928CE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3" name="Rectangle 41">
              <a:extLst>
                <a:ext uri="{FF2B5EF4-FFF2-40B4-BE49-F238E27FC236}">
                  <a16:creationId xmlns:a16="http://schemas.microsoft.com/office/drawing/2014/main" id="{33B842A7-C5A2-3E47-BFB8-D2FB0E68C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4" name="Rectangle 42">
              <a:extLst>
                <a:ext uri="{FF2B5EF4-FFF2-40B4-BE49-F238E27FC236}">
                  <a16:creationId xmlns:a16="http://schemas.microsoft.com/office/drawing/2014/main" id="{934A52EA-1FEA-1F46-85DA-04B0CE7CF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5" name="Rectangle 45">
              <a:extLst>
                <a:ext uri="{FF2B5EF4-FFF2-40B4-BE49-F238E27FC236}">
                  <a16:creationId xmlns:a16="http://schemas.microsoft.com/office/drawing/2014/main" id="{0235C838-7206-8A42-95A4-4AFFB7014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6" name="Rectangle 46">
              <a:extLst>
                <a:ext uri="{FF2B5EF4-FFF2-40B4-BE49-F238E27FC236}">
                  <a16:creationId xmlns:a16="http://schemas.microsoft.com/office/drawing/2014/main" id="{7A4FD7BC-BBD4-8C40-8BE2-FCD466FD4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7" name="Rectangle 49">
              <a:extLst>
                <a:ext uri="{FF2B5EF4-FFF2-40B4-BE49-F238E27FC236}">
                  <a16:creationId xmlns:a16="http://schemas.microsoft.com/office/drawing/2014/main" id="{C02B5282-C40D-574D-B158-951CB4C0D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8" name="Rectangle 50">
              <a:extLst>
                <a:ext uri="{FF2B5EF4-FFF2-40B4-BE49-F238E27FC236}">
                  <a16:creationId xmlns:a16="http://schemas.microsoft.com/office/drawing/2014/main" id="{4616939C-7A06-584C-9691-1D4FDB603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9" name="Rectangle 51">
              <a:extLst>
                <a:ext uri="{FF2B5EF4-FFF2-40B4-BE49-F238E27FC236}">
                  <a16:creationId xmlns:a16="http://schemas.microsoft.com/office/drawing/2014/main" id="{47C60B27-6D06-F24E-A07B-5804DD279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0" name="Rectangle 77">
              <a:extLst>
                <a:ext uri="{FF2B5EF4-FFF2-40B4-BE49-F238E27FC236}">
                  <a16:creationId xmlns:a16="http://schemas.microsoft.com/office/drawing/2014/main" id="{46E79F52-14EE-C145-A95F-DDDA7973A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1" name="Rectangle 41">
              <a:extLst>
                <a:ext uri="{FF2B5EF4-FFF2-40B4-BE49-F238E27FC236}">
                  <a16:creationId xmlns:a16="http://schemas.microsoft.com/office/drawing/2014/main" id="{522891CC-4D34-434F-BA9C-76F0AD601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2" name="Rectangle 42">
              <a:extLst>
                <a:ext uri="{FF2B5EF4-FFF2-40B4-BE49-F238E27FC236}">
                  <a16:creationId xmlns:a16="http://schemas.microsoft.com/office/drawing/2014/main" id="{A67EF25C-C479-D54D-B7A0-1A103C0FC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3" name="Rectangle 45">
              <a:extLst>
                <a:ext uri="{FF2B5EF4-FFF2-40B4-BE49-F238E27FC236}">
                  <a16:creationId xmlns:a16="http://schemas.microsoft.com/office/drawing/2014/main" id="{8F7D5BDD-98E7-EF4A-A218-D8168BF75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4" name="Rectangle 49">
              <a:extLst>
                <a:ext uri="{FF2B5EF4-FFF2-40B4-BE49-F238E27FC236}">
                  <a16:creationId xmlns:a16="http://schemas.microsoft.com/office/drawing/2014/main" id="{14ADA259-E4BA-9546-99D3-2F24FB67C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5" name="Rectangle 50">
              <a:extLst>
                <a:ext uri="{FF2B5EF4-FFF2-40B4-BE49-F238E27FC236}">
                  <a16:creationId xmlns:a16="http://schemas.microsoft.com/office/drawing/2014/main" id="{330EE19A-426B-424B-B10B-FD9528062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6" name="Rectangle 51">
              <a:extLst>
                <a:ext uri="{FF2B5EF4-FFF2-40B4-BE49-F238E27FC236}">
                  <a16:creationId xmlns:a16="http://schemas.microsoft.com/office/drawing/2014/main" id="{03558814-E6D4-034E-AD13-4EA6566FF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7" name="Rectangle 622">
              <a:extLst>
                <a:ext uri="{FF2B5EF4-FFF2-40B4-BE49-F238E27FC236}">
                  <a16:creationId xmlns:a16="http://schemas.microsoft.com/office/drawing/2014/main" id="{669D7B99-B356-B746-B820-B076188CB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8" name="Rectangle 49">
              <a:extLst>
                <a:ext uri="{FF2B5EF4-FFF2-40B4-BE49-F238E27FC236}">
                  <a16:creationId xmlns:a16="http://schemas.microsoft.com/office/drawing/2014/main" id="{DC095068-D0D4-694E-86AB-AACE24A8B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9" name="Rectangle 50">
              <a:extLst>
                <a:ext uri="{FF2B5EF4-FFF2-40B4-BE49-F238E27FC236}">
                  <a16:creationId xmlns:a16="http://schemas.microsoft.com/office/drawing/2014/main" id="{7FEF3B32-821B-6A40-A8B5-F3C99021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0" name="Rectangle 51">
              <a:extLst>
                <a:ext uri="{FF2B5EF4-FFF2-40B4-BE49-F238E27FC236}">
                  <a16:creationId xmlns:a16="http://schemas.microsoft.com/office/drawing/2014/main" id="{7FC2E965-5412-B74C-B90D-72CB3B8BD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1" name="Rectangle 628">
              <a:extLst>
                <a:ext uri="{FF2B5EF4-FFF2-40B4-BE49-F238E27FC236}">
                  <a16:creationId xmlns:a16="http://schemas.microsoft.com/office/drawing/2014/main" id="{3CEF693B-7FF2-004C-A092-FDA09C14C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2" name="Rectangle 47">
              <a:extLst>
                <a:ext uri="{FF2B5EF4-FFF2-40B4-BE49-F238E27FC236}">
                  <a16:creationId xmlns:a16="http://schemas.microsoft.com/office/drawing/2014/main" id="{2F8B1777-C259-8F45-92D5-877E43AEB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3" name="Rectangle 47">
              <a:extLst>
                <a:ext uri="{FF2B5EF4-FFF2-40B4-BE49-F238E27FC236}">
                  <a16:creationId xmlns:a16="http://schemas.microsoft.com/office/drawing/2014/main" id="{69B0FAD4-5AE2-E741-B6CE-F341EF801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4" name="Rectangle 632">
              <a:extLst>
                <a:ext uri="{FF2B5EF4-FFF2-40B4-BE49-F238E27FC236}">
                  <a16:creationId xmlns:a16="http://schemas.microsoft.com/office/drawing/2014/main" id="{92F4B07D-E17B-374B-A7E3-ED88695BF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5" name="Rectangle 47">
              <a:extLst>
                <a:ext uri="{FF2B5EF4-FFF2-40B4-BE49-F238E27FC236}">
                  <a16:creationId xmlns:a16="http://schemas.microsoft.com/office/drawing/2014/main" id="{11222CEF-6A33-4540-AEA9-47D0DC2A1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6" name="Rectangle 634">
              <a:extLst>
                <a:ext uri="{FF2B5EF4-FFF2-40B4-BE49-F238E27FC236}">
                  <a16:creationId xmlns:a16="http://schemas.microsoft.com/office/drawing/2014/main" id="{2776A5EA-BD20-4C4C-B4BF-AD3209E1E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7" name="Rectangle 47">
              <a:extLst>
                <a:ext uri="{FF2B5EF4-FFF2-40B4-BE49-F238E27FC236}">
                  <a16:creationId xmlns:a16="http://schemas.microsoft.com/office/drawing/2014/main" id="{F1FF3ECC-4DB1-2D4B-879E-8F1D19846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8" name="Rectangle 636">
              <a:extLst>
                <a:ext uri="{FF2B5EF4-FFF2-40B4-BE49-F238E27FC236}">
                  <a16:creationId xmlns:a16="http://schemas.microsoft.com/office/drawing/2014/main" id="{437C8706-31F9-0A44-8D36-1890C8077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9" name="Rectangle 51">
              <a:extLst>
                <a:ext uri="{FF2B5EF4-FFF2-40B4-BE49-F238E27FC236}">
                  <a16:creationId xmlns:a16="http://schemas.microsoft.com/office/drawing/2014/main" id="{82604BAF-1159-C14C-9B78-1C483A786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0" name="Rectangle 638">
              <a:extLst>
                <a:ext uri="{FF2B5EF4-FFF2-40B4-BE49-F238E27FC236}">
                  <a16:creationId xmlns:a16="http://schemas.microsoft.com/office/drawing/2014/main" id="{70BDBBA9-712F-5045-B5FF-210035846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1" name="Rectangle 49">
              <a:extLst>
                <a:ext uri="{FF2B5EF4-FFF2-40B4-BE49-F238E27FC236}">
                  <a16:creationId xmlns:a16="http://schemas.microsoft.com/office/drawing/2014/main" id="{93AEC877-CB1E-B047-8C5A-296F3A4B3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2" name="Rectangle 50">
              <a:extLst>
                <a:ext uri="{FF2B5EF4-FFF2-40B4-BE49-F238E27FC236}">
                  <a16:creationId xmlns:a16="http://schemas.microsoft.com/office/drawing/2014/main" id="{684E8E2A-651B-B044-98EA-A8146ACFC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3" name="Rectangle 49">
              <a:extLst>
                <a:ext uri="{FF2B5EF4-FFF2-40B4-BE49-F238E27FC236}">
                  <a16:creationId xmlns:a16="http://schemas.microsoft.com/office/drawing/2014/main" id="{36476112-2369-BD4E-A7C7-1E57A62D0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4" name="Rectangle 50">
              <a:extLst>
                <a:ext uri="{FF2B5EF4-FFF2-40B4-BE49-F238E27FC236}">
                  <a16:creationId xmlns:a16="http://schemas.microsoft.com/office/drawing/2014/main" id="{B8AB2AB7-9D9C-AA42-B065-307C80565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5" name="Rectangle 49">
              <a:extLst>
                <a:ext uri="{FF2B5EF4-FFF2-40B4-BE49-F238E27FC236}">
                  <a16:creationId xmlns:a16="http://schemas.microsoft.com/office/drawing/2014/main" id="{11FD8AD0-B5CD-CD4A-840B-517C80E31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6" name="Rectangle 50">
              <a:extLst>
                <a:ext uri="{FF2B5EF4-FFF2-40B4-BE49-F238E27FC236}">
                  <a16:creationId xmlns:a16="http://schemas.microsoft.com/office/drawing/2014/main" id="{B0210BF3-1755-E04A-BD3A-226C46ED1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7" name="Rectangle 49">
              <a:extLst>
                <a:ext uri="{FF2B5EF4-FFF2-40B4-BE49-F238E27FC236}">
                  <a16:creationId xmlns:a16="http://schemas.microsoft.com/office/drawing/2014/main" id="{5DC3303F-ACEF-8D40-884F-F14B4C50C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8" name="Rectangle 50">
              <a:extLst>
                <a:ext uri="{FF2B5EF4-FFF2-40B4-BE49-F238E27FC236}">
                  <a16:creationId xmlns:a16="http://schemas.microsoft.com/office/drawing/2014/main" id="{B8A69CA4-1117-0F4E-BA2B-86B5B2A34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9" name="Rectangle 49">
              <a:extLst>
                <a:ext uri="{FF2B5EF4-FFF2-40B4-BE49-F238E27FC236}">
                  <a16:creationId xmlns:a16="http://schemas.microsoft.com/office/drawing/2014/main" id="{973D6481-5227-B644-A081-705FBBE86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0" name="Rectangle 50">
              <a:extLst>
                <a:ext uri="{FF2B5EF4-FFF2-40B4-BE49-F238E27FC236}">
                  <a16:creationId xmlns:a16="http://schemas.microsoft.com/office/drawing/2014/main" id="{B80074FB-FF33-9F49-91DD-0D48F7013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1" name="Rectangle 49">
              <a:extLst>
                <a:ext uri="{FF2B5EF4-FFF2-40B4-BE49-F238E27FC236}">
                  <a16:creationId xmlns:a16="http://schemas.microsoft.com/office/drawing/2014/main" id="{79409FC0-50FC-7449-A901-A71F71958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2" name="Rectangle 50">
              <a:extLst>
                <a:ext uri="{FF2B5EF4-FFF2-40B4-BE49-F238E27FC236}">
                  <a16:creationId xmlns:a16="http://schemas.microsoft.com/office/drawing/2014/main" id="{60ED0BE7-92A0-6942-877D-784FB8F6F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3" name="Rectangle 49">
              <a:extLst>
                <a:ext uri="{FF2B5EF4-FFF2-40B4-BE49-F238E27FC236}">
                  <a16:creationId xmlns:a16="http://schemas.microsoft.com/office/drawing/2014/main" id="{220FA578-6385-5C4A-B971-2AB02B6CB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4" name="Rectangle 50">
              <a:extLst>
                <a:ext uri="{FF2B5EF4-FFF2-40B4-BE49-F238E27FC236}">
                  <a16:creationId xmlns:a16="http://schemas.microsoft.com/office/drawing/2014/main" id="{B17684B8-C6FF-8640-9F3B-18402DCA4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666614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you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cannot compute </a:t>
            </a:r>
            <a:r>
              <a:rPr lang="en-US" dirty="0">
                <a:latin typeface="Arial" charset="0"/>
                <a:cs typeface="Arial" charset="0"/>
              </a:rPr>
              <a:t>the odds.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that</a:t>
            </a:r>
            <a:r>
              <a:rPr lang="ja-JP" altLang="en-US" dirty="0">
                <a:latin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cs typeface="Arial" charset="0"/>
              </a:rPr>
              <a:t>s strange! why not?</a:t>
            </a:r>
          </a:p>
        </p:txBody>
      </p:sp>
    </p:spTree>
    <p:extLst>
      <p:ext uri="{BB962C8B-B14F-4D97-AF65-F5344CB8AC3E}">
        <p14:creationId xmlns:p14="http://schemas.microsoft.com/office/powerpoint/2010/main" val="358017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 both cases, there are two explanations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same shoes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different shoes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971800" y="4872038"/>
            <a:ext cx="5334000" cy="1071562"/>
            <a:chOff x="4254500" y="3022600"/>
            <a:chExt cx="5334000" cy="1068994"/>
          </a:xfrm>
        </p:grpSpPr>
        <p:sp>
          <p:nvSpPr>
            <p:cNvPr id="38324" name="TextBox 6"/>
            <p:cNvSpPr txBox="1">
              <a:spLocks noChangeArrowheads="1"/>
            </p:cNvSpPr>
            <p:nvPr/>
          </p:nvSpPr>
          <p:spPr bwMode="auto">
            <a:xfrm>
              <a:off x="6680200" y="3723074"/>
              <a:ext cx="2908300" cy="368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…thus this </a:t>
              </a:r>
              <a:r>
                <a:rPr lang="en-US" sz="1800">
                  <a:solidFill>
                    <a:srgbClr val="99CC00"/>
                  </a:solidFill>
                </a:rPr>
                <a:t>must be true</a:t>
              </a:r>
            </a:p>
          </p:txBody>
        </p:sp>
        <p:grpSp>
          <p:nvGrpSpPr>
            <p:cNvPr id="38325" name="Group 21"/>
            <p:cNvGrpSpPr>
              <a:grpSpLocks/>
            </p:cNvGrpSpPr>
            <p:nvPr/>
          </p:nvGrpSpPr>
          <p:grpSpPr bwMode="auto">
            <a:xfrm>
              <a:off x="4254500" y="3022600"/>
              <a:ext cx="2400300" cy="928570"/>
              <a:chOff x="4254500" y="3022600"/>
              <a:chExt cx="2400300" cy="928570"/>
            </a:xfrm>
          </p:grpSpPr>
          <p:cxnSp>
            <p:nvCxnSpPr>
              <p:cNvPr id="38326" name="Straight Connector 18"/>
              <p:cNvCxnSpPr>
                <a:cxnSpLocks noChangeShapeType="1"/>
              </p:cNvCxnSpPr>
              <p:nvPr/>
            </p:nvCxnSpPr>
            <p:spPr bwMode="auto">
              <a:xfrm flipH="1" flipV="1">
                <a:off x="4330700" y="3103368"/>
                <a:ext cx="2324100" cy="8478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8327" name="Oval 19"/>
              <p:cNvSpPr>
                <a:spLocks noChangeArrowheads="1"/>
              </p:cNvSpPr>
              <p:nvPr/>
            </p:nvSpPr>
            <p:spPr bwMode="auto">
              <a:xfrm rot="10800000">
                <a:off x="4254500" y="3022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7892" name="Group 425"/>
          <p:cNvGrpSpPr>
            <a:grpSpLocks/>
          </p:cNvGrpSpPr>
          <p:nvPr/>
        </p:nvGrpSpPr>
        <p:grpSpPr bwMode="auto">
          <a:xfrm>
            <a:off x="4876799" y="280988"/>
            <a:ext cx="3962401" cy="2767019"/>
            <a:chOff x="981235" y="1470508"/>
            <a:chExt cx="7188614" cy="5020270"/>
          </a:xfrm>
        </p:grpSpPr>
        <p:cxnSp>
          <p:nvCxnSpPr>
            <p:cNvPr id="37902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643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903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8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904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8157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905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6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37906" name="Group 7"/>
            <p:cNvGrpSpPr>
              <a:grpSpLocks/>
            </p:cNvGrpSpPr>
            <p:nvPr/>
          </p:nvGrpSpPr>
          <p:grpSpPr bwMode="auto">
            <a:xfrm>
              <a:off x="1135223" y="4267200"/>
              <a:ext cx="2667000" cy="1588972"/>
              <a:chOff x="1135223" y="2655771"/>
              <a:chExt cx="2667000" cy="3200400"/>
            </a:xfrm>
          </p:grpSpPr>
          <p:sp>
            <p:nvSpPr>
              <p:cNvPr id="38240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1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2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3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4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5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6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7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8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9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0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1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2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3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4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5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6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7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8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9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0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1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2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3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4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5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6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7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8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9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0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1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2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3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4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5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6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7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8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9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0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1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2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3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4" name="Rectangle 5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5" name="Rectangle 5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6" name="Rectangle 5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7" name="Rectangle 5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8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9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0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1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2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3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4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5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6" name="Rectangle 6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7" name="Rectangle 6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8" name="Rectangle 6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9" name="Rectangle 6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0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1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2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3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4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5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6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7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8" name="Rectangle 7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9" name="Rectangle 7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0" name="Rectangle 7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1" name="Rectangle 7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2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3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4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5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6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7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8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9" name="Rectangle 8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0" name="Rectangle 8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1" name="Rectangle 8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2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3" name="Rectangle 9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7907" name="TextBox 92"/>
            <p:cNvSpPr txBox="1">
              <a:spLocks noChangeArrowheads="1"/>
            </p:cNvSpPr>
            <p:nvPr/>
          </p:nvSpPr>
          <p:spPr bwMode="auto">
            <a:xfrm>
              <a:off x="1296502" y="5932371"/>
              <a:ext cx="2173100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sp>
          <p:nvSpPr>
            <p:cNvPr id="37908" name="TextBox 93"/>
            <p:cNvSpPr txBox="1">
              <a:spLocks noChangeArrowheads="1"/>
            </p:cNvSpPr>
            <p:nvPr/>
          </p:nvSpPr>
          <p:spPr bwMode="auto">
            <a:xfrm>
              <a:off x="4792823" y="5932371"/>
              <a:ext cx="3377026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questionable shoes</a:t>
              </a:r>
            </a:p>
          </p:txBody>
        </p:sp>
        <p:grpSp>
          <p:nvGrpSpPr>
            <p:cNvPr id="37909" name="Group 94"/>
            <p:cNvGrpSpPr>
              <a:grpSpLocks/>
            </p:cNvGrpSpPr>
            <p:nvPr/>
          </p:nvGrpSpPr>
          <p:grpSpPr bwMode="auto">
            <a:xfrm>
              <a:off x="1135223" y="2679959"/>
              <a:ext cx="2667000" cy="1588972"/>
              <a:chOff x="1135223" y="2655771"/>
              <a:chExt cx="2667000" cy="3200400"/>
            </a:xfrm>
          </p:grpSpPr>
          <p:sp>
            <p:nvSpPr>
              <p:cNvPr id="38156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7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8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9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0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1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2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3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4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5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6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7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8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9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0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1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2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3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4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5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6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7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8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9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0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1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2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3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4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5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6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7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8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9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0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1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2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3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4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5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6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7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8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9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0" name="Rectangle 13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1" name="Rectangle 14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2" name="Rectangle 14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3" name="Rectangle 14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4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5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6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7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8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9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0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1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2" name="Rectangle 15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3" name="Rectangle 15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4" name="Rectangle 15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5" name="Rectangle 15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6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7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8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9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0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1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2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3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4" name="Rectangle 16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5" name="Rectangle 16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6" name="Rectangle 16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7" name="Rectangle 16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8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9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0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1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2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3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4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5" name="Rectangle 17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6" name="Rectangle 17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7" name="Rectangle 17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8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9" name="Rectangle 17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7910" name="Rectangle 41"/>
            <p:cNvSpPr>
              <a:spLocks noChangeArrowheads="1"/>
            </p:cNvSpPr>
            <p:nvPr/>
          </p:nvSpPr>
          <p:spPr bwMode="auto">
            <a:xfrm>
              <a:off x="21336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1" name="Rectangle 42"/>
            <p:cNvSpPr>
              <a:spLocks noChangeArrowheads="1"/>
            </p:cNvSpPr>
            <p:nvPr/>
          </p:nvSpPr>
          <p:spPr bwMode="auto">
            <a:xfrm>
              <a:off x="21336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2" name="Rectangle 45"/>
            <p:cNvSpPr>
              <a:spLocks noChangeArrowheads="1"/>
            </p:cNvSpPr>
            <p:nvPr/>
          </p:nvSpPr>
          <p:spPr bwMode="auto">
            <a:xfrm>
              <a:off x="25908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3" name="Rectangle 46"/>
            <p:cNvSpPr>
              <a:spLocks noChangeArrowheads="1"/>
            </p:cNvSpPr>
            <p:nvPr/>
          </p:nvSpPr>
          <p:spPr bwMode="auto">
            <a:xfrm>
              <a:off x="25908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4" name="Rectangle 49"/>
            <p:cNvSpPr>
              <a:spLocks noChangeArrowheads="1"/>
            </p:cNvSpPr>
            <p:nvPr/>
          </p:nvSpPr>
          <p:spPr bwMode="auto">
            <a:xfrm>
              <a:off x="3048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5" name="Rectangle 50"/>
            <p:cNvSpPr>
              <a:spLocks noChangeArrowheads="1"/>
            </p:cNvSpPr>
            <p:nvPr/>
          </p:nvSpPr>
          <p:spPr bwMode="auto">
            <a:xfrm>
              <a:off x="30480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6" name="Rectangle 51"/>
            <p:cNvSpPr>
              <a:spLocks noChangeArrowheads="1"/>
            </p:cNvSpPr>
            <p:nvPr/>
          </p:nvSpPr>
          <p:spPr bwMode="auto">
            <a:xfrm>
              <a:off x="16764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7" name="Rectangle 77"/>
            <p:cNvSpPr>
              <a:spLocks noChangeArrowheads="1"/>
            </p:cNvSpPr>
            <p:nvPr/>
          </p:nvSpPr>
          <p:spPr bwMode="auto">
            <a:xfrm>
              <a:off x="16764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8" name="Rectangle 78"/>
            <p:cNvSpPr>
              <a:spLocks noChangeArrowheads="1"/>
            </p:cNvSpPr>
            <p:nvPr/>
          </p:nvSpPr>
          <p:spPr bwMode="auto">
            <a:xfrm>
              <a:off x="35052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9" name="Rectangle 79"/>
            <p:cNvSpPr>
              <a:spLocks noChangeArrowheads="1"/>
            </p:cNvSpPr>
            <p:nvPr/>
          </p:nvSpPr>
          <p:spPr bwMode="auto">
            <a:xfrm>
              <a:off x="35052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0" name="Rectangle 80"/>
            <p:cNvSpPr>
              <a:spLocks noChangeArrowheads="1"/>
            </p:cNvSpPr>
            <p:nvPr/>
          </p:nvSpPr>
          <p:spPr bwMode="auto">
            <a:xfrm>
              <a:off x="1143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1" name="Rectangle 41"/>
            <p:cNvSpPr>
              <a:spLocks noChangeArrowheads="1"/>
            </p:cNvSpPr>
            <p:nvPr/>
          </p:nvSpPr>
          <p:spPr bwMode="auto">
            <a:xfrm>
              <a:off x="21336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2" name="Rectangle 42"/>
            <p:cNvSpPr>
              <a:spLocks noChangeArrowheads="1"/>
            </p:cNvSpPr>
            <p:nvPr/>
          </p:nvSpPr>
          <p:spPr bwMode="auto">
            <a:xfrm>
              <a:off x="21336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3" name="Rectangle 45"/>
            <p:cNvSpPr>
              <a:spLocks noChangeArrowheads="1"/>
            </p:cNvSpPr>
            <p:nvPr/>
          </p:nvSpPr>
          <p:spPr bwMode="auto">
            <a:xfrm>
              <a:off x="25908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4" name="Rectangle 46"/>
            <p:cNvSpPr>
              <a:spLocks noChangeArrowheads="1"/>
            </p:cNvSpPr>
            <p:nvPr/>
          </p:nvSpPr>
          <p:spPr bwMode="auto">
            <a:xfrm>
              <a:off x="25908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5" name="Rectangle 49"/>
            <p:cNvSpPr>
              <a:spLocks noChangeArrowheads="1"/>
            </p:cNvSpPr>
            <p:nvPr/>
          </p:nvSpPr>
          <p:spPr bwMode="auto">
            <a:xfrm>
              <a:off x="30480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6" name="Rectangle 50"/>
            <p:cNvSpPr>
              <a:spLocks noChangeArrowheads="1"/>
            </p:cNvSpPr>
            <p:nvPr/>
          </p:nvSpPr>
          <p:spPr bwMode="auto">
            <a:xfrm>
              <a:off x="30480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7" name="Rectangle 51"/>
            <p:cNvSpPr>
              <a:spLocks noChangeArrowheads="1"/>
            </p:cNvSpPr>
            <p:nvPr/>
          </p:nvSpPr>
          <p:spPr bwMode="auto">
            <a:xfrm>
              <a:off x="16764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8" name="Rectangle 77"/>
            <p:cNvSpPr>
              <a:spLocks noChangeArrowheads="1"/>
            </p:cNvSpPr>
            <p:nvPr/>
          </p:nvSpPr>
          <p:spPr bwMode="auto">
            <a:xfrm>
              <a:off x="16764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9" name="Rectangle 78"/>
            <p:cNvSpPr>
              <a:spLocks noChangeArrowheads="1"/>
            </p:cNvSpPr>
            <p:nvPr/>
          </p:nvSpPr>
          <p:spPr bwMode="auto">
            <a:xfrm>
              <a:off x="35052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0" name="Rectangle 79"/>
            <p:cNvSpPr>
              <a:spLocks noChangeArrowheads="1"/>
            </p:cNvSpPr>
            <p:nvPr/>
          </p:nvSpPr>
          <p:spPr bwMode="auto">
            <a:xfrm>
              <a:off x="35052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1" name="Rectangle 41"/>
            <p:cNvSpPr>
              <a:spLocks noChangeArrowheads="1"/>
            </p:cNvSpPr>
            <p:nvPr/>
          </p:nvSpPr>
          <p:spPr bwMode="auto">
            <a:xfrm>
              <a:off x="21336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2" name="Rectangle 42"/>
            <p:cNvSpPr>
              <a:spLocks noChangeArrowheads="1"/>
            </p:cNvSpPr>
            <p:nvPr/>
          </p:nvSpPr>
          <p:spPr bwMode="auto">
            <a:xfrm>
              <a:off x="21336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3" name="Rectangle 45"/>
            <p:cNvSpPr>
              <a:spLocks noChangeArrowheads="1"/>
            </p:cNvSpPr>
            <p:nvPr/>
          </p:nvSpPr>
          <p:spPr bwMode="auto">
            <a:xfrm>
              <a:off x="25908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4" name="Rectangle 46"/>
            <p:cNvSpPr>
              <a:spLocks noChangeArrowheads="1"/>
            </p:cNvSpPr>
            <p:nvPr/>
          </p:nvSpPr>
          <p:spPr bwMode="auto">
            <a:xfrm>
              <a:off x="25908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5" name="Rectangle 49"/>
            <p:cNvSpPr>
              <a:spLocks noChangeArrowheads="1"/>
            </p:cNvSpPr>
            <p:nvPr/>
          </p:nvSpPr>
          <p:spPr bwMode="auto">
            <a:xfrm>
              <a:off x="30480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6" name="Rectangle 50"/>
            <p:cNvSpPr>
              <a:spLocks noChangeArrowheads="1"/>
            </p:cNvSpPr>
            <p:nvPr/>
          </p:nvSpPr>
          <p:spPr bwMode="auto">
            <a:xfrm>
              <a:off x="30480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7" name="Rectangle 51"/>
            <p:cNvSpPr>
              <a:spLocks noChangeArrowheads="1"/>
            </p:cNvSpPr>
            <p:nvPr/>
          </p:nvSpPr>
          <p:spPr bwMode="auto">
            <a:xfrm>
              <a:off x="16764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8" name="Rectangle 77"/>
            <p:cNvSpPr>
              <a:spLocks noChangeArrowheads="1"/>
            </p:cNvSpPr>
            <p:nvPr/>
          </p:nvSpPr>
          <p:spPr bwMode="auto">
            <a:xfrm>
              <a:off x="16764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9" name="Rectangle 78"/>
            <p:cNvSpPr>
              <a:spLocks noChangeArrowheads="1"/>
            </p:cNvSpPr>
            <p:nvPr/>
          </p:nvSpPr>
          <p:spPr bwMode="auto">
            <a:xfrm>
              <a:off x="35052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0" name="Rectangle 79"/>
            <p:cNvSpPr>
              <a:spLocks noChangeArrowheads="1"/>
            </p:cNvSpPr>
            <p:nvPr/>
          </p:nvSpPr>
          <p:spPr bwMode="auto">
            <a:xfrm>
              <a:off x="35052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1" name="Rectangle 41"/>
            <p:cNvSpPr>
              <a:spLocks noChangeArrowheads="1"/>
            </p:cNvSpPr>
            <p:nvPr/>
          </p:nvSpPr>
          <p:spPr bwMode="auto">
            <a:xfrm>
              <a:off x="21336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2" name="Rectangle 42"/>
            <p:cNvSpPr>
              <a:spLocks noChangeArrowheads="1"/>
            </p:cNvSpPr>
            <p:nvPr/>
          </p:nvSpPr>
          <p:spPr bwMode="auto">
            <a:xfrm>
              <a:off x="21336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3" name="Rectangle 45"/>
            <p:cNvSpPr>
              <a:spLocks noChangeArrowheads="1"/>
            </p:cNvSpPr>
            <p:nvPr/>
          </p:nvSpPr>
          <p:spPr bwMode="auto">
            <a:xfrm>
              <a:off x="25908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4" name="Rectangle 46"/>
            <p:cNvSpPr>
              <a:spLocks noChangeArrowheads="1"/>
            </p:cNvSpPr>
            <p:nvPr/>
          </p:nvSpPr>
          <p:spPr bwMode="auto">
            <a:xfrm>
              <a:off x="25908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5" name="Rectangle 49"/>
            <p:cNvSpPr>
              <a:spLocks noChangeArrowheads="1"/>
            </p:cNvSpPr>
            <p:nvPr/>
          </p:nvSpPr>
          <p:spPr bwMode="auto">
            <a:xfrm>
              <a:off x="30480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6" name="Rectangle 50"/>
            <p:cNvSpPr>
              <a:spLocks noChangeArrowheads="1"/>
            </p:cNvSpPr>
            <p:nvPr/>
          </p:nvSpPr>
          <p:spPr bwMode="auto">
            <a:xfrm>
              <a:off x="30480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7" name="Rectangle 51"/>
            <p:cNvSpPr>
              <a:spLocks noChangeArrowheads="1"/>
            </p:cNvSpPr>
            <p:nvPr/>
          </p:nvSpPr>
          <p:spPr bwMode="auto">
            <a:xfrm>
              <a:off x="16764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8" name="Rectangle 217"/>
            <p:cNvSpPr>
              <a:spLocks noChangeArrowheads="1"/>
            </p:cNvSpPr>
            <p:nvPr/>
          </p:nvSpPr>
          <p:spPr bwMode="auto">
            <a:xfrm>
              <a:off x="16764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9" name="Rectangle 218"/>
            <p:cNvSpPr>
              <a:spLocks noChangeArrowheads="1"/>
            </p:cNvSpPr>
            <p:nvPr/>
          </p:nvSpPr>
          <p:spPr bwMode="auto">
            <a:xfrm>
              <a:off x="35052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0" name="Rectangle 219"/>
            <p:cNvSpPr>
              <a:spLocks noChangeArrowheads="1"/>
            </p:cNvSpPr>
            <p:nvPr/>
          </p:nvSpPr>
          <p:spPr bwMode="auto">
            <a:xfrm>
              <a:off x="35052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1" name="Rectangle 49"/>
            <p:cNvSpPr>
              <a:spLocks noChangeArrowheads="1"/>
            </p:cNvSpPr>
            <p:nvPr/>
          </p:nvSpPr>
          <p:spPr bwMode="auto">
            <a:xfrm>
              <a:off x="30480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2" name="Rectangle 50"/>
            <p:cNvSpPr>
              <a:spLocks noChangeArrowheads="1"/>
            </p:cNvSpPr>
            <p:nvPr/>
          </p:nvSpPr>
          <p:spPr bwMode="auto">
            <a:xfrm>
              <a:off x="30480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3" name="Rectangle 51"/>
            <p:cNvSpPr>
              <a:spLocks noChangeArrowheads="1"/>
            </p:cNvSpPr>
            <p:nvPr/>
          </p:nvSpPr>
          <p:spPr bwMode="auto">
            <a:xfrm>
              <a:off x="16764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4" name="Rectangle 223"/>
            <p:cNvSpPr>
              <a:spLocks noChangeArrowheads="1"/>
            </p:cNvSpPr>
            <p:nvPr/>
          </p:nvSpPr>
          <p:spPr bwMode="auto">
            <a:xfrm>
              <a:off x="16764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5" name="Rectangle 224"/>
            <p:cNvSpPr>
              <a:spLocks noChangeArrowheads="1"/>
            </p:cNvSpPr>
            <p:nvPr/>
          </p:nvSpPr>
          <p:spPr bwMode="auto">
            <a:xfrm>
              <a:off x="35052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6" name="Rectangle 41"/>
            <p:cNvSpPr>
              <a:spLocks noChangeArrowheads="1"/>
            </p:cNvSpPr>
            <p:nvPr/>
          </p:nvSpPr>
          <p:spPr bwMode="auto">
            <a:xfrm>
              <a:off x="58674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7" name="Rectangle 42"/>
            <p:cNvSpPr>
              <a:spLocks noChangeArrowheads="1"/>
            </p:cNvSpPr>
            <p:nvPr/>
          </p:nvSpPr>
          <p:spPr bwMode="auto">
            <a:xfrm>
              <a:off x="58674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8" name="Rectangle 45"/>
            <p:cNvSpPr>
              <a:spLocks noChangeArrowheads="1"/>
            </p:cNvSpPr>
            <p:nvPr/>
          </p:nvSpPr>
          <p:spPr bwMode="auto">
            <a:xfrm>
              <a:off x="63246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9" name="Rectangle 46"/>
            <p:cNvSpPr>
              <a:spLocks noChangeArrowheads="1"/>
            </p:cNvSpPr>
            <p:nvPr/>
          </p:nvSpPr>
          <p:spPr bwMode="auto">
            <a:xfrm>
              <a:off x="63246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0" name="Rectangle 47"/>
            <p:cNvSpPr>
              <a:spLocks noChangeArrowheads="1"/>
            </p:cNvSpPr>
            <p:nvPr/>
          </p:nvSpPr>
          <p:spPr bwMode="auto">
            <a:xfrm>
              <a:off x="4876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1" name="Rectangle 49"/>
            <p:cNvSpPr>
              <a:spLocks noChangeArrowheads="1"/>
            </p:cNvSpPr>
            <p:nvPr/>
          </p:nvSpPr>
          <p:spPr bwMode="auto">
            <a:xfrm>
              <a:off x="6781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2" name="Rectangle 50"/>
            <p:cNvSpPr>
              <a:spLocks noChangeArrowheads="1"/>
            </p:cNvSpPr>
            <p:nvPr/>
          </p:nvSpPr>
          <p:spPr bwMode="auto">
            <a:xfrm>
              <a:off x="6781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3" name="Rectangle 51"/>
            <p:cNvSpPr>
              <a:spLocks noChangeArrowheads="1"/>
            </p:cNvSpPr>
            <p:nvPr/>
          </p:nvSpPr>
          <p:spPr bwMode="auto">
            <a:xfrm>
              <a:off x="54102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4" name="Rectangle 77"/>
            <p:cNvSpPr>
              <a:spLocks noChangeArrowheads="1"/>
            </p:cNvSpPr>
            <p:nvPr/>
          </p:nvSpPr>
          <p:spPr bwMode="auto">
            <a:xfrm>
              <a:off x="54102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5" name="Rectangle 78"/>
            <p:cNvSpPr>
              <a:spLocks noChangeArrowheads="1"/>
            </p:cNvSpPr>
            <p:nvPr/>
          </p:nvSpPr>
          <p:spPr bwMode="auto">
            <a:xfrm>
              <a:off x="72390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6" name="Rectangle 79"/>
            <p:cNvSpPr>
              <a:spLocks noChangeArrowheads="1"/>
            </p:cNvSpPr>
            <p:nvPr/>
          </p:nvSpPr>
          <p:spPr bwMode="auto">
            <a:xfrm>
              <a:off x="72390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7" name="Rectangle 80"/>
            <p:cNvSpPr>
              <a:spLocks noChangeArrowheads="1"/>
            </p:cNvSpPr>
            <p:nvPr/>
          </p:nvSpPr>
          <p:spPr bwMode="auto">
            <a:xfrm>
              <a:off x="4876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8" name="Rectangle 41"/>
            <p:cNvSpPr>
              <a:spLocks noChangeArrowheads="1"/>
            </p:cNvSpPr>
            <p:nvPr/>
          </p:nvSpPr>
          <p:spPr bwMode="auto">
            <a:xfrm>
              <a:off x="58674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9" name="Rectangle 42"/>
            <p:cNvSpPr>
              <a:spLocks noChangeArrowheads="1"/>
            </p:cNvSpPr>
            <p:nvPr/>
          </p:nvSpPr>
          <p:spPr bwMode="auto">
            <a:xfrm>
              <a:off x="58674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0" name="Rectangle 45"/>
            <p:cNvSpPr>
              <a:spLocks noChangeArrowheads="1"/>
            </p:cNvSpPr>
            <p:nvPr/>
          </p:nvSpPr>
          <p:spPr bwMode="auto">
            <a:xfrm>
              <a:off x="63246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1" name="Rectangle 46"/>
            <p:cNvSpPr>
              <a:spLocks noChangeArrowheads="1"/>
            </p:cNvSpPr>
            <p:nvPr/>
          </p:nvSpPr>
          <p:spPr bwMode="auto">
            <a:xfrm>
              <a:off x="63246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2" name="Rectangle 47"/>
            <p:cNvSpPr>
              <a:spLocks noChangeArrowheads="1"/>
            </p:cNvSpPr>
            <p:nvPr/>
          </p:nvSpPr>
          <p:spPr bwMode="auto">
            <a:xfrm>
              <a:off x="4876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3" name="Rectangle 49"/>
            <p:cNvSpPr>
              <a:spLocks noChangeArrowheads="1"/>
            </p:cNvSpPr>
            <p:nvPr/>
          </p:nvSpPr>
          <p:spPr bwMode="auto">
            <a:xfrm>
              <a:off x="6781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4" name="Rectangle 50"/>
            <p:cNvSpPr>
              <a:spLocks noChangeArrowheads="1"/>
            </p:cNvSpPr>
            <p:nvPr/>
          </p:nvSpPr>
          <p:spPr bwMode="auto">
            <a:xfrm>
              <a:off x="6781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5" name="Rectangle 51"/>
            <p:cNvSpPr>
              <a:spLocks noChangeArrowheads="1"/>
            </p:cNvSpPr>
            <p:nvPr/>
          </p:nvSpPr>
          <p:spPr bwMode="auto">
            <a:xfrm>
              <a:off x="54102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6" name="Rectangle 77"/>
            <p:cNvSpPr>
              <a:spLocks noChangeArrowheads="1"/>
            </p:cNvSpPr>
            <p:nvPr/>
          </p:nvSpPr>
          <p:spPr bwMode="auto">
            <a:xfrm>
              <a:off x="54102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7" name="Rectangle 78"/>
            <p:cNvSpPr>
              <a:spLocks noChangeArrowheads="1"/>
            </p:cNvSpPr>
            <p:nvPr/>
          </p:nvSpPr>
          <p:spPr bwMode="auto">
            <a:xfrm>
              <a:off x="72390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8" name="Rectangle 79"/>
            <p:cNvSpPr>
              <a:spLocks noChangeArrowheads="1"/>
            </p:cNvSpPr>
            <p:nvPr/>
          </p:nvSpPr>
          <p:spPr bwMode="auto">
            <a:xfrm>
              <a:off x="72390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9" name="Rectangle 80"/>
            <p:cNvSpPr>
              <a:spLocks noChangeArrowheads="1"/>
            </p:cNvSpPr>
            <p:nvPr/>
          </p:nvSpPr>
          <p:spPr bwMode="auto">
            <a:xfrm>
              <a:off x="4876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0" name="Rectangle 41"/>
            <p:cNvSpPr>
              <a:spLocks noChangeArrowheads="1"/>
            </p:cNvSpPr>
            <p:nvPr/>
          </p:nvSpPr>
          <p:spPr bwMode="auto">
            <a:xfrm>
              <a:off x="58674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1" name="Rectangle 42"/>
            <p:cNvSpPr>
              <a:spLocks noChangeArrowheads="1"/>
            </p:cNvSpPr>
            <p:nvPr/>
          </p:nvSpPr>
          <p:spPr bwMode="auto">
            <a:xfrm>
              <a:off x="58674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2" name="Rectangle 45"/>
            <p:cNvSpPr>
              <a:spLocks noChangeArrowheads="1"/>
            </p:cNvSpPr>
            <p:nvPr/>
          </p:nvSpPr>
          <p:spPr bwMode="auto">
            <a:xfrm>
              <a:off x="63246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3" name="Rectangle 46"/>
            <p:cNvSpPr>
              <a:spLocks noChangeArrowheads="1"/>
            </p:cNvSpPr>
            <p:nvPr/>
          </p:nvSpPr>
          <p:spPr bwMode="auto">
            <a:xfrm>
              <a:off x="63246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4" name="Rectangle 47"/>
            <p:cNvSpPr>
              <a:spLocks noChangeArrowheads="1"/>
            </p:cNvSpPr>
            <p:nvPr/>
          </p:nvSpPr>
          <p:spPr bwMode="auto">
            <a:xfrm>
              <a:off x="4876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5" name="Rectangle 49"/>
            <p:cNvSpPr>
              <a:spLocks noChangeArrowheads="1"/>
            </p:cNvSpPr>
            <p:nvPr/>
          </p:nvSpPr>
          <p:spPr bwMode="auto">
            <a:xfrm>
              <a:off x="6781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6" name="Rectangle 50"/>
            <p:cNvSpPr>
              <a:spLocks noChangeArrowheads="1"/>
            </p:cNvSpPr>
            <p:nvPr/>
          </p:nvSpPr>
          <p:spPr bwMode="auto">
            <a:xfrm>
              <a:off x="6781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7" name="Rectangle 51"/>
            <p:cNvSpPr>
              <a:spLocks noChangeArrowheads="1"/>
            </p:cNvSpPr>
            <p:nvPr/>
          </p:nvSpPr>
          <p:spPr bwMode="auto">
            <a:xfrm>
              <a:off x="54102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8" name="Rectangle 77"/>
            <p:cNvSpPr>
              <a:spLocks noChangeArrowheads="1"/>
            </p:cNvSpPr>
            <p:nvPr/>
          </p:nvSpPr>
          <p:spPr bwMode="auto">
            <a:xfrm>
              <a:off x="54102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9" name="Rectangle 78"/>
            <p:cNvSpPr>
              <a:spLocks noChangeArrowheads="1"/>
            </p:cNvSpPr>
            <p:nvPr/>
          </p:nvSpPr>
          <p:spPr bwMode="auto">
            <a:xfrm>
              <a:off x="72390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0" name="Rectangle 79"/>
            <p:cNvSpPr>
              <a:spLocks noChangeArrowheads="1"/>
            </p:cNvSpPr>
            <p:nvPr/>
          </p:nvSpPr>
          <p:spPr bwMode="auto">
            <a:xfrm>
              <a:off x="72390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1" name="Rectangle 80"/>
            <p:cNvSpPr>
              <a:spLocks noChangeArrowheads="1"/>
            </p:cNvSpPr>
            <p:nvPr/>
          </p:nvSpPr>
          <p:spPr bwMode="auto">
            <a:xfrm>
              <a:off x="4876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2" name="Rectangle 41"/>
            <p:cNvSpPr>
              <a:spLocks noChangeArrowheads="1"/>
            </p:cNvSpPr>
            <p:nvPr/>
          </p:nvSpPr>
          <p:spPr bwMode="auto">
            <a:xfrm>
              <a:off x="58674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3" name="Rectangle 42"/>
            <p:cNvSpPr>
              <a:spLocks noChangeArrowheads="1"/>
            </p:cNvSpPr>
            <p:nvPr/>
          </p:nvSpPr>
          <p:spPr bwMode="auto">
            <a:xfrm>
              <a:off x="58674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4" name="Rectangle 45"/>
            <p:cNvSpPr>
              <a:spLocks noChangeArrowheads="1"/>
            </p:cNvSpPr>
            <p:nvPr/>
          </p:nvSpPr>
          <p:spPr bwMode="auto">
            <a:xfrm>
              <a:off x="63246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5" name="Rectangle 46"/>
            <p:cNvSpPr>
              <a:spLocks noChangeArrowheads="1"/>
            </p:cNvSpPr>
            <p:nvPr/>
          </p:nvSpPr>
          <p:spPr bwMode="auto">
            <a:xfrm>
              <a:off x="63246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6" name="Rectangle 47"/>
            <p:cNvSpPr>
              <a:spLocks noChangeArrowheads="1"/>
            </p:cNvSpPr>
            <p:nvPr/>
          </p:nvSpPr>
          <p:spPr bwMode="auto">
            <a:xfrm>
              <a:off x="4876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7" name="Rectangle 49"/>
            <p:cNvSpPr>
              <a:spLocks noChangeArrowheads="1"/>
            </p:cNvSpPr>
            <p:nvPr/>
          </p:nvSpPr>
          <p:spPr bwMode="auto">
            <a:xfrm>
              <a:off x="6781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8" name="Rectangle 50"/>
            <p:cNvSpPr>
              <a:spLocks noChangeArrowheads="1"/>
            </p:cNvSpPr>
            <p:nvPr/>
          </p:nvSpPr>
          <p:spPr bwMode="auto">
            <a:xfrm>
              <a:off x="6781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9" name="Rectangle 51"/>
            <p:cNvSpPr>
              <a:spLocks noChangeArrowheads="1"/>
            </p:cNvSpPr>
            <p:nvPr/>
          </p:nvSpPr>
          <p:spPr bwMode="auto">
            <a:xfrm>
              <a:off x="54102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0" name="Rectangle 269"/>
            <p:cNvSpPr>
              <a:spLocks noChangeArrowheads="1"/>
            </p:cNvSpPr>
            <p:nvPr/>
          </p:nvSpPr>
          <p:spPr bwMode="auto">
            <a:xfrm>
              <a:off x="54102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1" name="Rectangle 270"/>
            <p:cNvSpPr>
              <a:spLocks noChangeArrowheads="1"/>
            </p:cNvSpPr>
            <p:nvPr/>
          </p:nvSpPr>
          <p:spPr bwMode="auto">
            <a:xfrm>
              <a:off x="72390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2" name="Rectangle 271"/>
            <p:cNvSpPr>
              <a:spLocks noChangeArrowheads="1"/>
            </p:cNvSpPr>
            <p:nvPr/>
          </p:nvSpPr>
          <p:spPr bwMode="auto">
            <a:xfrm>
              <a:off x="72390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3" name="Rectangle 272"/>
            <p:cNvSpPr>
              <a:spLocks noChangeArrowheads="1"/>
            </p:cNvSpPr>
            <p:nvPr/>
          </p:nvSpPr>
          <p:spPr bwMode="auto">
            <a:xfrm>
              <a:off x="4876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4" name="Rectangle 41"/>
            <p:cNvSpPr>
              <a:spLocks noChangeArrowheads="1"/>
            </p:cNvSpPr>
            <p:nvPr/>
          </p:nvSpPr>
          <p:spPr bwMode="auto">
            <a:xfrm>
              <a:off x="58674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5" name="Rectangle 42"/>
            <p:cNvSpPr>
              <a:spLocks noChangeArrowheads="1"/>
            </p:cNvSpPr>
            <p:nvPr/>
          </p:nvSpPr>
          <p:spPr bwMode="auto">
            <a:xfrm>
              <a:off x="58674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6" name="Rectangle 45"/>
            <p:cNvSpPr>
              <a:spLocks noChangeArrowheads="1"/>
            </p:cNvSpPr>
            <p:nvPr/>
          </p:nvSpPr>
          <p:spPr bwMode="auto">
            <a:xfrm>
              <a:off x="63246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7" name="Rectangle 46"/>
            <p:cNvSpPr>
              <a:spLocks noChangeArrowheads="1"/>
            </p:cNvSpPr>
            <p:nvPr/>
          </p:nvSpPr>
          <p:spPr bwMode="auto">
            <a:xfrm>
              <a:off x="63246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8" name="Rectangle 47"/>
            <p:cNvSpPr>
              <a:spLocks noChangeArrowheads="1"/>
            </p:cNvSpPr>
            <p:nvPr/>
          </p:nvSpPr>
          <p:spPr bwMode="auto">
            <a:xfrm>
              <a:off x="4876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9" name="Rectangle 49"/>
            <p:cNvSpPr>
              <a:spLocks noChangeArrowheads="1"/>
            </p:cNvSpPr>
            <p:nvPr/>
          </p:nvSpPr>
          <p:spPr bwMode="auto">
            <a:xfrm>
              <a:off x="6781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0" name="Rectangle 50"/>
            <p:cNvSpPr>
              <a:spLocks noChangeArrowheads="1"/>
            </p:cNvSpPr>
            <p:nvPr/>
          </p:nvSpPr>
          <p:spPr bwMode="auto">
            <a:xfrm>
              <a:off x="6781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1" name="Rectangle 51"/>
            <p:cNvSpPr>
              <a:spLocks noChangeArrowheads="1"/>
            </p:cNvSpPr>
            <p:nvPr/>
          </p:nvSpPr>
          <p:spPr bwMode="auto">
            <a:xfrm>
              <a:off x="54102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2" name="Rectangle 281"/>
            <p:cNvSpPr>
              <a:spLocks noChangeArrowheads="1"/>
            </p:cNvSpPr>
            <p:nvPr/>
          </p:nvSpPr>
          <p:spPr bwMode="auto">
            <a:xfrm>
              <a:off x="54102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3" name="Rectangle 282"/>
            <p:cNvSpPr>
              <a:spLocks noChangeArrowheads="1"/>
            </p:cNvSpPr>
            <p:nvPr/>
          </p:nvSpPr>
          <p:spPr bwMode="auto">
            <a:xfrm>
              <a:off x="72390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4" name="Rectangle 283"/>
            <p:cNvSpPr>
              <a:spLocks noChangeArrowheads="1"/>
            </p:cNvSpPr>
            <p:nvPr/>
          </p:nvSpPr>
          <p:spPr bwMode="auto">
            <a:xfrm>
              <a:off x="72390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5" name="Rectangle 284"/>
            <p:cNvSpPr>
              <a:spLocks noChangeArrowheads="1"/>
            </p:cNvSpPr>
            <p:nvPr/>
          </p:nvSpPr>
          <p:spPr bwMode="auto">
            <a:xfrm>
              <a:off x="4876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6" name="Rectangle 41"/>
            <p:cNvSpPr>
              <a:spLocks noChangeArrowheads="1"/>
            </p:cNvSpPr>
            <p:nvPr/>
          </p:nvSpPr>
          <p:spPr bwMode="auto">
            <a:xfrm>
              <a:off x="58674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7" name="Rectangle 42"/>
            <p:cNvSpPr>
              <a:spLocks noChangeArrowheads="1"/>
            </p:cNvSpPr>
            <p:nvPr/>
          </p:nvSpPr>
          <p:spPr bwMode="auto">
            <a:xfrm>
              <a:off x="58674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8" name="Rectangle 45"/>
            <p:cNvSpPr>
              <a:spLocks noChangeArrowheads="1"/>
            </p:cNvSpPr>
            <p:nvPr/>
          </p:nvSpPr>
          <p:spPr bwMode="auto">
            <a:xfrm>
              <a:off x="63246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9" name="Rectangle 46"/>
            <p:cNvSpPr>
              <a:spLocks noChangeArrowheads="1"/>
            </p:cNvSpPr>
            <p:nvPr/>
          </p:nvSpPr>
          <p:spPr bwMode="auto">
            <a:xfrm>
              <a:off x="63246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0" name="Rectangle 47"/>
            <p:cNvSpPr>
              <a:spLocks noChangeArrowheads="1"/>
            </p:cNvSpPr>
            <p:nvPr/>
          </p:nvSpPr>
          <p:spPr bwMode="auto">
            <a:xfrm>
              <a:off x="4876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1" name="Rectangle 49"/>
            <p:cNvSpPr>
              <a:spLocks noChangeArrowheads="1"/>
            </p:cNvSpPr>
            <p:nvPr/>
          </p:nvSpPr>
          <p:spPr bwMode="auto">
            <a:xfrm>
              <a:off x="6781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2" name="Rectangle 50"/>
            <p:cNvSpPr>
              <a:spLocks noChangeArrowheads="1"/>
            </p:cNvSpPr>
            <p:nvPr/>
          </p:nvSpPr>
          <p:spPr bwMode="auto">
            <a:xfrm>
              <a:off x="6781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3" name="Rectangle 51"/>
            <p:cNvSpPr>
              <a:spLocks noChangeArrowheads="1"/>
            </p:cNvSpPr>
            <p:nvPr/>
          </p:nvSpPr>
          <p:spPr bwMode="auto">
            <a:xfrm>
              <a:off x="54102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4" name="Rectangle 293"/>
            <p:cNvSpPr>
              <a:spLocks noChangeArrowheads="1"/>
            </p:cNvSpPr>
            <p:nvPr/>
          </p:nvSpPr>
          <p:spPr bwMode="auto">
            <a:xfrm>
              <a:off x="54102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5" name="Rectangle 294"/>
            <p:cNvSpPr>
              <a:spLocks noChangeArrowheads="1"/>
            </p:cNvSpPr>
            <p:nvPr/>
          </p:nvSpPr>
          <p:spPr bwMode="auto">
            <a:xfrm>
              <a:off x="72390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6" name="Rectangle 295"/>
            <p:cNvSpPr>
              <a:spLocks noChangeArrowheads="1"/>
            </p:cNvSpPr>
            <p:nvPr/>
          </p:nvSpPr>
          <p:spPr bwMode="auto">
            <a:xfrm>
              <a:off x="72390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7" name="Rectangle 296"/>
            <p:cNvSpPr>
              <a:spLocks noChangeArrowheads="1"/>
            </p:cNvSpPr>
            <p:nvPr/>
          </p:nvSpPr>
          <p:spPr bwMode="auto">
            <a:xfrm>
              <a:off x="4876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8" name="Rectangle 41"/>
            <p:cNvSpPr>
              <a:spLocks noChangeArrowheads="1"/>
            </p:cNvSpPr>
            <p:nvPr/>
          </p:nvSpPr>
          <p:spPr bwMode="auto">
            <a:xfrm>
              <a:off x="58674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9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0" name="Rectangle 45"/>
            <p:cNvSpPr>
              <a:spLocks noChangeArrowheads="1"/>
            </p:cNvSpPr>
            <p:nvPr/>
          </p:nvSpPr>
          <p:spPr bwMode="auto">
            <a:xfrm>
              <a:off x="63246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1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2" name="Rectangle 49"/>
            <p:cNvSpPr>
              <a:spLocks noChangeArrowheads="1"/>
            </p:cNvSpPr>
            <p:nvPr/>
          </p:nvSpPr>
          <p:spPr bwMode="auto">
            <a:xfrm>
              <a:off x="6781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3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4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5" name="Rectangle 304"/>
            <p:cNvSpPr>
              <a:spLocks noChangeArrowheads="1"/>
            </p:cNvSpPr>
            <p:nvPr/>
          </p:nvSpPr>
          <p:spPr bwMode="auto">
            <a:xfrm>
              <a:off x="54102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6" name="Rectangle 305"/>
            <p:cNvSpPr>
              <a:spLocks noChangeArrowheads="1"/>
            </p:cNvSpPr>
            <p:nvPr/>
          </p:nvSpPr>
          <p:spPr bwMode="auto">
            <a:xfrm>
              <a:off x="72390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7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8" name="Rectangle 307"/>
            <p:cNvSpPr>
              <a:spLocks noChangeArrowheads="1"/>
            </p:cNvSpPr>
            <p:nvPr/>
          </p:nvSpPr>
          <p:spPr bwMode="auto">
            <a:xfrm>
              <a:off x="4876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9" name="Rectangle 41"/>
            <p:cNvSpPr>
              <a:spLocks noChangeArrowheads="1"/>
            </p:cNvSpPr>
            <p:nvPr/>
          </p:nvSpPr>
          <p:spPr bwMode="auto">
            <a:xfrm>
              <a:off x="58674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0" name="Rectangle 42"/>
            <p:cNvSpPr>
              <a:spLocks noChangeArrowheads="1"/>
            </p:cNvSpPr>
            <p:nvPr/>
          </p:nvSpPr>
          <p:spPr bwMode="auto">
            <a:xfrm>
              <a:off x="58674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1" name="Rectangle 45"/>
            <p:cNvSpPr>
              <a:spLocks noChangeArrowheads="1"/>
            </p:cNvSpPr>
            <p:nvPr/>
          </p:nvSpPr>
          <p:spPr bwMode="auto">
            <a:xfrm>
              <a:off x="63246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2" name="Rectangle 46"/>
            <p:cNvSpPr>
              <a:spLocks noChangeArrowheads="1"/>
            </p:cNvSpPr>
            <p:nvPr/>
          </p:nvSpPr>
          <p:spPr bwMode="auto">
            <a:xfrm>
              <a:off x="63246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3" name="Rectangle 47"/>
            <p:cNvSpPr>
              <a:spLocks noChangeArrowheads="1"/>
            </p:cNvSpPr>
            <p:nvPr/>
          </p:nvSpPr>
          <p:spPr bwMode="auto">
            <a:xfrm>
              <a:off x="4876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4" name="Rectangle 49"/>
            <p:cNvSpPr>
              <a:spLocks noChangeArrowheads="1"/>
            </p:cNvSpPr>
            <p:nvPr/>
          </p:nvSpPr>
          <p:spPr bwMode="auto">
            <a:xfrm>
              <a:off x="6781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5" name="Rectangle 50"/>
            <p:cNvSpPr>
              <a:spLocks noChangeArrowheads="1"/>
            </p:cNvSpPr>
            <p:nvPr/>
          </p:nvSpPr>
          <p:spPr bwMode="auto">
            <a:xfrm>
              <a:off x="6781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6" name="Rectangle 51"/>
            <p:cNvSpPr>
              <a:spLocks noChangeArrowheads="1"/>
            </p:cNvSpPr>
            <p:nvPr/>
          </p:nvSpPr>
          <p:spPr bwMode="auto">
            <a:xfrm>
              <a:off x="54102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7" name="Rectangle 77"/>
            <p:cNvSpPr>
              <a:spLocks noChangeArrowheads="1"/>
            </p:cNvSpPr>
            <p:nvPr/>
          </p:nvSpPr>
          <p:spPr bwMode="auto">
            <a:xfrm>
              <a:off x="54102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8" name="Rectangle 80"/>
            <p:cNvSpPr>
              <a:spLocks noChangeArrowheads="1"/>
            </p:cNvSpPr>
            <p:nvPr/>
          </p:nvSpPr>
          <p:spPr bwMode="auto">
            <a:xfrm>
              <a:off x="4876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9" name="Rectangle 41"/>
            <p:cNvSpPr>
              <a:spLocks noChangeArrowheads="1"/>
            </p:cNvSpPr>
            <p:nvPr/>
          </p:nvSpPr>
          <p:spPr bwMode="auto">
            <a:xfrm>
              <a:off x="58674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0" name="Rectangle 42"/>
            <p:cNvSpPr>
              <a:spLocks noChangeArrowheads="1"/>
            </p:cNvSpPr>
            <p:nvPr/>
          </p:nvSpPr>
          <p:spPr bwMode="auto">
            <a:xfrm>
              <a:off x="58674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1" name="Rectangle 45"/>
            <p:cNvSpPr>
              <a:spLocks noChangeArrowheads="1"/>
            </p:cNvSpPr>
            <p:nvPr/>
          </p:nvSpPr>
          <p:spPr bwMode="auto">
            <a:xfrm>
              <a:off x="63246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2" name="Rectangle 46"/>
            <p:cNvSpPr>
              <a:spLocks noChangeArrowheads="1"/>
            </p:cNvSpPr>
            <p:nvPr/>
          </p:nvSpPr>
          <p:spPr bwMode="auto">
            <a:xfrm>
              <a:off x="63246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3" name="Rectangle 47"/>
            <p:cNvSpPr>
              <a:spLocks noChangeArrowheads="1"/>
            </p:cNvSpPr>
            <p:nvPr/>
          </p:nvSpPr>
          <p:spPr bwMode="auto">
            <a:xfrm>
              <a:off x="4876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4" name="Rectangle 49"/>
            <p:cNvSpPr>
              <a:spLocks noChangeArrowheads="1"/>
            </p:cNvSpPr>
            <p:nvPr/>
          </p:nvSpPr>
          <p:spPr bwMode="auto">
            <a:xfrm>
              <a:off x="6781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5" name="Rectangle 50"/>
            <p:cNvSpPr>
              <a:spLocks noChangeArrowheads="1"/>
            </p:cNvSpPr>
            <p:nvPr/>
          </p:nvSpPr>
          <p:spPr bwMode="auto">
            <a:xfrm>
              <a:off x="6781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6" name="Rectangle 51"/>
            <p:cNvSpPr>
              <a:spLocks noChangeArrowheads="1"/>
            </p:cNvSpPr>
            <p:nvPr/>
          </p:nvSpPr>
          <p:spPr bwMode="auto">
            <a:xfrm>
              <a:off x="54102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7" name="Rectangle 77"/>
            <p:cNvSpPr>
              <a:spLocks noChangeArrowheads="1"/>
            </p:cNvSpPr>
            <p:nvPr/>
          </p:nvSpPr>
          <p:spPr bwMode="auto">
            <a:xfrm>
              <a:off x="54102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8" name="Rectangle 80"/>
            <p:cNvSpPr>
              <a:spLocks noChangeArrowheads="1"/>
            </p:cNvSpPr>
            <p:nvPr/>
          </p:nvSpPr>
          <p:spPr bwMode="auto">
            <a:xfrm>
              <a:off x="4876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9" name="Rectangle 41"/>
            <p:cNvSpPr>
              <a:spLocks noChangeArrowheads="1"/>
            </p:cNvSpPr>
            <p:nvPr/>
          </p:nvSpPr>
          <p:spPr bwMode="auto">
            <a:xfrm>
              <a:off x="58674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0" name="Rectangle 42"/>
            <p:cNvSpPr>
              <a:spLocks noChangeArrowheads="1"/>
            </p:cNvSpPr>
            <p:nvPr/>
          </p:nvSpPr>
          <p:spPr bwMode="auto">
            <a:xfrm>
              <a:off x="58674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1" name="Rectangle 45"/>
            <p:cNvSpPr>
              <a:spLocks noChangeArrowheads="1"/>
            </p:cNvSpPr>
            <p:nvPr/>
          </p:nvSpPr>
          <p:spPr bwMode="auto">
            <a:xfrm>
              <a:off x="63246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2" name="Rectangle 46"/>
            <p:cNvSpPr>
              <a:spLocks noChangeArrowheads="1"/>
            </p:cNvSpPr>
            <p:nvPr/>
          </p:nvSpPr>
          <p:spPr bwMode="auto">
            <a:xfrm>
              <a:off x="63246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3" name="Rectangle 47"/>
            <p:cNvSpPr>
              <a:spLocks noChangeArrowheads="1"/>
            </p:cNvSpPr>
            <p:nvPr/>
          </p:nvSpPr>
          <p:spPr bwMode="auto">
            <a:xfrm>
              <a:off x="4876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4" name="Rectangle 49"/>
            <p:cNvSpPr>
              <a:spLocks noChangeArrowheads="1"/>
            </p:cNvSpPr>
            <p:nvPr/>
          </p:nvSpPr>
          <p:spPr bwMode="auto">
            <a:xfrm>
              <a:off x="6781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5" name="Rectangle 50"/>
            <p:cNvSpPr>
              <a:spLocks noChangeArrowheads="1"/>
            </p:cNvSpPr>
            <p:nvPr/>
          </p:nvSpPr>
          <p:spPr bwMode="auto">
            <a:xfrm>
              <a:off x="6781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6" name="Rectangle 51"/>
            <p:cNvSpPr>
              <a:spLocks noChangeArrowheads="1"/>
            </p:cNvSpPr>
            <p:nvPr/>
          </p:nvSpPr>
          <p:spPr bwMode="auto">
            <a:xfrm>
              <a:off x="54102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7" name="Rectangle 77"/>
            <p:cNvSpPr>
              <a:spLocks noChangeArrowheads="1"/>
            </p:cNvSpPr>
            <p:nvPr/>
          </p:nvSpPr>
          <p:spPr bwMode="auto">
            <a:xfrm>
              <a:off x="54102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8" name="Rectangle 80"/>
            <p:cNvSpPr>
              <a:spLocks noChangeArrowheads="1"/>
            </p:cNvSpPr>
            <p:nvPr/>
          </p:nvSpPr>
          <p:spPr bwMode="auto">
            <a:xfrm>
              <a:off x="4876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9" name="Rectangle 41"/>
            <p:cNvSpPr>
              <a:spLocks noChangeArrowheads="1"/>
            </p:cNvSpPr>
            <p:nvPr/>
          </p:nvSpPr>
          <p:spPr bwMode="auto">
            <a:xfrm>
              <a:off x="58674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0" name="Rectangle 42"/>
            <p:cNvSpPr>
              <a:spLocks noChangeArrowheads="1"/>
            </p:cNvSpPr>
            <p:nvPr/>
          </p:nvSpPr>
          <p:spPr bwMode="auto">
            <a:xfrm>
              <a:off x="58674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1" name="Rectangle 45"/>
            <p:cNvSpPr>
              <a:spLocks noChangeArrowheads="1"/>
            </p:cNvSpPr>
            <p:nvPr/>
          </p:nvSpPr>
          <p:spPr bwMode="auto">
            <a:xfrm>
              <a:off x="63246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2" name="Rectangle 46"/>
            <p:cNvSpPr>
              <a:spLocks noChangeArrowheads="1"/>
            </p:cNvSpPr>
            <p:nvPr/>
          </p:nvSpPr>
          <p:spPr bwMode="auto">
            <a:xfrm>
              <a:off x="63246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3" name="Rectangle 47"/>
            <p:cNvSpPr>
              <a:spLocks noChangeArrowheads="1"/>
            </p:cNvSpPr>
            <p:nvPr/>
          </p:nvSpPr>
          <p:spPr bwMode="auto">
            <a:xfrm>
              <a:off x="4876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4" name="Rectangle 49"/>
            <p:cNvSpPr>
              <a:spLocks noChangeArrowheads="1"/>
            </p:cNvSpPr>
            <p:nvPr/>
          </p:nvSpPr>
          <p:spPr bwMode="auto">
            <a:xfrm>
              <a:off x="6781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5" name="Rectangle 50"/>
            <p:cNvSpPr>
              <a:spLocks noChangeArrowheads="1"/>
            </p:cNvSpPr>
            <p:nvPr/>
          </p:nvSpPr>
          <p:spPr bwMode="auto">
            <a:xfrm>
              <a:off x="6781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6" name="Rectangle 51"/>
            <p:cNvSpPr>
              <a:spLocks noChangeArrowheads="1"/>
            </p:cNvSpPr>
            <p:nvPr/>
          </p:nvSpPr>
          <p:spPr bwMode="auto">
            <a:xfrm>
              <a:off x="54102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7" name="Rectangle 346"/>
            <p:cNvSpPr>
              <a:spLocks noChangeArrowheads="1"/>
            </p:cNvSpPr>
            <p:nvPr/>
          </p:nvSpPr>
          <p:spPr bwMode="auto">
            <a:xfrm>
              <a:off x="54102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8" name="Rectangle 347"/>
            <p:cNvSpPr>
              <a:spLocks noChangeArrowheads="1"/>
            </p:cNvSpPr>
            <p:nvPr/>
          </p:nvSpPr>
          <p:spPr bwMode="auto">
            <a:xfrm>
              <a:off x="4876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9" name="Rectangle 41"/>
            <p:cNvSpPr>
              <a:spLocks noChangeArrowheads="1"/>
            </p:cNvSpPr>
            <p:nvPr/>
          </p:nvSpPr>
          <p:spPr bwMode="auto">
            <a:xfrm>
              <a:off x="58674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0" name="Rectangle 42"/>
            <p:cNvSpPr>
              <a:spLocks noChangeArrowheads="1"/>
            </p:cNvSpPr>
            <p:nvPr/>
          </p:nvSpPr>
          <p:spPr bwMode="auto">
            <a:xfrm>
              <a:off x="58674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1" name="Rectangle 45"/>
            <p:cNvSpPr>
              <a:spLocks noChangeArrowheads="1"/>
            </p:cNvSpPr>
            <p:nvPr/>
          </p:nvSpPr>
          <p:spPr bwMode="auto">
            <a:xfrm>
              <a:off x="63246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2" name="Rectangle 46"/>
            <p:cNvSpPr>
              <a:spLocks noChangeArrowheads="1"/>
            </p:cNvSpPr>
            <p:nvPr/>
          </p:nvSpPr>
          <p:spPr bwMode="auto">
            <a:xfrm>
              <a:off x="63246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3" name="Rectangle 47"/>
            <p:cNvSpPr>
              <a:spLocks noChangeArrowheads="1"/>
            </p:cNvSpPr>
            <p:nvPr/>
          </p:nvSpPr>
          <p:spPr bwMode="auto">
            <a:xfrm>
              <a:off x="4876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4" name="Rectangle 49"/>
            <p:cNvSpPr>
              <a:spLocks noChangeArrowheads="1"/>
            </p:cNvSpPr>
            <p:nvPr/>
          </p:nvSpPr>
          <p:spPr bwMode="auto">
            <a:xfrm>
              <a:off x="6781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5" name="Rectangle 50"/>
            <p:cNvSpPr>
              <a:spLocks noChangeArrowheads="1"/>
            </p:cNvSpPr>
            <p:nvPr/>
          </p:nvSpPr>
          <p:spPr bwMode="auto">
            <a:xfrm>
              <a:off x="6781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6" name="Rectangle 51"/>
            <p:cNvSpPr>
              <a:spLocks noChangeArrowheads="1"/>
            </p:cNvSpPr>
            <p:nvPr/>
          </p:nvSpPr>
          <p:spPr bwMode="auto">
            <a:xfrm>
              <a:off x="54102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7" name="Rectangle 356"/>
            <p:cNvSpPr>
              <a:spLocks noChangeArrowheads="1"/>
            </p:cNvSpPr>
            <p:nvPr/>
          </p:nvSpPr>
          <p:spPr bwMode="auto">
            <a:xfrm>
              <a:off x="54102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8" name="Rectangle 357"/>
            <p:cNvSpPr>
              <a:spLocks noChangeArrowheads="1"/>
            </p:cNvSpPr>
            <p:nvPr/>
          </p:nvSpPr>
          <p:spPr bwMode="auto">
            <a:xfrm>
              <a:off x="4876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9" name="Rectangle 41"/>
            <p:cNvSpPr>
              <a:spLocks noChangeArrowheads="1"/>
            </p:cNvSpPr>
            <p:nvPr/>
          </p:nvSpPr>
          <p:spPr bwMode="auto">
            <a:xfrm>
              <a:off x="58674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0" name="Rectangle 42"/>
            <p:cNvSpPr>
              <a:spLocks noChangeArrowheads="1"/>
            </p:cNvSpPr>
            <p:nvPr/>
          </p:nvSpPr>
          <p:spPr bwMode="auto">
            <a:xfrm>
              <a:off x="58674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1" name="Rectangle 45"/>
            <p:cNvSpPr>
              <a:spLocks noChangeArrowheads="1"/>
            </p:cNvSpPr>
            <p:nvPr/>
          </p:nvSpPr>
          <p:spPr bwMode="auto">
            <a:xfrm>
              <a:off x="63246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2" name="Rectangle 46"/>
            <p:cNvSpPr>
              <a:spLocks noChangeArrowheads="1"/>
            </p:cNvSpPr>
            <p:nvPr/>
          </p:nvSpPr>
          <p:spPr bwMode="auto">
            <a:xfrm>
              <a:off x="63246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3" name="Rectangle 47"/>
            <p:cNvSpPr>
              <a:spLocks noChangeArrowheads="1"/>
            </p:cNvSpPr>
            <p:nvPr/>
          </p:nvSpPr>
          <p:spPr bwMode="auto">
            <a:xfrm>
              <a:off x="4876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4" name="Rectangle 49"/>
            <p:cNvSpPr>
              <a:spLocks noChangeArrowheads="1"/>
            </p:cNvSpPr>
            <p:nvPr/>
          </p:nvSpPr>
          <p:spPr bwMode="auto">
            <a:xfrm>
              <a:off x="6781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5" name="Rectangle 50"/>
            <p:cNvSpPr>
              <a:spLocks noChangeArrowheads="1"/>
            </p:cNvSpPr>
            <p:nvPr/>
          </p:nvSpPr>
          <p:spPr bwMode="auto">
            <a:xfrm>
              <a:off x="6781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6" name="Rectangle 51"/>
            <p:cNvSpPr>
              <a:spLocks noChangeArrowheads="1"/>
            </p:cNvSpPr>
            <p:nvPr/>
          </p:nvSpPr>
          <p:spPr bwMode="auto">
            <a:xfrm>
              <a:off x="54102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7" name="Rectangle 366"/>
            <p:cNvSpPr>
              <a:spLocks noChangeArrowheads="1"/>
            </p:cNvSpPr>
            <p:nvPr/>
          </p:nvSpPr>
          <p:spPr bwMode="auto">
            <a:xfrm>
              <a:off x="54102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8" name="Rectangle 367"/>
            <p:cNvSpPr>
              <a:spLocks noChangeArrowheads="1"/>
            </p:cNvSpPr>
            <p:nvPr/>
          </p:nvSpPr>
          <p:spPr bwMode="auto">
            <a:xfrm>
              <a:off x="4876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9" name="Rectangle 41"/>
            <p:cNvSpPr>
              <a:spLocks noChangeArrowheads="1"/>
            </p:cNvSpPr>
            <p:nvPr/>
          </p:nvSpPr>
          <p:spPr bwMode="auto">
            <a:xfrm>
              <a:off x="58674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0" name="Rectangle 42"/>
            <p:cNvSpPr>
              <a:spLocks noChangeArrowheads="1"/>
            </p:cNvSpPr>
            <p:nvPr/>
          </p:nvSpPr>
          <p:spPr bwMode="auto">
            <a:xfrm>
              <a:off x="58674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1" name="Rectangle 45"/>
            <p:cNvSpPr>
              <a:spLocks noChangeArrowheads="1"/>
            </p:cNvSpPr>
            <p:nvPr/>
          </p:nvSpPr>
          <p:spPr bwMode="auto">
            <a:xfrm>
              <a:off x="63246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2" name="Rectangle 46"/>
            <p:cNvSpPr>
              <a:spLocks noChangeArrowheads="1"/>
            </p:cNvSpPr>
            <p:nvPr/>
          </p:nvSpPr>
          <p:spPr bwMode="auto">
            <a:xfrm>
              <a:off x="63246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3" name="Rectangle 49"/>
            <p:cNvSpPr>
              <a:spLocks noChangeArrowheads="1"/>
            </p:cNvSpPr>
            <p:nvPr/>
          </p:nvSpPr>
          <p:spPr bwMode="auto">
            <a:xfrm>
              <a:off x="6781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4" name="Rectangle 50"/>
            <p:cNvSpPr>
              <a:spLocks noChangeArrowheads="1"/>
            </p:cNvSpPr>
            <p:nvPr/>
          </p:nvSpPr>
          <p:spPr bwMode="auto">
            <a:xfrm>
              <a:off x="6781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5" name="Rectangle 51"/>
            <p:cNvSpPr>
              <a:spLocks noChangeArrowheads="1"/>
            </p:cNvSpPr>
            <p:nvPr/>
          </p:nvSpPr>
          <p:spPr bwMode="auto">
            <a:xfrm>
              <a:off x="54102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6" name="Rectangle 375"/>
            <p:cNvSpPr>
              <a:spLocks noChangeArrowheads="1"/>
            </p:cNvSpPr>
            <p:nvPr/>
          </p:nvSpPr>
          <p:spPr bwMode="auto">
            <a:xfrm>
              <a:off x="54102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7" name="Rectangle 51"/>
            <p:cNvSpPr>
              <a:spLocks noChangeArrowheads="1"/>
            </p:cNvSpPr>
            <p:nvPr/>
          </p:nvSpPr>
          <p:spPr bwMode="auto">
            <a:xfrm>
              <a:off x="4876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8" name="Rectangle 377"/>
            <p:cNvSpPr>
              <a:spLocks noChangeArrowheads="1"/>
            </p:cNvSpPr>
            <p:nvPr/>
          </p:nvSpPr>
          <p:spPr bwMode="auto">
            <a:xfrm>
              <a:off x="4876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9" name="Rectangle 41"/>
            <p:cNvSpPr>
              <a:spLocks noChangeArrowheads="1"/>
            </p:cNvSpPr>
            <p:nvPr/>
          </p:nvSpPr>
          <p:spPr bwMode="auto">
            <a:xfrm>
              <a:off x="58751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0" name="Rectangle 42"/>
            <p:cNvSpPr>
              <a:spLocks noChangeArrowheads="1"/>
            </p:cNvSpPr>
            <p:nvPr/>
          </p:nvSpPr>
          <p:spPr bwMode="auto">
            <a:xfrm>
              <a:off x="58751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1" name="Rectangle 45"/>
            <p:cNvSpPr>
              <a:spLocks noChangeArrowheads="1"/>
            </p:cNvSpPr>
            <p:nvPr/>
          </p:nvSpPr>
          <p:spPr bwMode="auto">
            <a:xfrm>
              <a:off x="63323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2" name="Rectangle 46"/>
            <p:cNvSpPr>
              <a:spLocks noChangeArrowheads="1"/>
            </p:cNvSpPr>
            <p:nvPr/>
          </p:nvSpPr>
          <p:spPr bwMode="auto">
            <a:xfrm>
              <a:off x="63323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3" name="Rectangle 49"/>
            <p:cNvSpPr>
              <a:spLocks noChangeArrowheads="1"/>
            </p:cNvSpPr>
            <p:nvPr/>
          </p:nvSpPr>
          <p:spPr bwMode="auto">
            <a:xfrm>
              <a:off x="6789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4" name="Rectangle 50"/>
            <p:cNvSpPr>
              <a:spLocks noChangeArrowheads="1"/>
            </p:cNvSpPr>
            <p:nvPr/>
          </p:nvSpPr>
          <p:spPr bwMode="auto">
            <a:xfrm>
              <a:off x="67895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5" name="Rectangle 51"/>
            <p:cNvSpPr>
              <a:spLocks noChangeArrowheads="1"/>
            </p:cNvSpPr>
            <p:nvPr/>
          </p:nvSpPr>
          <p:spPr bwMode="auto">
            <a:xfrm>
              <a:off x="54179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6" name="Rectangle 77"/>
            <p:cNvSpPr>
              <a:spLocks noChangeArrowheads="1"/>
            </p:cNvSpPr>
            <p:nvPr/>
          </p:nvSpPr>
          <p:spPr bwMode="auto">
            <a:xfrm>
              <a:off x="54179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7" name="Rectangle 80"/>
            <p:cNvSpPr>
              <a:spLocks noChangeArrowheads="1"/>
            </p:cNvSpPr>
            <p:nvPr/>
          </p:nvSpPr>
          <p:spPr bwMode="auto">
            <a:xfrm>
              <a:off x="4884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8" name="Rectangle 41"/>
            <p:cNvSpPr>
              <a:spLocks noChangeArrowheads="1"/>
            </p:cNvSpPr>
            <p:nvPr/>
          </p:nvSpPr>
          <p:spPr bwMode="auto">
            <a:xfrm>
              <a:off x="58751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9" name="Rectangle 42"/>
            <p:cNvSpPr>
              <a:spLocks noChangeArrowheads="1"/>
            </p:cNvSpPr>
            <p:nvPr/>
          </p:nvSpPr>
          <p:spPr bwMode="auto">
            <a:xfrm>
              <a:off x="58751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0" name="Rectangle 45"/>
            <p:cNvSpPr>
              <a:spLocks noChangeArrowheads="1"/>
            </p:cNvSpPr>
            <p:nvPr/>
          </p:nvSpPr>
          <p:spPr bwMode="auto">
            <a:xfrm>
              <a:off x="63323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1" name="Rectangle 46"/>
            <p:cNvSpPr>
              <a:spLocks noChangeArrowheads="1"/>
            </p:cNvSpPr>
            <p:nvPr/>
          </p:nvSpPr>
          <p:spPr bwMode="auto">
            <a:xfrm>
              <a:off x="63323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2" name="Rectangle 49"/>
            <p:cNvSpPr>
              <a:spLocks noChangeArrowheads="1"/>
            </p:cNvSpPr>
            <p:nvPr/>
          </p:nvSpPr>
          <p:spPr bwMode="auto">
            <a:xfrm>
              <a:off x="67895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3" name="Rectangle 50"/>
            <p:cNvSpPr>
              <a:spLocks noChangeArrowheads="1"/>
            </p:cNvSpPr>
            <p:nvPr/>
          </p:nvSpPr>
          <p:spPr bwMode="auto">
            <a:xfrm>
              <a:off x="67895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4" name="Rectangle 51"/>
            <p:cNvSpPr>
              <a:spLocks noChangeArrowheads="1"/>
            </p:cNvSpPr>
            <p:nvPr/>
          </p:nvSpPr>
          <p:spPr bwMode="auto">
            <a:xfrm>
              <a:off x="54179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5" name="Rectangle 77"/>
            <p:cNvSpPr>
              <a:spLocks noChangeArrowheads="1"/>
            </p:cNvSpPr>
            <p:nvPr/>
          </p:nvSpPr>
          <p:spPr bwMode="auto">
            <a:xfrm>
              <a:off x="54179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6" name="Rectangle 41"/>
            <p:cNvSpPr>
              <a:spLocks noChangeArrowheads="1"/>
            </p:cNvSpPr>
            <p:nvPr/>
          </p:nvSpPr>
          <p:spPr bwMode="auto">
            <a:xfrm>
              <a:off x="58751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7" name="Rectangle 42"/>
            <p:cNvSpPr>
              <a:spLocks noChangeArrowheads="1"/>
            </p:cNvSpPr>
            <p:nvPr/>
          </p:nvSpPr>
          <p:spPr bwMode="auto">
            <a:xfrm>
              <a:off x="58751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8" name="Rectangle 45"/>
            <p:cNvSpPr>
              <a:spLocks noChangeArrowheads="1"/>
            </p:cNvSpPr>
            <p:nvPr/>
          </p:nvSpPr>
          <p:spPr bwMode="auto">
            <a:xfrm>
              <a:off x="63323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9" name="Rectangle 46"/>
            <p:cNvSpPr>
              <a:spLocks noChangeArrowheads="1"/>
            </p:cNvSpPr>
            <p:nvPr/>
          </p:nvSpPr>
          <p:spPr bwMode="auto">
            <a:xfrm>
              <a:off x="63323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0" name="Rectangle 49"/>
            <p:cNvSpPr>
              <a:spLocks noChangeArrowheads="1"/>
            </p:cNvSpPr>
            <p:nvPr/>
          </p:nvSpPr>
          <p:spPr bwMode="auto">
            <a:xfrm>
              <a:off x="67895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1" name="Rectangle 50"/>
            <p:cNvSpPr>
              <a:spLocks noChangeArrowheads="1"/>
            </p:cNvSpPr>
            <p:nvPr/>
          </p:nvSpPr>
          <p:spPr bwMode="auto">
            <a:xfrm>
              <a:off x="67895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2" name="Rectangle 51"/>
            <p:cNvSpPr>
              <a:spLocks noChangeArrowheads="1"/>
            </p:cNvSpPr>
            <p:nvPr/>
          </p:nvSpPr>
          <p:spPr bwMode="auto">
            <a:xfrm>
              <a:off x="54179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3" name="Rectangle 77"/>
            <p:cNvSpPr>
              <a:spLocks noChangeArrowheads="1"/>
            </p:cNvSpPr>
            <p:nvPr/>
          </p:nvSpPr>
          <p:spPr bwMode="auto">
            <a:xfrm>
              <a:off x="54179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4" name="Rectangle 41"/>
            <p:cNvSpPr>
              <a:spLocks noChangeArrowheads="1"/>
            </p:cNvSpPr>
            <p:nvPr/>
          </p:nvSpPr>
          <p:spPr bwMode="auto">
            <a:xfrm>
              <a:off x="58751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5" name="Rectangle 42"/>
            <p:cNvSpPr>
              <a:spLocks noChangeArrowheads="1"/>
            </p:cNvSpPr>
            <p:nvPr/>
          </p:nvSpPr>
          <p:spPr bwMode="auto">
            <a:xfrm>
              <a:off x="58751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6" name="Rectangle 45"/>
            <p:cNvSpPr>
              <a:spLocks noChangeArrowheads="1"/>
            </p:cNvSpPr>
            <p:nvPr/>
          </p:nvSpPr>
          <p:spPr bwMode="auto">
            <a:xfrm>
              <a:off x="63323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7" name="Rectangle 46"/>
            <p:cNvSpPr>
              <a:spLocks noChangeArrowheads="1"/>
            </p:cNvSpPr>
            <p:nvPr/>
          </p:nvSpPr>
          <p:spPr bwMode="auto">
            <a:xfrm>
              <a:off x="63323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8" name="Rectangle 49"/>
            <p:cNvSpPr>
              <a:spLocks noChangeArrowheads="1"/>
            </p:cNvSpPr>
            <p:nvPr/>
          </p:nvSpPr>
          <p:spPr bwMode="auto">
            <a:xfrm>
              <a:off x="67895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9" name="Rectangle 50"/>
            <p:cNvSpPr>
              <a:spLocks noChangeArrowheads="1"/>
            </p:cNvSpPr>
            <p:nvPr/>
          </p:nvSpPr>
          <p:spPr bwMode="auto">
            <a:xfrm>
              <a:off x="67895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0" name="Rectangle 51"/>
            <p:cNvSpPr>
              <a:spLocks noChangeArrowheads="1"/>
            </p:cNvSpPr>
            <p:nvPr/>
          </p:nvSpPr>
          <p:spPr bwMode="auto">
            <a:xfrm>
              <a:off x="54179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1" name="Rectangle 410"/>
            <p:cNvSpPr>
              <a:spLocks noChangeArrowheads="1"/>
            </p:cNvSpPr>
            <p:nvPr/>
          </p:nvSpPr>
          <p:spPr bwMode="auto">
            <a:xfrm>
              <a:off x="54179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2" name="Rectangle 49"/>
            <p:cNvSpPr>
              <a:spLocks noChangeArrowheads="1"/>
            </p:cNvSpPr>
            <p:nvPr/>
          </p:nvSpPr>
          <p:spPr bwMode="auto">
            <a:xfrm>
              <a:off x="67895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3" name="Rectangle 50"/>
            <p:cNvSpPr>
              <a:spLocks noChangeArrowheads="1"/>
            </p:cNvSpPr>
            <p:nvPr/>
          </p:nvSpPr>
          <p:spPr bwMode="auto">
            <a:xfrm>
              <a:off x="67895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4" name="Rectangle 51"/>
            <p:cNvSpPr>
              <a:spLocks noChangeArrowheads="1"/>
            </p:cNvSpPr>
            <p:nvPr/>
          </p:nvSpPr>
          <p:spPr bwMode="auto">
            <a:xfrm>
              <a:off x="54179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5" name="Rectangle 414"/>
            <p:cNvSpPr>
              <a:spLocks noChangeArrowheads="1"/>
            </p:cNvSpPr>
            <p:nvPr/>
          </p:nvSpPr>
          <p:spPr bwMode="auto">
            <a:xfrm>
              <a:off x="54179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6" name="Rectangle 47"/>
            <p:cNvSpPr>
              <a:spLocks noChangeArrowheads="1"/>
            </p:cNvSpPr>
            <p:nvPr/>
          </p:nvSpPr>
          <p:spPr bwMode="auto">
            <a:xfrm>
              <a:off x="4876800" y="247730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7" name="Rectangle 47"/>
            <p:cNvSpPr>
              <a:spLocks noChangeArrowheads="1"/>
            </p:cNvSpPr>
            <p:nvPr/>
          </p:nvSpPr>
          <p:spPr bwMode="auto">
            <a:xfrm>
              <a:off x="4876800" y="225030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8" name="Rectangle 417"/>
            <p:cNvSpPr>
              <a:spLocks noChangeArrowheads="1"/>
            </p:cNvSpPr>
            <p:nvPr/>
          </p:nvSpPr>
          <p:spPr bwMode="auto">
            <a:xfrm>
              <a:off x="4876800" y="236380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9" name="Rectangle 47"/>
            <p:cNvSpPr>
              <a:spLocks noChangeArrowheads="1"/>
            </p:cNvSpPr>
            <p:nvPr/>
          </p:nvSpPr>
          <p:spPr bwMode="auto">
            <a:xfrm>
              <a:off x="4876800" y="202331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0" name="Rectangle 419"/>
            <p:cNvSpPr>
              <a:spLocks noChangeArrowheads="1"/>
            </p:cNvSpPr>
            <p:nvPr/>
          </p:nvSpPr>
          <p:spPr bwMode="auto">
            <a:xfrm>
              <a:off x="4876800" y="213680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1" name="Rectangle 47"/>
            <p:cNvSpPr>
              <a:spLocks noChangeArrowheads="1"/>
            </p:cNvSpPr>
            <p:nvPr/>
          </p:nvSpPr>
          <p:spPr bwMode="auto">
            <a:xfrm>
              <a:off x="4876800" y="179631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2" name="Rectangle 421"/>
            <p:cNvSpPr>
              <a:spLocks noChangeArrowheads="1"/>
            </p:cNvSpPr>
            <p:nvPr/>
          </p:nvSpPr>
          <p:spPr bwMode="auto">
            <a:xfrm>
              <a:off x="4876800" y="190981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3" name="Rectangle 51"/>
            <p:cNvSpPr>
              <a:spLocks noChangeArrowheads="1"/>
            </p:cNvSpPr>
            <p:nvPr/>
          </p:nvSpPr>
          <p:spPr bwMode="auto">
            <a:xfrm>
              <a:off x="4876800" y="156931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4" name="Rectangle 423"/>
            <p:cNvSpPr>
              <a:spLocks noChangeArrowheads="1"/>
            </p:cNvSpPr>
            <p:nvPr/>
          </p:nvSpPr>
          <p:spPr bwMode="auto">
            <a:xfrm>
              <a:off x="4876800" y="168281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5" name="Rectangle 80"/>
            <p:cNvSpPr>
              <a:spLocks noChangeArrowheads="1"/>
            </p:cNvSpPr>
            <p:nvPr/>
          </p:nvSpPr>
          <p:spPr bwMode="auto">
            <a:xfrm>
              <a:off x="4884577" y="147050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7" name="Group 1298"/>
          <p:cNvGrpSpPr>
            <a:grpSpLocks/>
          </p:cNvGrpSpPr>
          <p:nvPr/>
        </p:nvGrpSpPr>
        <p:grpSpPr bwMode="auto">
          <a:xfrm>
            <a:off x="2667000" y="152400"/>
            <a:ext cx="6248399" cy="4419600"/>
            <a:chOff x="2743201" y="152400"/>
            <a:chExt cx="6248399" cy="4419600"/>
          </a:xfrm>
        </p:grpSpPr>
        <p:grpSp>
          <p:nvGrpSpPr>
            <p:cNvPr id="37895" name="Group 28"/>
            <p:cNvGrpSpPr>
              <a:grpSpLocks/>
            </p:cNvGrpSpPr>
            <p:nvPr/>
          </p:nvGrpSpPr>
          <p:grpSpPr bwMode="auto">
            <a:xfrm>
              <a:off x="2743201" y="3516867"/>
              <a:ext cx="6095999" cy="1055133"/>
              <a:chOff x="3378201" y="2122187"/>
              <a:chExt cx="6095999" cy="1052813"/>
            </a:xfrm>
          </p:grpSpPr>
          <p:sp>
            <p:nvSpPr>
              <p:cNvPr id="37898" name="TextBox 6"/>
              <p:cNvSpPr txBox="1">
                <a:spLocks noChangeArrowheads="1"/>
              </p:cNvSpPr>
              <p:nvPr/>
            </p:nvSpPr>
            <p:spPr bwMode="auto">
              <a:xfrm>
                <a:off x="6870700" y="2122187"/>
                <a:ext cx="2603500" cy="368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b="0" dirty="0"/>
                  <a:t>this seems </a:t>
                </a:r>
                <a:r>
                  <a:rPr lang="en-US" sz="1800" dirty="0">
                    <a:solidFill>
                      <a:srgbClr val="FF9900"/>
                    </a:solidFill>
                  </a:rPr>
                  <a:t>unlikely…</a:t>
                </a:r>
              </a:p>
            </p:txBody>
          </p:sp>
          <p:grpSp>
            <p:nvGrpSpPr>
              <p:cNvPr id="37899" name="Group 21"/>
              <p:cNvGrpSpPr>
                <a:grpSpLocks/>
              </p:cNvGrpSpPr>
              <p:nvPr/>
            </p:nvGrpSpPr>
            <p:grpSpPr bwMode="auto">
              <a:xfrm>
                <a:off x="3378201" y="2378891"/>
                <a:ext cx="3438617" cy="796109"/>
                <a:chOff x="3378201" y="2378891"/>
                <a:chExt cx="3438617" cy="796109"/>
              </a:xfrm>
            </p:grpSpPr>
            <p:cxnSp>
              <p:nvCxnSpPr>
                <p:cNvPr id="37900" name="Straight Connector 18"/>
                <p:cNvCxnSpPr>
                  <a:cxnSpLocks noChangeShapeType="1"/>
                </p:cNvCxnSpPr>
                <p:nvPr/>
              </p:nvCxnSpPr>
              <p:spPr bwMode="auto">
                <a:xfrm flipH="1">
                  <a:off x="3454401" y="2378891"/>
                  <a:ext cx="3362417" cy="7200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37901" name="Oval 19"/>
                <p:cNvSpPr>
                  <a:spLocks noChangeArrowheads="1"/>
                </p:cNvSpPr>
                <p:nvPr/>
              </p:nvSpPr>
              <p:spPr bwMode="auto">
                <a:xfrm rot="10800000">
                  <a:off x="3378201" y="30226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97" name="Rounded Rectangle 1296"/>
            <p:cNvSpPr/>
            <p:nvPr/>
          </p:nvSpPr>
          <p:spPr bwMode="auto">
            <a:xfrm>
              <a:off x="42672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98" name="Rounded Rectangle 1297"/>
            <p:cNvSpPr/>
            <p:nvPr/>
          </p:nvSpPr>
          <p:spPr bwMode="auto">
            <a:xfrm>
              <a:off x="7924800" y="152400"/>
              <a:ext cx="1066800" cy="21336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0" name="Rectangle 1299"/>
          <p:cNvSpPr/>
          <p:nvPr/>
        </p:nvSpPr>
        <p:spPr>
          <a:xfrm>
            <a:off x="5200650" y="6183313"/>
            <a:ext cx="348615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b="0">
                <a:solidFill>
                  <a:srgbClr val="404040"/>
                </a:solidFill>
              </a:rPr>
              <a:t>…now, in the other case</a:t>
            </a:r>
          </a:p>
        </p:txBody>
      </p:sp>
    </p:spTree>
    <p:extLst>
      <p:ext uri="{BB962C8B-B14F-4D97-AF65-F5344CB8AC3E}">
        <p14:creationId xmlns:p14="http://schemas.microsoft.com/office/powerpoint/2010/main" val="409462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 both cases, there are two explanations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same shoes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different shoes</a:t>
            </a:r>
          </a:p>
        </p:txBody>
      </p:sp>
      <p:grpSp>
        <p:nvGrpSpPr>
          <p:cNvPr id="38914" name="Group 859"/>
          <p:cNvGrpSpPr>
            <a:grpSpLocks/>
          </p:cNvGrpSpPr>
          <p:nvPr/>
        </p:nvGrpSpPr>
        <p:grpSpPr bwMode="auto">
          <a:xfrm>
            <a:off x="4953000" y="309563"/>
            <a:ext cx="3886200" cy="2741558"/>
            <a:chOff x="981075" y="1524000"/>
            <a:chExt cx="7041576" cy="4965987"/>
          </a:xfrm>
        </p:grpSpPr>
        <p:cxnSp>
          <p:nvCxnSpPr>
            <p:cNvPr id="38931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932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933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934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38935" name="Group 200"/>
            <p:cNvGrpSpPr>
              <a:grpSpLocks/>
            </p:cNvGrpSpPr>
            <p:nvPr/>
          </p:nvGrpSpPr>
          <p:grpSpPr bwMode="auto">
            <a:xfrm>
              <a:off x="1135063" y="4267197"/>
              <a:ext cx="2667000" cy="1589084"/>
              <a:chOff x="1135223" y="2655771"/>
              <a:chExt cx="2667000" cy="3200400"/>
            </a:xfrm>
          </p:grpSpPr>
          <p:sp>
            <p:nvSpPr>
              <p:cNvPr id="39281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2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3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4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5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6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7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8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9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0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1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2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3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4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5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6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7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8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9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0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1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2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3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4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5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6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7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8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9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0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1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2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3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4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5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6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7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8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9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0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1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2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3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4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5" name="Rectangle 77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6" name="Rectangle 78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7" name="Rectangle 79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8" name="Rectangle 80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9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0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1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2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3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4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5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6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7" name="Rectangle 89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8" name="Rectangle 90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9" name="Rectangle 91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0" name="Rectangle 92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1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2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3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4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5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6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7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8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9" name="Rectangle 101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0" name="Rectangle 102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1" name="Rectangle 103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2" name="Rectangle 104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3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4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5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6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7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8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9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0" name="Rectangle 11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1" name="Rectangle 11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2" name="Rectangle 11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3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4" name="Rectangle 252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8936" name="TextBox 253"/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031280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sp>
          <p:nvSpPr>
            <p:cNvPr id="38937" name="TextBox 254"/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229989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questionable shoes</a:t>
              </a:r>
            </a:p>
          </p:txBody>
        </p:sp>
        <p:grpSp>
          <p:nvGrpSpPr>
            <p:cNvPr id="38938" name="Group 201"/>
            <p:cNvGrpSpPr>
              <a:grpSpLocks/>
            </p:cNvGrpSpPr>
            <p:nvPr/>
          </p:nvGrpSpPr>
          <p:grpSpPr bwMode="auto">
            <a:xfrm>
              <a:off x="1135063" y="2679697"/>
              <a:ext cx="2667000" cy="1589084"/>
              <a:chOff x="1135223" y="2655771"/>
              <a:chExt cx="2667000" cy="3200400"/>
            </a:xfrm>
          </p:grpSpPr>
          <p:sp>
            <p:nvSpPr>
              <p:cNvPr id="39197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198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199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0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1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2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3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4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5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6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7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8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9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0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1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2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3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4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5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6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7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8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9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0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1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2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3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4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5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6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7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8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9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0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1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2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3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4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5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6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7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8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9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0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1" name="Rectangle 28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2" name="Rectangle 29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3" name="Rectangle 29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4" name="Rectangle 29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5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6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7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8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9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0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1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2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3" name="Rectangle 30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4" name="Rectangle 30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5" name="Rectangle 30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6" name="Rectangle 30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7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8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9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0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1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2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3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4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5" name="Rectangle 31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6" name="Rectangle 31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7" name="Rectangle 31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8" name="Rectangle 31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9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0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1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2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3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4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5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6" name="Rectangle 32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7" name="Rectangle 32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8" name="Rectangle 32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9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0" name="Rectangle 32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8939" name="Rectangle 41"/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0" name="Rectangle 42"/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1" name="Rectangle 45"/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2" name="Rectangle 46"/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3" name="Rectangle 49"/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4" name="Rectangle 50"/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5" name="Rectangle 51"/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6" name="Rectangle 77"/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7" name="Rectangle 78"/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8" name="Rectangle 79"/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9" name="Rectangle 80"/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0" name="Rectangle 41"/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1" name="Rectangle 42"/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2" name="Rectangle 45"/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3" name="Rectangle 46"/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4" name="Rectangle 49"/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5" name="Rectangle 50"/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6" name="Rectangle 51"/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7" name="Rectangle 77"/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8" name="Rectangle 78"/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9" name="Rectangle 79"/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0" name="Rectangle 41"/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1" name="Rectangle 42"/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2" name="Rectangle 45"/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3" name="Rectangle 46"/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4" name="Rectangle 49"/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5" name="Rectangle 50"/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6" name="Rectangle 51"/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7" name="Rectangle 77"/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8" name="Rectangle 78"/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9" name="Rectangle 79"/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0" name="Rectangle 41"/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1" name="Rectangle 42"/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2" name="Rectangle 487"/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3" name="Rectangle 488"/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4" name="Rectangle 49"/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5" name="Rectangle 50"/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6" name="Rectangle 51"/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7" name="Rectangle 374"/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8" name="Rectangle 375"/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9" name="Rectangle 376"/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0" name="Rectangle 49"/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1" name="Rectangle 50"/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2" name="Rectangle 51"/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3" name="Rectangle 386"/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4" name="Rectangle 387"/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5" name="Rectangle 41"/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6" name="Rectangle 42"/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7" name="Rectangle 45"/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8" name="Rectangle 46"/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9" name="Rectangle 47"/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0" name="Rectangle 49"/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1" name="Rectangle 50"/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2" name="Rectangle 51"/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3" name="Rectangle 77"/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4" name="Rectangle 78"/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5" name="Rectangle 79"/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6" name="Rectangle 80"/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7" name="Rectangle 41"/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8" name="Rectangle 42"/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9" name="Rectangle 45"/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0" name="Rectangle 46"/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1" name="Rectangle 47"/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2" name="Rectangle 49"/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3" name="Rectangle 50"/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4" name="Rectangle 51"/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5" name="Rectangle 77"/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6" name="Rectangle 78"/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7" name="Rectangle 79"/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8" name="Rectangle 80"/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9" name="Rectangle 41"/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0" name="Rectangle 42"/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1" name="Rectangle 45"/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2" name="Rectangle 46"/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3" name="Rectangle 47"/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4" name="Rectangle 49"/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5" name="Rectangle 50"/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6" name="Rectangle 51"/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7" name="Rectangle 77"/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8" name="Rectangle 78"/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9" name="Rectangle 79"/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0" name="Rectangle 80"/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1" name="Rectangle 41"/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2" name="Rectangle 42"/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3" name="Rectangle 45"/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4" name="Rectangle 46"/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5" name="Rectangle 47"/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6" name="Rectangle 49"/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7" name="Rectangle 50"/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8" name="Rectangle 51"/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9" name="Rectangle 459"/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0" name="Rectangle 460"/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1" name="Rectangle 461"/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2" name="Rectangle 462"/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3" name="Rectangle 41"/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4" name="Rectangle 42"/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5" name="Rectangle 45"/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6" name="Rectangle 46"/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7" name="Rectangle 47"/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8" name="Rectangle 49"/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9" name="Rectangle 50"/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0" name="Rectangle 51"/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1" name="Rectangle 471"/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2" name="Rectangle 472"/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3" name="Rectangle 473"/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4" name="Rectangle 474"/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5" name="Rectangle 41"/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6" name="Rectangle 42"/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7" name="Rectangle 45"/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8" name="Rectangle 46"/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9" name="Rectangle 47"/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0" name="Rectangle 49"/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1" name="Rectangle 50"/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2" name="Rectangle 51"/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3" name="Rectangle 483"/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4" name="Rectangle 484"/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5" name="Rectangle 485"/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6" name="Rectangle 486"/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7" name="Rectangle 41"/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8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9" name="Rectangle 45"/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0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1" name="Rectangle 49"/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2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3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4" name="Rectangle 494"/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5" name="Rectangle 495"/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6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7" name="Rectangle 498"/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8" name="Rectangle 41"/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9" name="Rectangle 42"/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0" name="Rectangle 45"/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1" name="Rectangle 46"/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2" name="Rectangle 47"/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3" name="Rectangle 49"/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4" name="Rectangle 50"/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5" name="Rectangle 51"/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6" name="Rectangle 77"/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7" name="Rectangle 80"/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8" name="Rectangle 41"/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9" name="Rectangle 42"/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0" name="Rectangle 45"/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1" name="Rectangle 46"/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2" name="Rectangle 47"/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3" name="Rectangle 49"/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4" name="Rectangle 50"/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5" name="Rectangle 51"/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6" name="Rectangle 77"/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7" name="Rectangle 80"/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8" name="Rectangle 41"/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9" name="Rectangle 42"/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0" name="Rectangle 45"/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1" name="Rectangle 46"/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2" name="Rectangle 47"/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3" name="Rectangle 49"/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4" name="Rectangle 50"/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5" name="Rectangle 51"/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6" name="Rectangle 77"/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7" name="Rectangle 80"/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8" name="Rectangle 41"/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9" name="Rectangle 42"/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0" name="Rectangle 45"/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1" name="Rectangle 46"/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2" name="Rectangle 47"/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3" name="Rectangle 49"/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4" name="Rectangle 50"/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5" name="Rectangle 51"/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6" name="Rectangle 544"/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7" name="Rectangle 547"/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8" name="Rectangle 41"/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9" name="Rectangle 42"/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0" name="Rectangle 45"/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1" name="Rectangle 46"/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2" name="Rectangle 47"/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3" name="Rectangle 49"/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4" name="Rectangle 50"/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5" name="Rectangle 51"/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6" name="Rectangle 556"/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7" name="Rectangle 559"/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8" name="Rectangle 41"/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9" name="Rectangle 42"/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0" name="Rectangle 45"/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1" name="Rectangle 46"/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2" name="Rectangle 47"/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3" name="Rectangle 49"/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4" name="Rectangle 50"/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5" name="Rectangle 51"/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6" name="Rectangle 568"/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7" name="Rectangle 571"/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8" name="Rectangle 41"/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9" name="Rectangle 42"/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0" name="Rectangle 45"/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1" name="Rectangle 46"/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2" name="Rectangle 49"/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3" name="Rectangle 50"/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4" name="Rectangle 51"/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5" name="Rectangle 579"/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6" name="Rectangle 51"/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7" name="Rectangle 583"/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8" name="Rectangle 41"/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9" name="Rectangle 42"/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0" name="Rectangle 45"/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1" name="Rectangle 46"/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2" name="Rectangle 49"/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3" name="Rectangle 50"/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4" name="Rectangle 51"/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5" name="Rectangle 77"/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6" name="Rectangle 80"/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7" name="Rectangle 41"/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8" name="Rectangle 42"/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9" name="Rectangle 45"/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0" name="Rectangle 46"/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1" name="Rectangle 49"/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2" name="Rectangle 50"/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3" name="Rectangle 51"/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4" name="Rectangle 77"/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5" name="Rectangle 41"/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6" name="Rectangle 42"/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7" name="Rectangle 45"/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8" name="Rectangle 46"/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9" name="Rectangle 49"/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0" name="Rectangle 50"/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1" name="Rectangle 51"/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2" name="Rectangle 77"/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3" name="Rectangle 41"/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4" name="Rectangle 42"/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5" name="Rectangle 45"/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6" name="Rectangle 49"/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7" name="Rectangle 50"/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8" name="Rectangle 51"/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9" name="Rectangle 622"/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0" name="Rectangle 49"/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1" name="Rectangle 50"/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2" name="Rectangle 51"/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3" name="Rectangle 628"/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4" name="Rectangle 47"/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5" name="Rectangle 47"/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6" name="Rectangle 632"/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7" name="Rectangle 47"/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8" name="Rectangle 634"/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9" name="Rectangle 47"/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0" name="Rectangle 636"/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1" name="Rectangle 51"/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2" name="Rectangle 638"/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3" name="Rectangle 49"/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4" name="Rectangle 50"/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5" name="Rectangle 49"/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6" name="Rectangle 50"/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7" name="Rectangle 49"/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8" name="Rectangle 50"/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9" name="Rectangle 49"/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0" name="Rectangle 50"/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1" name="Rectangle 49"/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2" name="Rectangle 50"/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3" name="Rectangle 49"/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4" name="Rectangle 50"/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5" name="Rectangle 49"/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6" name="Rectangle 50"/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2971801" y="4872038"/>
            <a:ext cx="5333999" cy="1071562"/>
            <a:chOff x="4254501" y="3022600"/>
            <a:chExt cx="5333999" cy="1068994"/>
          </a:xfrm>
        </p:grpSpPr>
        <p:sp>
          <p:nvSpPr>
            <p:cNvPr id="38927" name="TextBox 6"/>
            <p:cNvSpPr txBox="1">
              <a:spLocks noChangeArrowheads="1"/>
            </p:cNvSpPr>
            <p:nvPr/>
          </p:nvSpPr>
          <p:spPr bwMode="auto">
            <a:xfrm>
              <a:off x="6680200" y="3723074"/>
              <a:ext cx="2908300" cy="368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…thus…</a:t>
              </a:r>
              <a:endParaRPr lang="en-US" sz="1800">
                <a:solidFill>
                  <a:srgbClr val="FF9900"/>
                </a:solidFill>
              </a:endParaRPr>
            </a:p>
          </p:txBody>
        </p:sp>
        <p:grpSp>
          <p:nvGrpSpPr>
            <p:cNvPr id="38928" name="Group 21"/>
            <p:cNvGrpSpPr>
              <a:grpSpLocks/>
            </p:cNvGrpSpPr>
            <p:nvPr/>
          </p:nvGrpSpPr>
          <p:grpSpPr bwMode="auto">
            <a:xfrm>
              <a:off x="4254501" y="3022600"/>
              <a:ext cx="2476499" cy="992977"/>
              <a:chOff x="4254501" y="3022600"/>
              <a:chExt cx="2476499" cy="992977"/>
            </a:xfrm>
          </p:grpSpPr>
          <p:cxnSp>
            <p:nvCxnSpPr>
              <p:cNvPr id="38929" name="Straight Connector 18"/>
              <p:cNvCxnSpPr>
                <a:cxnSpLocks noChangeShapeType="1"/>
              </p:cNvCxnSpPr>
              <p:nvPr/>
            </p:nvCxnSpPr>
            <p:spPr bwMode="auto">
              <a:xfrm flipH="1" flipV="1">
                <a:off x="4384583" y="3109326"/>
                <a:ext cx="2346417" cy="906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8930" name="Oval 19"/>
              <p:cNvSpPr>
                <a:spLocks noChangeArrowheads="1"/>
              </p:cNvSpPr>
              <p:nvPr/>
            </p:nvSpPr>
            <p:spPr bwMode="auto">
              <a:xfrm rot="10800000">
                <a:off x="4254501" y="3022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1298"/>
          <p:cNvGrpSpPr>
            <a:grpSpLocks/>
          </p:cNvGrpSpPr>
          <p:nvPr/>
        </p:nvGrpSpPr>
        <p:grpSpPr bwMode="auto">
          <a:xfrm>
            <a:off x="2667000" y="228600"/>
            <a:ext cx="6324600" cy="4343400"/>
            <a:chOff x="2667000" y="228600"/>
            <a:chExt cx="6324600" cy="4343400"/>
          </a:xfrm>
        </p:grpSpPr>
        <p:grpSp>
          <p:nvGrpSpPr>
            <p:cNvPr id="38920" name="Group 28"/>
            <p:cNvGrpSpPr>
              <a:grpSpLocks/>
            </p:cNvGrpSpPr>
            <p:nvPr/>
          </p:nvGrpSpPr>
          <p:grpSpPr bwMode="auto">
            <a:xfrm>
              <a:off x="2667000" y="3392269"/>
              <a:ext cx="6324600" cy="1179731"/>
              <a:chOff x="3302000" y="1997863"/>
              <a:chExt cx="6324600" cy="1177137"/>
            </a:xfrm>
          </p:grpSpPr>
          <p:sp>
            <p:nvSpPr>
              <p:cNvPr id="38923" name="TextBox 6"/>
              <p:cNvSpPr txBox="1">
                <a:spLocks noChangeArrowheads="1"/>
              </p:cNvSpPr>
              <p:nvPr/>
            </p:nvSpPr>
            <p:spPr bwMode="auto">
              <a:xfrm>
                <a:off x="7023100" y="1997863"/>
                <a:ext cx="2603500" cy="644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b="0" dirty="0"/>
                  <a:t>this </a:t>
                </a:r>
                <a:r>
                  <a:rPr lang="en-US" sz="1800" dirty="0">
                    <a:solidFill>
                      <a:srgbClr val="99CC00"/>
                    </a:solidFill>
                  </a:rPr>
                  <a:t>does seem not unlikely…</a:t>
                </a:r>
              </a:p>
            </p:txBody>
          </p:sp>
          <p:grpSp>
            <p:nvGrpSpPr>
              <p:cNvPr id="38924" name="Group 21"/>
              <p:cNvGrpSpPr>
                <a:grpSpLocks/>
              </p:cNvGrpSpPr>
              <p:nvPr/>
            </p:nvGrpSpPr>
            <p:grpSpPr bwMode="auto">
              <a:xfrm>
                <a:off x="3302000" y="2378891"/>
                <a:ext cx="3657602" cy="796109"/>
                <a:chOff x="3302000" y="2378891"/>
                <a:chExt cx="3657602" cy="796109"/>
              </a:xfrm>
            </p:grpSpPr>
            <p:cxnSp>
              <p:nvCxnSpPr>
                <p:cNvPr id="38925" name="Straight Connector 18"/>
                <p:cNvCxnSpPr>
                  <a:cxnSpLocks noChangeShapeType="1"/>
                </p:cNvCxnSpPr>
                <p:nvPr/>
              </p:nvCxnSpPr>
              <p:spPr bwMode="auto">
                <a:xfrm flipH="1">
                  <a:off x="3302000" y="2378891"/>
                  <a:ext cx="3657602" cy="7200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38926" name="Oval 19"/>
                <p:cNvSpPr>
                  <a:spLocks noChangeArrowheads="1"/>
                </p:cNvSpPr>
                <p:nvPr/>
              </p:nvSpPr>
              <p:spPr bwMode="auto">
                <a:xfrm rot="10800000">
                  <a:off x="3302000" y="30226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97" name="Rounded Rectangle 1296"/>
            <p:cNvSpPr/>
            <p:nvPr/>
          </p:nvSpPr>
          <p:spPr bwMode="auto">
            <a:xfrm>
              <a:off x="42672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Rounded Rectangle 1303"/>
            <p:cNvSpPr/>
            <p:nvPr/>
          </p:nvSpPr>
          <p:spPr bwMode="auto">
            <a:xfrm>
              <a:off x="64770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5" name="Rectangle 1304"/>
          <p:cNvSpPr>
            <a:spLocks noChangeArrowheads="1"/>
          </p:cNvSpPr>
          <p:nvPr/>
        </p:nvSpPr>
        <p:spPr bwMode="auto">
          <a:xfrm>
            <a:off x="6400800" y="5562600"/>
            <a:ext cx="101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00"/>
                </a:solidFill>
              </a:rPr>
              <a:t>no thus</a:t>
            </a:r>
            <a:endParaRPr lang="en-US"/>
          </a:p>
        </p:txBody>
      </p:sp>
      <p:sp>
        <p:nvSpPr>
          <p:cNvPr id="1307" name="TextBox 9"/>
          <p:cNvSpPr txBox="1">
            <a:spLocks noChangeArrowheads="1"/>
          </p:cNvSpPr>
          <p:nvPr/>
        </p:nvSpPr>
        <p:spPr bwMode="auto">
          <a:xfrm>
            <a:off x="0" y="5048250"/>
            <a:ext cx="9144000" cy="1200150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>
                <a:solidFill>
                  <a:schemeClr val="bg1"/>
                </a:solidFill>
              </a:rPr>
              <a:t>we still have </a:t>
            </a:r>
            <a:r>
              <a:rPr lang="en-US" sz="3600">
                <a:solidFill>
                  <a:srgbClr val="FF9900"/>
                </a:solidFill>
              </a:rPr>
              <a:t>two possible explanations</a:t>
            </a:r>
          </a:p>
          <a:p>
            <a:pPr eaLnBrk="1" hangingPunct="1"/>
            <a:r>
              <a:rPr lang="en-US" sz="3600" b="0">
                <a:solidFill>
                  <a:schemeClr val="bg1"/>
                </a:solidFill>
                <a:sym typeface="Wingdings" charset="0"/>
              </a:rPr>
              <a:t> we </a:t>
            </a:r>
            <a:r>
              <a:rPr lang="en-US" sz="3600">
                <a:solidFill>
                  <a:srgbClr val="FF9900"/>
                </a:solidFill>
                <a:sym typeface="Wingdings" charset="0"/>
              </a:rPr>
              <a:t>cannot conclude </a:t>
            </a:r>
            <a:r>
              <a:rPr lang="en-US" sz="3600" b="0">
                <a:solidFill>
                  <a:schemeClr val="bg1"/>
                </a:solidFill>
                <a:sym typeface="Wingdings" charset="0"/>
              </a:rPr>
              <a:t>anything</a:t>
            </a:r>
            <a:endParaRPr lang="en-US" sz="360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30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5" grpId="0"/>
      <p:bldP spid="130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76200" y="59436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let’s use stats</a:t>
            </a:r>
          </a:p>
        </p:txBody>
      </p:sp>
    </p:spTree>
    <p:extLst>
      <p:ext uri="{BB962C8B-B14F-4D97-AF65-F5344CB8AC3E}">
        <p14:creationId xmlns:p14="http://schemas.microsoft.com/office/powerpoint/2010/main" val="130699802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 sz="5400" b="1">
                <a:solidFill>
                  <a:schemeClr val="tx1"/>
                </a:solidFill>
                <a:latin typeface="Arial" charset="0"/>
                <a:cs typeface="Arial" charset="0"/>
              </a:rPr>
              <a:t>statistical significance ::</a:t>
            </a:r>
          </a:p>
          <a:p>
            <a:r>
              <a:rPr lang="en-US">
                <a:latin typeface="Arial" charset="0"/>
                <a:cs typeface="Arial" charset="0"/>
              </a:rPr>
              <a:t>a result is called statistically significant if it is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unlikely to have occurred by chance</a:t>
            </a:r>
            <a:r>
              <a:rPr lang="en-US">
                <a:latin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3768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before I show you how to compute, let’s test our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intuition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 show you pairs of distributions,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you tell me if the differences are </a:t>
            </a:r>
            <a:r>
              <a:rPr lang="ja-JP" altLang="en-US" b="1">
                <a:solidFill>
                  <a:srgbClr val="99CC00"/>
                </a:solidFill>
                <a:latin typeface="Arial" charset="0"/>
                <a:cs typeface="Arial" charset="0"/>
              </a:rPr>
              <a:t>“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statistically different</a:t>
            </a:r>
            <a:r>
              <a:rPr lang="ja-JP" altLang="en-US" b="1">
                <a:solidFill>
                  <a:srgbClr val="99CC00"/>
                </a:solidFill>
                <a:latin typeface="Arial" charset="0"/>
                <a:cs typeface="Arial" charset="0"/>
              </a:rPr>
              <a:t>”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83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4AA82FC-C667-C94C-BEBA-230B528AC9B3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CC106A-11FD-0A45-98C9-A5312261E668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46FDDD-FD7A-CC46-B1C8-B47B2899C491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1FB21C5-D49A-F340-893E-6151B434F1BC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180DAB-CEC7-B34D-8FAF-CC858751F435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3551895-595B-374D-BF32-8DE1B5C5F63C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A15E411-A38E-3A46-B44D-DB34DC4AD610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ED32260-4D92-B642-AE05-24B89B07CF8D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1748079-5E91-7E4C-8365-539FA6669AE3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E00BEFF-0532-4B4F-8A11-00C8090B9495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755D281-1918-2945-B017-14F98A2A49E0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4BE0EFB-9D71-E541-B366-86F62CDC048D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1E91706-9D70-E446-A60F-8A8026DD0C73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B626FFD-671A-5A42-9B40-41DCFE577DB1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BE971B6-51DA-0146-B5CA-34130A350C40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7E28FB9-B1BD-4B45-8471-563F984E4642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DDFDD72-B968-4844-A6DB-60A616023CFB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DC7F869-BAC7-904B-B8C8-C64C79A28046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21AA211-CA72-C748-9A79-A1C2D02DDB33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9243E20-6DD8-294E-A118-947515569297}"/>
              </a:ext>
            </a:extLst>
          </p:cNvPr>
          <p:cNvSpPr/>
          <p:nvPr/>
        </p:nvSpPr>
        <p:spPr bwMode="auto">
          <a:xfrm>
            <a:off x="6137364" y="1207930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15D0E2D-1C34-FA47-A209-4E446B1B4851}"/>
              </a:ext>
            </a:extLst>
          </p:cNvPr>
          <p:cNvSpPr/>
          <p:nvPr/>
        </p:nvSpPr>
        <p:spPr bwMode="auto">
          <a:xfrm>
            <a:off x="7711053" y="1202122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4FF91C9-77A6-D84A-89B7-FB01EB031B57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1B78392-BF1C-8D49-A7E0-5846713608EA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2C588E6-6D51-C54C-B9FD-F98766C53B48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8360C0D-1E10-6140-B81C-FEE2A4AED111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48DB71B-4720-7E4B-A01B-C87F62C3DC1E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FE7DB6D-F272-3B4C-9768-F168E50DDF24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C1F713B-F278-E141-83FF-A4183447E74A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953F5AE-CEC7-E34B-BE22-E942373A566B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B6CA0DD-7683-A54A-AB72-FE0F91E5B8C5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94C8565-0FF0-F24E-9BF7-4C1B6934DF6B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FE5D658-78C2-C34A-AF7C-1A289105F37D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4E4305F-D9DD-384E-9B09-E650EA8938A4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7379453-5360-294D-B93C-C079E121E762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9F511CD-24B7-9F47-8FA0-3CF573B0C488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BA1E35-649E-A84D-ACCB-AEC3327D3E69}"/>
              </a:ext>
            </a:extLst>
          </p:cNvPr>
          <p:cNvCxnSpPr>
            <a:stCxn id="7" idx="1"/>
            <a:endCxn id="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E1094C-D166-1145-A2AD-3DC7A3800E44}"/>
              </a:ext>
            </a:extLst>
          </p:cNvPr>
          <p:cNvCxnSpPr>
            <a:stCxn id="7" idx="3"/>
            <a:endCxn id="11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C768EB8-154E-0344-ABEE-B8382608FA78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36873A-04A8-624A-B6CE-74EA47B6B93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D38AB4-A845-AF49-AC82-5E9169F45A8F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D54579-2E4C-E94F-8479-1E7DD65095F6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2E306F-DDAC-E749-B677-10D21A50681F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 bwMode="auto">
          <a:xfrm flipH="1">
            <a:off x="6738984" y="922474"/>
            <a:ext cx="807895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839E900-8303-6148-AABB-9D6FE67BA2AB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 bwMode="auto">
          <a:xfrm>
            <a:off x="7546879" y="922474"/>
            <a:ext cx="725436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9CE4BCD-C1F6-A546-935D-B6D468462EBD}"/>
              </a:ext>
            </a:extLst>
          </p:cNvPr>
          <p:cNvCxnSpPr>
            <a:cxnSpLocks/>
            <a:stCxn id="34" idx="2"/>
            <a:endCxn id="18" idx="0"/>
          </p:cNvCxnSpPr>
          <p:nvPr/>
        </p:nvCxnSpPr>
        <p:spPr bwMode="auto">
          <a:xfrm flipH="1">
            <a:off x="4504178" y="1952355"/>
            <a:ext cx="2234806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1F5AC5C-B8C0-634E-9978-7B26B5FAAE3E}"/>
              </a:ext>
            </a:extLst>
          </p:cNvPr>
          <p:cNvCxnSpPr>
            <a:cxnSpLocks/>
            <a:stCxn id="34" idx="2"/>
            <a:endCxn id="19" idx="0"/>
          </p:cNvCxnSpPr>
          <p:nvPr/>
        </p:nvCxnSpPr>
        <p:spPr bwMode="auto">
          <a:xfrm flipH="1">
            <a:off x="5541956" y="1952355"/>
            <a:ext cx="1197028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B587D0B-FC65-EB40-A4F0-12D8FBF20ABC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 bwMode="auto">
          <a:xfrm flipH="1">
            <a:off x="7774698" y="1929686"/>
            <a:ext cx="497617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C3B3028-837C-A041-9E31-33CCDCF6A2CE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 bwMode="auto">
          <a:xfrm>
            <a:off x="8272315" y="1929686"/>
            <a:ext cx="340883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8108880-F911-6C4E-B664-20A7D4938E00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078D39-6A43-D849-BA3F-5A157FD0EF76}"/>
              </a:ext>
            </a:extLst>
          </p:cNvPr>
          <p:cNvCxnSpPr>
            <a:cxnSpLocks/>
            <a:stCxn id="18" idx="2"/>
            <a:endCxn id="37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F7CAAB6-1993-9341-B944-0F34E8F953B4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6B44F32-0BFC-9046-86C0-1A3C9223B739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6A50A56-B5CC-7A4F-9600-F565C6B9D510}"/>
              </a:ext>
            </a:extLst>
          </p:cNvPr>
          <p:cNvCxnSpPr>
            <a:cxnSpLocks/>
            <a:stCxn id="36" idx="2"/>
            <a:endCxn id="24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4C6C190-FF90-6441-8E34-1C50DCC09777}"/>
              </a:ext>
            </a:extLst>
          </p:cNvPr>
          <p:cNvCxnSpPr>
            <a:cxnSpLocks/>
            <a:stCxn id="36" idx="2"/>
            <a:endCxn id="25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52E953D-41D6-B941-9920-998A65EEABC4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C2A6127-92A4-8B46-BF18-708D6386E42D}"/>
              </a:ext>
            </a:extLst>
          </p:cNvPr>
          <p:cNvCxnSpPr>
            <a:cxnSpLocks/>
            <a:stCxn id="25" idx="2"/>
            <a:endCxn id="27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EF82B09-DF7F-8A48-BF17-969350BA141C}"/>
              </a:ext>
            </a:extLst>
          </p:cNvPr>
          <p:cNvCxnSpPr>
            <a:cxnSpLocks/>
            <a:stCxn id="37" idx="2"/>
            <a:endCxn id="28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245654A-E67F-2441-9E9B-F085E8C6D618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FFD1597-5FEF-FD4A-9090-97F9B5606CDE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92F0A6B-A4CF-4740-8190-CAA14FCEA7FD}"/>
              </a:ext>
            </a:extLst>
          </p:cNvPr>
          <p:cNvCxnSpPr>
            <a:cxnSpLocks/>
            <a:stCxn id="38" idx="2"/>
            <a:endCxn id="31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E4B89C-C760-8146-92F8-96033952E549}"/>
              </a:ext>
            </a:extLst>
          </p:cNvPr>
          <p:cNvCxnSpPr>
            <a:cxnSpLocks/>
            <a:stCxn id="39" idx="2"/>
            <a:endCxn id="32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9D6FCDA-B36C-4A48-826F-E290D1C17E32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D2A6BF2-D064-7245-AEFA-CCC73D3C8AFA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A6ADDC6-6D1C-DA40-985E-E4FACF8929A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E5FAC6E-C150-BD47-8A26-E1B2E879C353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78DF3BA-9073-9C4A-890D-5F8210328862}"/>
              </a:ext>
            </a:extLst>
          </p:cNvPr>
          <p:cNvCxnSpPr>
            <a:cxnSpLocks/>
            <a:stCxn id="44" idx="2"/>
            <a:endCxn id="46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299BB4F-B6A6-EC4C-804F-A9B349DDF36B}"/>
              </a:ext>
            </a:extLst>
          </p:cNvPr>
          <p:cNvCxnSpPr>
            <a:cxnSpLocks/>
            <a:stCxn id="45" idx="2"/>
            <a:endCxn id="47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18E7208-1B25-EB4C-AD95-5A1B320BC47A}"/>
              </a:ext>
            </a:extLst>
          </p:cNvPr>
          <p:cNvCxnSpPr>
            <a:cxnSpLocks/>
            <a:stCxn id="43" idx="2"/>
            <a:endCxn id="48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748A2AB-4E2D-2046-8CFF-462F5E6B59DD}"/>
              </a:ext>
            </a:extLst>
          </p:cNvPr>
          <p:cNvCxnSpPr>
            <a:cxnSpLocks/>
            <a:stCxn id="41" idx="2"/>
            <a:endCxn id="49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FB64F1B6-AAF9-4B4E-8043-448A0B5FFE71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4C737AEF-DF23-3C46-A622-015D83EEE513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453A240-0C93-9C4F-938B-1A4985D27C18}"/>
              </a:ext>
            </a:extLst>
          </p:cNvPr>
          <p:cNvCxnSpPr>
            <a:cxnSpLocks/>
            <a:stCxn id="21" idx="2"/>
            <a:endCxn id="191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030F60A-91BB-1D4B-AD29-2754D6E71EFE}"/>
              </a:ext>
            </a:extLst>
          </p:cNvPr>
          <p:cNvCxnSpPr>
            <a:cxnSpLocks/>
            <a:stCxn id="21" idx="2"/>
            <a:endCxn id="192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3C73E1D-7B29-754F-ACAD-412D133CC44E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2C38035-DA1C-0344-A8A8-565E317E0599}"/>
              </a:ext>
            </a:extLst>
          </p:cNvPr>
          <p:cNvCxnSpPr>
            <a:cxnSpLocks/>
            <a:stCxn id="191" idx="2"/>
            <a:endCxn id="33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2C38251-3001-4347-899E-CD8F86833564}"/>
              </a:ext>
            </a:extLst>
          </p:cNvPr>
          <p:cNvCxnSpPr>
            <a:cxnSpLocks/>
            <a:stCxn id="192" idx="2"/>
            <a:endCxn id="202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Freeform 79">
            <a:extLst>
              <a:ext uri="{FF2B5EF4-FFF2-40B4-BE49-F238E27FC236}">
                <a16:creationId xmlns:a16="http://schemas.microsoft.com/office/drawing/2014/main" id="{984B4014-9161-3C45-90D4-21910E5AEEAE}"/>
              </a:ext>
            </a:extLst>
          </p:cNvPr>
          <p:cNvSpPr/>
          <p:nvPr/>
        </p:nvSpPr>
        <p:spPr bwMode="auto">
          <a:xfrm>
            <a:off x="-304800" y="-481263"/>
            <a:ext cx="9897979" cy="7347284"/>
          </a:xfrm>
          <a:custGeom>
            <a:avLst/>
            <a:gdLst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6801853 w 9897979"/>
              <a:gd name="connsiteY14" fmla="*/ 2695074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3416968 w 9897979"/>
              <a:gd name="connsiteY19" fmla="*/ 33528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6801853 w 9897979"/>
              <a:gd name="connsiteY14" fmla="*/ 2695074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779509 w 9897979"/>
              <a:gd name="connsiteY8" fmla="*/ 1298838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2879928 w 9897979"/>
              <a:gd name="connsiteY21" fmla="*/ 4017437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622020 w 9897979"/>
              <a:gd name="connsiteY24" fmla="*/ 6766313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897979" h="7347284">
                <a:moveTo>
                  <a:pt x="0" y="240631"/>
                </a:moveTo>
                <a:lnTo>
                  <a:pt x="0" y="3673642"/>
                </a:lnTo>
                <a:lnTo>
                  <a:pt x="737937" y="3721768"/>
                </a:lnTo>
                <a:lnTo>
                  <a:pt x="994611" y="3577389"/>
                </a:lnTo>
                <a:lnTo>
                  <a:pt x="1379621" y="3497179"/>
                </a:lnTo>
                <a:lnTo>
                  <a:pt x="3641558" y="3176337"/>
                </a:lnTo>
                <a:lnTo>
                  <a:pt x="4229959" y="2294021"/>
                </a:lnTo>
                <a:lnTo>
                  <a:pt x="3869585" y="1371027"/>
                </a:lnTo>
                <a:lnTo>
                  <a:pt x="3927452" y="700123"/>
                </a:lnTo>
                <a:lnTo>
                  <a:pt x="6737684" y="673768"/>
                </a:lnTo>
                <a:lnTo>
                  <a:pt x="9256295" y="705852"/>
                </a:lnTo>
                <a:lnTo>
                  <a:pt x="9192126" y="1491916"/>
                </a:lnTo>
                <a:lnTo>
                  <a:pt x="7849746" y="1435195"/>
                </a:lnTo>
                <a:lnTo>
                  <a:pt x="7705367" y="2534652"/>
                </a:lnTo>
                <a:cubicBezTo>
                  <a:pt x="7509424" y="2504669"/>
                  <a:pt x="7497011" y="2425032"/>
                  <a:pt x="7117539" y="2444703"/>
                </a:cubicBezTo>
                <a:cubicBezTo>
                  <a:pt x="6738067" y="2464374"/>
                  <a:pt x="5908079" y="2590609"/>
                  <a:pt x="5428534" y="2652676"/>
                </a:cubicBezTo>
                <a:lnTo>
                  <a:pt x="5390147" y="2711116"/>
                </a:lnTo>
                <a:lnTo>
                  <a:pt x="5374105" y="3080084"/>
                </a:lnTo>
                <a:lnTo>
                  <a:pt x="5261811" y="3192379"/>
                </a:lnTo>
                <a:lnTo>
                  <a:pt x="4549083" y="3178629"/>
                </a:lnTo>
                <a:lnTo>
                  <a:pt x="2810823" y="3515195"/>
                </a:lnTo>
                <a:lnTo>
                  <a:pt x="2879928" y="4017437"/>
                </a:lnTo>
                <a:lnTo>
                  <a:pt x="2471966" y="4076916"/>
                </a:lnTo>
                <a:cubicBezTo>
                  <a:pt x="2470403" y="4292456"/>
                  <a:pt x="2609516" y="5000366"/>
                  <a:pt x="2607953" y="5215906"/>
                </a:cubicBezTo>
                <a:lnTo>
                  <a:pt x="2622020" y="6766313"/>
                </a:lnTo>
                <a:lnTo>
                  <a:pt x="2226398" y="7215492"/>
                </a:lnTo>
                <a:lnTo>
                  <a:pt x="1941095" y="7347284"/>
                </a:lnTo>
                <a:lnTo>
                  <a:pt x="9897979" y="7331242"/>
                </a:lnTo>
                <a:lnTo>
                  <a:pt x="9593179" y="0"/>
                </a:lnTo>
                <a:lnTo>
                  <a:pt x="0" y="240631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924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2"/>
          <p:cNvSpPr txBox="1">
            <a:spLocks noChangeArrowheads="1"/>
          </p:cNvSpPr>
          <p:nvPr/>
        </p:nvSpPr>
        <p:spPr bwMode="auto">
          <a:xfrm>
            <a:off x="838200" y="5410200"/>
            <a:ext cx="72056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000">
                <a:solidFill>
                  <a:srgbClr val="99CC00"/>
                </a:solidFill>
              </a:rPr>
              <a:t>&lt;30sec brainstorming&gt;</a:t>
            </a:r>
          </a:p>
        </p:txBody>
      </p:sp>
      <p:cxnSp>
        <p:nvCxnSpPr>
          <p:cNvPr id="22531" name="Straight Connector 61"/>
          <p:cNvCxnSpPr>
            <a:cxnSpLocks noChangeShapeType="1"/>
          </p:cNvCxnSpPr>
          <p:nvPr/>
        </p:nvCxnSpPr>
        <p:spPr bwMode="auto">
          <a:xfrm rot="5400000">
            <a:off x="-153193" y="2286794"/>
            <a:ext cx="1219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32" name="Straight Connector 62"/>
          <p:cNvCxnSpPr>
            <a:cxnSpLocks noChangeShapeType="1"/>
          </p:cNvCxnSpPr>
          <p:nvPr/>
        </p:nvCxnSpPr>
        <p:spPr bwMode="auto">
          <a:xfrm rot="10800000" flipV="1">
            <a:off x="457200" y="2895600"/>
            <a:ext cx="3048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33" name="Rectangle 41"/>
          <p:cNvSpPr>
            <a:spLocks noChangeArrowheads="1"/>
          </p:cNvSpPr>
          <p:nvPr/>
        </p:nvSpPr>
        <p:spPr bwMode="auto">
          <a:xfrm>
            <a:off x="10795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4" name="Rectangle 42"/>
          <p:cNvSpPr>
            <a:spLocks noChangeArrowheads="1"/>
          </p:cNvSpPr>
          <p:nvPr/>
        </p:nvSpPr>
        <p:spPr bwMode="auto">
          <a:xfrm>
            <a:off x="10795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Rectangle 45"/>
          <p:cNvSpPr>
            <a:spLocks noChangeArrowheads="1"/>
          </p:cNvSpPr>
          <p:nvPr/>
        </p:nvSpPr>
        <p:spPr bwMode="auto">
          <a:xfrm>
            <a:off x="15367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Rectangle 46"/>
          <p:cNvSpPr>
            <a:spLocks noChangeArrowheads="1"/>
          </p:cNvSpPr>
          <p:nvPr/>
        </p:nvSpPr>
        <p:spPr bwMode="auto">
          <a:xfrm>
            <a:off x="15367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Rectangle 47"/>
          <p:cNvSpPr>
            <a:spLocks noChangeArrowheads="1"/>
          </p:cNvSpPr>
          <p:nvPr/>
        </p:nvSpPr>
        <p:spPr bwMode="auto">
          <a:xfrm>
            <a:off x="15367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Rectangle 49"/>
          <p:cNvSpPr>
            <a:spLocks noChangeArrowheads="1"/>
          </p:cNvSpPr>
          <p:nvPr/>
        </p:nvSpPr>
        <p:spPr bwMode="auto">
          <a:xfrm>
            <a:off x="19939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9" name="Rectangle 50"/>
          <p:cNvSpPr>
            <a:spLocks noChangeArrowheads="1"/>
          </p:cNvSpPr>
          <p:nvPr/>
        </p:nvSpPr>
        <p:spPr bwMode="auto">
          <a:xfrm>
            <a:off x="19939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0" name="Rectangle 51"/>
          <p:cNvSpPr>
            <a:spLocks noChangeArrowheads="1"/>
          </p:cNvSpPr>
          <p:nvPr/>
        </p:nvSpPr>
        <p:spPr bwMode="auto">
          <a:xfrm>
            <a:off x="19939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Rectangle 77"/>
          <p:cNvSpPr>
            <a:spLocks noChangeArrowheads="1"/>
          </p:cNvSpPr>
          <p:nvPr/>
        </p:nvSpPr>
        <p:spPr bwMode="auto">
          <a:xfrm>
            <a:off x="1993900" y="1981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2" name="Rectangle 78"/>
          <p:cNvSpPr>
            <a:spLocks noChangeArrowheads="1"/>
          </p:cNvSpPr>
          <p:nvPr/>
        </p:nvSpPr>
        <p:spPr bwMode="auto">
          <a:xfrm>
            <a:off x="24511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3" name="Rectangle 79"/>
          <p:cNvSpPr>
            <a:spLocks noChangeArrowheads="1"/>
          </p:cNvSpPr>
          <p:nvPr/>
        </p:nvSpPr>
        <p:spPr bwMode="auto">
          <a:xfrm>
            <a:off x="24511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4" name="Rectangle 80"/>
          <p:cNvSpPr>
            <a:spLocks noChangeArrowheads="1"/>
          </p:cNvSpPr>
          <p:nvPr/>
        </p:nvSpPr>
        <p:spPr bwMode="auto">
          <a:xfrm>
            <a:off x="24511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2545" name="Straight Connector 83"/>
          <p:cNvCxnSpPr>
            <a:cxnSpLocks noChangeShapeType="1"/>
          </p:cNvCxnSpPr>
          <p:nvPr/>
        </p:nvCxnSpPr>
        <p:spPr bwMode="auto">
          <a:xfrm rot="5400000">
            <a:off x="-153987" y="4037013"/>
            <a:ext cx="1220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6" name="Straight Connector 84"/>
          <p:cNvCxnSpPr>
            <a:cxnSpLocks noChangeShapeType="1"/>
          </p:cNvCxnSpPr>
          <p:nvPr/>
        </p:nvCxnSpPr>
        <p:spPr bwMode="auto">
          <a:xfrm rot="10800000" flipV="1">
            <a:off x="457200" y="4646613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47" name="Rectangle 85"/>
          <p:cNvSpPr>
            <a:spLocks noChangeArrowheads="1"/>
          </p:cNvSpPr>
          <p:nvPr/>
        </p:nvSpPr>
        <p:spPr bwMode="auto">
          <a:xfrm>
            <a:off x="10795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Rectangle 86"/>
          <p:cNvSpPr>
            <a:spLocks noChangeArrowheads="1"/>
          </p:cNvSpPr>
          <p:nvPr/>
        </p:nvSpPr>
        <p:spPr bwMode="auto">
          <a:xfrm>
            <a:off x="10795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9" name="Rectangle 87"/>
          <p:cNvSpPr>
            <a:spLocks noChangeArrowheads="1"/>
          </p:cNvSpPr>
          <p:nvPr/>
        </p:nvSpPr>
        <p:spPr bwMode="auto">
          <a:xfrm>
            <a:off x="10795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0" name="Rectangle 89"/>
          <p:cNvSpPr>
            <a:spLocks noChangeArrowheads="1"/>
          </p:cNvSpPr>
          <p:nvPr/>
        </p:nvSpPr>
        <p:spPr bwMode="auto">
          <a:xfrm>
            <a:off x="15367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1" name="Rectangle 90"/>
          <p:cNvSpPr>
            <a:spLocks noChangeArrowheads="1"/>
          </p:cNvSpPr>
          <p:nvPr/>
        </p:nvSpPr>
        <p:spPr bwMode="auto">
          <a:xfrm>
            <a:off x="15367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2" name="Rectangle 91"/>
          <p:cNvSpPr>
            <a:spLocks noChangeArrowheads="1"/>
          </p:cNvSpPr>
          <p:nvPr/>
        </p:nvSpPr>
        <p:spPr bwMode="auto">
          <a:xfrm>
            <a:off x="15367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3" name="Rectangle 92"/>
          <p:cNvSpPr>
            <a:spLocks noChangeArrowheads="1"/>
          </p:cNvSpPr>
          <p:nvPr/>
        </p:nvSpPr>
        <p:spPr bwMode="auto">
          <a:xfrm>
            <a:off x="1536700" y="37322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4" name="Rectangle 93"/>
          <p:cNvSpPr>
            <a:spLocks noChangeArrowheads="1"/>
          </p:cNvSpPr>
          <p:nvPr/>
        </p:nvSpPr>
        <p:spPr bwMode="auto">
          <a:xfrm>
            <a:off x="19939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5" name="Rectangle 94"/>
          <p:cNvSpPr>
            <a:spLocks noChangeArrowheads="1"/>
          </p:cNvSpPr>
          <p:nvPr/>
        </p:nvSpPr>
        <p:spPr bwMode="auto">
          <a:xfrm>
            <a:off x="19939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6" name="Rectangle 95"/>
          <p:cNvSpPr>
            <a:spLocks noChangeArrowheads="1"/>
          </p:cNvSpPr>
          <p:nvPr/>
        </p:nvSpPr>
        <p:spPr bwMode="auto">
          <a:xfrm>
            <a:off x="19939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7" name="Rectangle 97"/>
          <p:cNvSpPr>
            <a:spLocks noChangeArrowheads="1"/>
          </p:cNvSpPr>
          <p:nvPr/>
        </p:nvSpPr>
        <p:spPr bwMode="auto">
          <a:xfrm>
            <a:off x="24511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8" name="Rectangle 98"/>
          <p:cNvSpPr>
            <a:spLocks noChangeArrowheads="1"/>
          </p:cNvSpPr>
          <p:nvPr/>
        </p:nvSpPr>
        <p:spPr bwMode="auto">
          <a:xfrm>
            <a:off x="24511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0" y="5256213"/>
            <a:ext cx="9144000" cy="1581905"/>
            <a:chOff x="0" y="5256213"/>
            <a:chExt cx="9144000" cy="1581905"/>
          </a:xfrm>
        </p:grpSpPr>
        <p:sp>
          <p:nvSpPr>
            <p:cNvPr id="22567" name="TextBox 5">
              <a:hlinkClick r:id="rId2"/>
            </p:cNvPr>
            <p:cNvSpPr txBox="1">
              <a:spLocks noChangeArrowheads="1"/>
            </p:cNvSpPr>
            <p:nvPr/>
          </p:nvSpPr>
          <p:spPr bwMode="auto">
            <a:xfrm>
              <a:off x="0" y="5256213"/>
              <a:ext cx="9144000" cy="1138773"/>
            </a:xfrm>
            <a:prstGeom prst="rect">
              <a:avLst/>
            </a:prstGeom>
            <a:solidFill>
              <a:schemeClr val="tx1">
                <a:alpha val="6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60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400" b="0" dirty="0">
                  <a:solidFill>
                    <a:schemeClr val="bg1"/>
                  </a:solidFill>
                </a:rPr>
                <a:t>could have happened </a:t>
              </a:r>
              <a:r>
                <a:rPr lang="en-US" sz="3400" dirty="0">
                  <a:solidFill>
                    <a:srgbClr val="99CC00"/>
                  </a:solidFill>
                </a:rPr>
                <a:t>by chance</a:t>
              </a:r>
              <a:br>
                <a:rPr lang="en-US" sz="3400" b="0" dirty="0">
                  <a:solidFill>
                    <a:schemeClr val="bg1"/>
                  </a:solidFill>
                </a:rPr>
              </a:br>
              <a:r>
                <a:rPr lang="en-US" sz="3400" b="0" dirty="0">
                  <a:solidFill>
                    <a:schemeClr val="bg1"/>
                  </a:solidFill>
                </a:rPr>
                <a:t>(45% dissimilar)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396252" y="6468786"/>
              <a:ext cx="27430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D9D9D9"/>
                  </a:solidFill>
                </a:rPr>
                <a:t>TTEST </a:t>
              </a:r>
              <a:r>
                <a:rPr lang="en-US" dirty="0" err="1">
                  <a:solidFill>
                    <a:srgbClr val="D9D9D9"/>
                  </a:solidFill>
                </a:rPr>
                <a:t>pvalue</a:t>
              </a:r>
              <a:r>
                <a:rPr lang="en-US" dirty="0">
                  <a:solidFill>
                    <a:srgbClr val="D9D9D9"/>
                  </a:solidFill>
                </a:rPr>
                <a:t> = 0.4548</a:t>
              </a:r>
            </a:p>
          </p:txBody>
        </p:sp>
      </p:grpSp>
      <p:sp>
        <p:nvSpPr>
          <p:cNvPr id="47" name="TextBox 318">
            <a:extLst>
              <a:ext uri="{FF2B5EF4-FFF2-40B4-BE49-F238E27FC236}">
                <a16:creationId xmlns:a16="http://schemas.microsoft.com/office/drawing/2014/main" id="{9EE5E033-5D55-3049-9B9D-08B93C253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73" y="2947077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  <p:sp>
        <p:nvSpPr>
          <p:cNvPr id="48" name="TextBox 318">
            <a:extLst>
              <a:ext uri="{FF2B5EF4-FFF2-40B4-BE49-F238E27FC236}">
                <a16:creationId xmlns:a16="http://schemas.microsoft.com/office/drawing/2014/main" id="{CACBA448-76EF-9349-BF41-6B261EC80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72" y="4666870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</p:spTree>
    <p:extLst>
      <p:ext uri="{BB962C8B-B14F-4D97-AF65-F5344CB8AC3E}">
        <p14:creationId xmlns:p14="http://schemas.microsoft.com/office/powerpoint/2010/main" val="92594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"/>
          <p:cNvSpPr txBox="1">
            <a:spLocks noChangeArrowheads="1"/>
          </p:cNvSpPr>
          <p:nvPr/>
        </p:nvSpPr>
        <p:spPr bwMode="auto">
          <a:xfrm>
            <a:off x="838200" y="5486400"/>
            <a:ext cx="72056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000">
                <a:solidFill>
                  <a:srgbClr val="99CC00"/>
                </a:solidFill>
              </a:rPr>
              <a:t>&lt;30sec brainstorming&gt;</a:t>
            </a:r>
          </a:p>
        </p:txBody>
      </p:sp>
      <p:cxnSp>
        <p:nvCxnSpPr>
          <p:cNvPr id="25603" name="Straight Connector 61"/>
          <p:cNvCxnSpPr>
            <a:cxnSpLocks noChangeShapeType="1"/>
          </p:cNvCxnSpPr>
          <p:nvPr/>
        </p:nvCxnSpPr>
        <p:spPr bwMode="auto">
          <a:xfrm rot="5400000">
            <a:off x="-153193" y="2286794"/>
            <a:ext cx="1219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04" name="Straight Connector 62"/>
          <p:cNvCxnSpPr>
            <a:cxnSpLocks noChangeShapeType="1"/>
          </p:cNvCxnSpPr>
          <p:nvPr/>
        </p:nvCxnSpPr>
        <p:spPr bwMode="auto">
          <a:xfrm rot="10800000" flipV="1">
            <a:off x="457200" y="2895600"/>
            <a:ext cx="3048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05" name="Rectangle 41"/>
          <p:cNvSpPr>
            <a:spLocks noChangeArrowheads="1"/>
          </p:cNvSpPr>
          <p:nvPr/>
        </p:nvSpPr>
        <p:spPr bwMode="auto">
          <a:xfrm>
            <a:off x="15748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6" name="Rectangle 42"/>
          <p:cNvSpPr>
            <a:spLocks noChangeArrowheads="1"/>
          </p:cNvSpPr>
          <p:nvPr/>
        </p:nvSpPr>
        <p:spPr bwMode="auto">
          <a:xfrm>
            <a:off x="15748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Rectangle 45"/>
          <p:cNvSpPr>
            <a:spLocks noChangeArrowheads="1"/>
          </p:cNvSpPr>
          <p:nvPr/>
        </p:nvSpPr>
        <p:spPr bwMode="auto">
          <a:xfrm>
            <a:off x="20320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Rectangle 46"/>
          <p:cNvSpPr>
            <a:spLocks noChangeArrowheads="1"/>
          </p:cNvSpPr>
          <p:nvPr/>
        </p:nvSpPr>
        <p:spPr bwMode="auto">
          <a:xfrm>
            <a:off x="20320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Rectangle 47"/>
          <p:cNvSpPr>
            <a:spLocks noChangeArrowheads="1"/>
          </p:cNvSpPr>
          <p:nvPr/>
        </p:nvSpPr>
        <p:spPr bwMode="auto">
          <a:xfrm>
            <a:off x="20320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0" name="Rectangle 49"/>
          <p:cNvSpPr>
            <a:spLocks noChangeArrowheads="1"/>
          </p:cNvSpPr>
          <p:nvPr/>
        </p:nvSpPr>
        <p:spPr bwMode="auto">
          <a:xfrm>
            <a:off x="24892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1" name="Rectangle 50"/>
          <p:cNvSpPr>
            <a:spLocks noChangeArrowheads="1"/>
          </p:cNvSpPr>
          <p:nvPr/>
        </p:nvSpPr>
        <p:spPr bwMode="auto">
          <a:xfrm>
            <a:off x="24892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2" name="Rectangle 51"/>
          <p:cNvSpPr>
            <a:spLocks noChangeArrowheads="1"/>
          </p:cNvSpPr>
          <p:nvPr/>
        </p:nvSpPr>
        <p:spPr bwMode="auto">
          <a:xfrm>
            <a:off x="24892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3" name="Rectangle 77"/>
          <p:cNvSpPr>
            <a:spLocks noChangeArrowheads="1"/>
          </p:cNvSpPr>
          <p:nvPr/>
        </p:nvSpPr>
        <p:spPr bwMode="auto">
          <a:xfrm>
            <a:off x="2489200" y="1981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4" name="Rectangle 78"/>
          <p:cNvSpPr>
            <a:spLocks noChangeArrowheads="1"/>
          </p:cNvSpPr>
          <p:nvPr/>
        </p:nvSpPr>
        <p:spPr bwMode="auto">
          <a:xfrm>
            <a:off x="29464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5" name="Rectangle 79"/>
          <p:cNvSpPr>
            <a:spLocks noChangeArrowheads="1"/>
          </p:cNvSpPr>
          <p:nvPr/>
        </p:nvSpPr>
        <p:spPr bwMode="auto">
          <a:xfrm>
            <a:off x="29464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6" name="Rectangle 80"/>
          <p:cNvSpPr>
            <a:spLocks noChangeArrowheads="1"/>
          </p:cNvSpPr>
          <p:nvPr/>
        </p:nvSpPr>
        <p:spPr bwMode="auto">
          <a:xfrm>
            <a:off x="29464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5617" name="Straight Connector 83"/>
          <p:cNvCxnSpPr>
            <a:cxnSpLocks noChangeShapeType="1"/>
          </p:cNvCxnSpPr>
          <p:nvPr/>
        </p:nvCxnSpPr>
        <p:spPr bwMode="auto">
          <a:xfrm rot="5400000">
            <a:off x="-153987" y="4037013"/>
            <a:ext cx="1220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8" name="Straight Connector 84"/>
          <p:cNvCxnSpPr>
            <a:cxnSpLocks noChangeShapeType="1"/>
          </p:cNvCxnSpPr>
          <p:nvPr/>
        </p:nvCxnSpPr>
        <p:spPr bwMode="auto">
          <a:xfrm rot="10800000" flipV="1">
            <a:off x="457200" y="4646613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19" name="Rectangle 85"/>
          <p:cNvSpPr>
            <a:spLocks noChangeArrowheads="1"/>
          </p:cNvSpPr>
          <p:nvPr/>
        </p:nvSpPr>
        <p:spPr bwMode="auto">
          <a:xfrm>
            <a:off x="10795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0" name="Rectangle 86"/>
          <p:cNvSpPr>
            <a:spLocks noChangeArrowheads="1"/>
          </p:cNvSpPr>
          <p:nvPr/>
        </p:nvSpPr>
        <p:spPr bwMode="auto">
          <a:xfrm>
            <a:off x="10795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1" name="Rectangle 87"/>
          <p:cNvSpPr>
            <a:spLocks noChangeArrowheads="1"/>
          </p:cNvSpPr>
          <p:nvPr/>
        </p:nvSpPr>
        <p:spPr bwMode="auto">
          <a:xfrm>
            <a:off x="10795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2" name="Rectangle 89"/>
          <p:cNvSpPr>
            <a:spLocks noChangeArrowheads="1"/>
          </p:cNvSpPr>
          <p:nvPr/>
        </p:nvSpPr>
        <p:spPr bwMode="auto">
          <a:xfrm>
            <a:off x="15367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3" name="Rectangle 90"/>
          <p:cNvSpPr>
            <a:spLocks noChangeArrowheads="1"/>
          </p:cNvSpPr>
          <p:nvPr/>
        </p:nvSpPr>
        <p:spPr bwMode="auto">
          <a:xfrm>
            <a:off x="15367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4" name="Rectangle 91"/>
          <p:cNvSpPr>
            <a:spLocks noChangeArrowheads="1"/>
          </p:cNvSpPr>
          <p:nvPr/>
        </p:nvSpPr>
        <p:spPr bwMode="auto">
          <a:xfrm>
            <a:off x="15367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5" name="Rectangle 92"/>
          <p:cNvSpPr>
            <a:spLocks noChangeArrowheads="1"/>
          </p:cNvSpPr>
          <p:nvPr/>
        </p:nvSpPr>
        <p:spPr bwMode="auto">
          <a:xfrm>
            <a:off x="1536700" y="37322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6" name="Rectangle 93"/>
          <p:cNvSpPr>
            <a:spLocks noChangeArrowheads="1"/>
          </p:cNvSpPr>
          <p:nvPr/>
        </p:nvSpPr>
        <p:spPr bwMode="auto">
          <a:xfrm>
            <a:off x="19939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7" name="Rectangle 94"/>
          <p:cNvSpPr>
            <a:spLocks noChangeArrowheads="1"/>
          </p:cNvSpPr>
          <p:nvPr/>
        </p:nvSpPr>
        <p:spPr bwMode="auto">
          <a:xfrm>
            <a:off x="19939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8" name="Rectangle 95"/>
          <p:cNvSpPr>
            <a:spLocks noChangeArrowheads="1"/>
          </p:cNvSpPr>
          <p:nvPr/>
        </p:nvSpPr>
        <p:spPr bwMode="auto">
          <a:xfrm>
            <a:off x="19939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9" name="Rectangle 97"/>
          <p:cNvSpPr>
            <a:spLocks noChangeArrowheads="1"/>
          </p:cNvSpPr>
          <p:nvPr/>
        </p:nvSpPr>
        <p:spPr bwMode="auto">
          <a:xfrm>
            <a:off x="24511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0" name="Rectangle 98"/>
          <p:cNvSpPr>
            <a:spLocks noChangeArrowheads="1"/>
          </p:cNvSpPr>
          <p:nvPr/>
        </p:nvSpPr>
        <p:spPr bwMode="auto">
          <a:xfrm>
            <a:off x="24511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0" y="5256213"/>
            <a:ext cx="9144000" cy="1553626"/>
            <a:chOff x="0" y="5256213"/>
            <a:chExt cx="9144000" cy="1553626"/>
          </a:xfrm>
        </p:grpSpPr>
        <p:sp>
          <p:nvSpPr>
            <p:cNvPr id="25639" name="TextBox 5">
              <a:hlinkClick r:id="rId2"/>
            </p:cNvPr>
            <p:cNvSpPr txBox="1">
              <a:spLocks noChangeArrowheads="1"/>
            </p:cNvSpPr>
            <p:nvPr/>
          </p:nvSpPr>
          <p:spPr bwMode="auto">
            <a:xfrm>
              <a:off x="0" y="5256213"/>
              <a:ext cx="9144000" cy="1138773"/>
            </a:xfrm>
            <a:prstGeom prst="rect">
              <a:avLst/>
            </a:prstGeom>
            <a:solidFill>
              <a:schemeClr val="tx1">
                <a:alpha val="6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60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400" dirty="0">
                  <a:solidFill>
                    <a:srgbClr val="99CC00"/>
                  </a:solidFill>
                </a:rPr>
                <a:t>still </a:t>
              </a:r>
              <a:r>
                <a:rPr lang="en-US" sz="3400" b="0" dirty="0">
                  <a:solidFill>
                    <a:schemeClr val="bg1"/>
                  </a:solidFill>
                </a:rPr>
                <a:t>could have happened</a:t>
              </a:r>
              <a:r>
                <a:rPr lang="en-US" sz="3400" dirty="0">
                  <a:solidFill>
                    <a:srgbClr val="99CC00"/>
                  </a:solidFill>
                </a:rPr>
                <a:t> by chance</a:t>
              </a:r>
              <a:br>
                <a:rPr lang="en-US" sz="3400" dirty="0">
                  <a:solidFill>
                    <a:srgbClr val="99CC00"/>
                  </a:solidFill>
                </a:rPr>
              </a:br>
              <a:r>
                <a:rPr lang="en-US" sz="3400" b="0" dirty="0">
                  <a:solidFill>
                    <a:schemeClr val="bg1"/>
                  </a:solidFill>
                </a:rPr>
                <a:t>(14% dissimilar)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465062" y="6440507"/>
              <a:ext cx="26789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D9D9D9"/>
                  </a:solidFill>
                </a:rPr>
                <a:t>TTEST </a:t>
              </a:r>
              <a:r>
                <a:rPr lang="en-US" dirty="0" err="1">
                  <a:solidFill>
                    <a:srgbClr val="D9D9D9"/>
                  </a:solidFill>
                </a:rPr>
                <a:t>pvalue</a:t>
              </a:r>
              <a:r>
                <a:rPr lang="en-US" dirty="0">
                  <a:solidFill>
                    <a:srgbClr val="D9D9D9"/>
                  </a:solidFill>
                </a:rPr>
                <a:t> = 0.1423</a:t>
              </a:r>
            </a:p>
          </p:txBody>
        </p:sp>
      </p:grpSp>
      <p:sp>
        <p:nvSpPr>
          <p:cNvPr id="47" name="TextBox 318">
            <a:extLst>
              <a:ext uri="{FF2B5EF4-FFF2-40B4-BE49-F238E27FC236}">
                <a16:creationId xmlns:a16="http://schemas.microsoft.com/office/drawing/2014/main" id="{56EE17BC-C57E-D84F-82EC-1B5E1B1E1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73" y="2947077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  <p:sp>
        <p:nvSpPr>
          <p:cNvPr id="48" name="TextBox 318">
            <a:extLst>
              <a:ext uri="{FF2B5EF4-FFF2-40B4-BE49-F238E27FC236}">
                <a16:creationId xmlns:a16="http://schemas.microsoft.com/office/drawing/2014/main" id="{422086F2-A89B-054B-BB9C-8C9F59960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72" y="4666870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</p:spTree>
    <p:extLst>
      <p:ext uri="{BB962C8B-B14F-4D97-AF65-F5344CB8AC3E}">
        <p14:creationId xmlns:p14="http://schemas.microsoft.com/office/powerpoint/2010/main" val="184295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"/>
          <p:cNvSpPr txBox="1">
            <a:spLocks noChangeArrowheads="1"/>
          </p:cNvSpPr>
          <p:nvPr/>
        </p:nvSpPr>
        <p:spPr bwMode="auto">
          <a:xfrm>
            <a:off x="838200" y="5486400"/>
            <a:ext cx="72056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000">
                <a:solidFill>
                  <a:srgbClr val="99CC00"/>
                </a:solidFill>
              </a:rPr>
              <a:t>&lt;30sec brainstorming&gt;</a:t>
            </a:r>
          </a:p>
        </p:txBody>
      </p:sp>
      <p:cxnSp>
        <p:nvCxnSpPr>
          <p:cNvPr id="26627" name="Straight Connector 61"/>
          <p:cNvCxnSpPr>
            <a:cxnSpLocks noChangeShapeType="1"/>
          </p:cNvCxnSpPr>
          <p:nvPr/>
        </p:nvCxnSpPr>
        <p:spPr bwMode="auto">
          <a:xfrm rot="5400000">
            <a:off x="-153193" y="2286794"/>
            <a:ext cx="1219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28" name="Straight Connector 62"/>
          <p:cNvCxnSpPr>
            <a:cxnSpLocks noChangeShapeType="1"/>
          </p:cNvCxnSpPr>
          <p:nvPr/>
        </p:nvCxnSpPr>
        <p:spPr bwMode="auto">
          <a:xfrm rot="10800000" flipV="1">
            <a:off x="457200" y="2895600"/>
            <a:ext cx="3048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29" name="Rectangle 41"/>
          <p:cNvSpPr>
            <a:spLocks noChangeArrowheads="1"/>
          </p:cNvSpPr>
          <p:nvPr/>
        </p:nvSpPr>
        <p:spPr bwMode="auto">
          <a:xfrm>
            <a:off x="15748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0" name="Rectangle 42"/>
          <p:cNvSpPr>
            <a:spLocks noChangeArrowheads="1"/>
          </p:cNvSpPr>
          <p:nvPr/>
        </p:nvSpPr>
        <p:spPr bwMode="auto">
          <a:xfrm>
            <a:off x="15748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1" name="Rectangle 45"/>
          <p:cNvSpPr>
            <a:spLocks noChangeArrowheads="1"/>
          </p:cNvSpPr>
          <p:nvPr/>
        </p:nvSpPr>
        <p:spPr bwMode="auto">
          <a:xfrm>
            <a:off x="20320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2" name="Rectangle 46"/>
          <p:cNvSpPr>
            <a:spLocks noChangeArrowheads="1"/>
          </p:cNvSpPr>
          <p:nvPr/>
        </p:nvSpPr>
        <p:spPr bwMode="auto">
          <a:xfrm>
            <a:off x="20320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3" name="Rectangle 47"/>
          <p:cNvSpPr>
            <a:spLocks noChangeArrowheads="1"/>
          </p:cNvSpPr>
          <p:nvPr/>
        </p:nvSpPr>
        <p:spPr bwMode="auto">
          <a:xfrm>
            <a:off x="20320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4" name="Rectangle 49"/>
          <p:cNvSpPr>
            <a:spLocks noChangeArrowheads="1"/>
          </p:cNvSpPr>
          <p:nvPr/>
        </p:nvSpPr>
        <p:spPr bwMode="auto">
          <a:xfrm>
            <a:off x="24892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5" name="Rectangle 50"/>
          <p:cNvSpPr>
            <a:spLocks noChangeArrowheads="1"/>
          </p:cNvSpPr>
          <p:nvPr/>
        </p:nvSpPr>
        <p:spPr bwMode="auto">
          <a:xfrm>
            <a:off x="24892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6" name="Rectangle 51"/>
          <p:cNvSpPr>
            <a:spLocks noChangeArrowheads="1"/>
          </p:cNvSpPr>
          <p:nvPr/>
        </p:nvSpPr>
        <p:spPr bwMode="auto">
          <a:xfrm>
            <a:off x="24892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7" name="Rectangle 77"/>
          <p:cNvSpPr>
            <a:spLocks noChangeArrowheads="1"/>
          </p:cNvSpPr>
          <p:nvPr/>
        </p:nvSpPr>
        <p:spPr bwMode="auto">
          <a:xfrm>
            <a:off x="2489200" y="1981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8" name="Rectangle 78"/>
          <p:cNvSpPr>
            <a:spLocks noChangeArrowheads="1"/>
          </p:cNvSpPr>
          <p:nvPr/>
        </p:nvSpPr>
        <p:spPr bwMode="auto">
          <a:xfrm>
            <a:off x="29464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9" name="Rectangle 79"/>
          <p:cNvSpPr>
            <a:spLocks noChangeArrowheads="1"/>
          </p:cNvSpPr>
          <p:nvPr/>
        </p:nvSpPr>
        <p:spPr bwMode="auto">
          <a:xfrm>
            <a:off x="29464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0" name="Rectangle 80"/>
          <p:cNvSpPr>
            <a:spLocks noChangeArrowheads="1"/>
          </p:cNvSpPr>
          <p:nvPr/>
        </p:nvSpPr>
        <p:spPr bwMode="auto">
          <a:xfrm>
            <a:off x="29464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6641" name="Straight Connector 83"/>
          <p:cNvCxnSpPr>
            <a:cxnSpLocks noChangeShapeType="1"/>
          </p:cNvCxnSpPr>
          <p:nvPr/>
        </p:nvCxnSpPr>
        <p:spPr bwMode="auto">
          <a:xfrm rot="5400000">
            <a:off x="-153987" y="4037013"/>
            <a:ext cx="1220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42" name="Straight Connector 84"/>
          <p:cNvCxnSpPr>
            <a:cxnSpLocks noChangeShapeType="1"/>
          </p:cNvCxnSpPr>
          <p:nvPr/>
        </p:nvCxnSpPr>
        <p:spPr bwMode="auto">
          <a:xfrm rot="10800000" flipV="1">
            <a:off x="457200" y="4646613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43" name="Rectangle 85"/>
          <p:cNvSpPr>
            <a:spLocks noChangeArrowheads="1"/>
          </p:cNvSpPr>
          <p:nvPr/>
        </p:nvSpPr>
        <p:spPr bwMode="auto">
          <a:xfrm>
            <a:off x="6477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4" name="Rectangle 86"/>
          <p:cNvSpPr>
            <a:spLocks noChangeArrowheads="1"/>
          </p:cNvSpPr>
          <p:nvPr/>
        </p:nvSpPr>
        <p:spPr bwMode="auto">
          <a:xfrm>
            <a:off x="6477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5" name="Rectangle 87"/>
          <p:cNvSpPr>
            <a:spLocks noChangeArrowheads="1"/>
          </p:cNvSpPr>
          <p:nvPr/>
        </p:nvSpPr>
        <p:spPr bwMode="auto">
          <a:xfrm>
            <a:off x="6477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6" name="Rectangle 89"/>
          <p:cNvSpPr>
            <a:spLocks noChangeArrowheads="1"/>
          </p:cNvSpPr>
          <p:nvPr/>
        </p:nvSpPr>
        <p:spPr bwMode="auto">
          <a:xfrm>
            <a:off x="11049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7" name="Rectangle 90"/>
          <p:cNvSpPr>
            <a:spLocks noChangeArrowheads="1"/>
          </p:cNvSpPr>
          <p:nvPr/>
        </p:nvSpPr>
        <p:spPr bwMode="auto">
          <a:xfrm>
            <a:off x="11049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8" name="Rectangle 91"/>
          <p:cNvSpPr>
            <a:spLocks noChangeArrowheads="1"/>
          </p:cNvSpPr>
          <p:nvPr/>
        </p:nvSpPr>
        <p:spPr bwMode="auto">
          <a:xfrm>
            <a:off x="11049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9" name="Rectangle 92"/>
          <p:cNvSpPr>
            <a:spLocks noChangeArrowheads="1"/>
          </p:cNvSpPr>
          <p:nvPr/>
        </p:nvSpPr>
        <p:spPr bwMode="auto">
          <a:xfrm>
            <a:off x="1104900" y="37322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0" name="Rectangle 93"/>
          <p:cNvSpPr>
            <a:spLocks noChangeArrowheads="1"/>
          </p:cNvSpPr>
          <p:nvPr/>
        </p:nvSpPr>
        <p:spPr bwMode="auto">
          <a:xfrm>
            <a:off x="15621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1" name="Rectangle 94"/>
          <p:cNvSpPr>
            <a:spLocks noChangeArrowheads="1"/>
          </p:cNvSpPr>
          <p:nvPr/>
        </p:nvSpPr>
        <p:spPr bwMode="auto">
          <a:xfrm>
            <a:off x="15621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2" name="Rectangle 95"/>
          <p:cNvSpPr>
            <a:spLocks noChangeArrowheads="1"/>
          </p:cNvSpPr>
          <p:nvPr/>
        </p:nvSpPr>
        <p:spPr bwMode="auto">
          <a:xfrm>
            <a:off x="15621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3" name="Rectangle 97"/>
          <p:cNvSpPr>
            <a:spLocks noChangeArrowheads="1"/>
          </p:cNvSpPr>
          <p:nvPr/>
        </p:nvSpPr>
        <p:spPr bwMode="auto">
          <a:xfrm>
            <a:off x="20193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4" name="Rectangle 98"/>
          <p:cNvSpPr>
            <a:spLocks noChangeArrowheads="1"/>
          </p:cNvSpPr>
          <p:nvPr/>
        </p:nvSpPr>
        <p:spPr bwMode="auto">
          <a:xfrm>
            <a:off x="20193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0" y="5256213"/>
            <a:ext cx="9144000" cy="1553626"/>
            <a:chOff x="0" y="5256213"/>
            <a:chExt cx="9144000" cy="1553626"/>
          </a:xfrm>
        </p:grpSpPr>
        <p:sp>
          <p:nvSpPr>
            <p:cNvPr id="26663" name="TextBox 5">
              <a:hlinkClick r:id="rId2"/>
            </p:cNvPr>
            <p:cNvSpPr txBox="1">
              <a:spLocks noChangeArrowheads="1"/>
            </p:cNvSpPr>
            <p:nvPr/>
          </p:nvSpPr>
          <p:spPr bwMode="auto">
            <a:xfrm>
              <a:off x="0" y="5256213"/>
              <a:ext cx="9144000" cy="1138773"/>
            </a:xfrm>
            <a:prstGeom prst="rect">
              <a:avLst/>
            </a:prstGeom>
            <a:solidFill>
              <a:schemeClr val="tx1">
                <a:alpha val="6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60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400" dirty="0">
                  <a:solidFill>
                    <a:srgbClr val="FF9900"/>
                  </a:solidFill>
                </a:rPr>
                <a:t>unlikely </a:t>
              </a:r>
              <a:r>
                <a:rPr lang="en-US" sz="3400" b="0" dirty="0">
                  <a:solidFill>
                    <a:schemeClr val="bg1"/>
                  </a:solidFill>
                </a:rPr>
                <a:t>to have happened</a:t>
              </a:r>
              <a:r>
                <a:rPr lang="en-US" sz="3400" dirty="0">
                  <a:solidFill>
                    <a:srgbClr val="99CC00"/>
                  </a:solidFill>
                </a:rPr>
                <a:t> </a:t>
              </a:r>
              <a:r>
                <a:rPr lang="en-US" sz="3400" dirty="0">
                  <a:solidFill>
                    <a:srgbClr val="FF9900"/>
                  </a:solidFill>
                </a:rPr>
                <a:t>by chance</a:t>
              </a:r>
              <a:br>
                <a:rPr lang="en-US" sz="3400" dirty="0">
                  <a:solidFill>
                    <a:srgbClr val="99CC00"/>
                  </a:solidFill>
                </a:rPr>
              </a:br>
              <a:r>
                <a:rPr lang="en-US" sz="3400" b="0" dirty="0">
                  <a:solidFill>
                    <a:schemeClr val="bg1"/>
                  </a:solidFill>
                </a:rPr>
                <a:t>(0.1% dissimilar)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279307" y="6440507"/>
              <a:ext cx="28071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D9D9D9"/>
                  </a:solidFill>
                </a:rPr>
                <a:t>TTEST </a:t>
              </a:r>
              <a:r>
                <a:rPr lang="en-US" dirty="0" err="1">
                  <a:solidFill>
                    <a:srgbClr val="D9D9D9"/>
                  </a:solidFill>
                </a:rPr>
                <a:t>pvalue</a:t>
              </a:r>
              <a:r>
                <a:rPr lang="en-US" dirty="0">
                  <a:solidFill>
                    <a:srgbClr val="D9D9D9"/>
                  </a:solidFill>
                </a:rPr>
                <a:t> = 0.00097</a:t>
              </a:r>
            </a:p>
          </p:txBody>
        </p:sp>
      </p:grpSp>
      <p:sp>
        <p:nvSpPr>
          <p:cNvPr id="47" name="TextBox 318">
            <a:extLst>
              <a:ext uri="{FF2B5EF4-FFF2-40B4-BE49-F238E27FC236}">
                <a16:creationId xmlns:a16="http://schemas.microsoft.com/office/drawing/2014/main" id="{A5983058-B54A-6F49-B3D0-74930EB07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73" y="2947077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  <p:sp>
        <p:nvSpPr>
          <p:cNvPr id="48" name="TextBox 318">
            <a:extLst>
              <a:ext uri="{FF2B5EF4-FFF2-40B4-BE49-F238E27FC236}">
                <a16:creationId xmlns:a16="http://schemas.microsoft.com/office/drawing/2014/main" id="{72BF1476-EF20-714E-BFF6-608C37163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72" y="4666870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</p:spTree>
    <p:extLst>
      <p:ext uri="{BB962C8B-B14F-4D97-AF65-F5344CB8AC3E}">
        <p14:creationId xmlns:p14="http://schemas.microsoft.com/office/powerpoint/2010/main" val="156654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92" name="TextBox 5">
            <a:hlinkClick r:id="rId2"/>
          </p:cNvPr>
          <p:cNvSpPr txBox="1">
            <a:spLocks noChangeArrowheads="1"/>
          </p:cNvSpPr>
          <p:nvPr/>
        </p:nvSpPr>
        <p:spPr bwMode="auto">
          <a:xfrm>
            <a:off x="0" y="5256213"/>
            <a:ext cx="9144000" cy="615553"/>
          </a:xfrm>
          <a:prstGeom prst="rect">
            <a:avLst/>
          </a:prstGeom>
          <a:solidFill>
            <a:schemeClr val="tx1">
              <a:alpha val="69019"/>
            </a:schemeClr>
          </a:solidFill>
          <a:ln w="9525">
            <a:noFill/>
            <a:miter lim="800000"/>
            <a:headEnd/>
            <a:tailEnd/>
          </a:ln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want to verify this: </a:t>
            </a:r>
            <a:r>
              <a:rPr lang="en-US" sz="3400" dirty="0">
                <a:solidFill>
                  <a:srgbClr val="99CC00"/>
                </a:solidFill>
              </a:rPr>
              <a:t>run a t-test</a:t>
            </a:r>
            <a:endParaRPr lang="en-US" sz="3400" b="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33600" y="2133600"/>
            <a:ext cx="5638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99CC00"/>
                </a:solidFill>
              </a:rPr>
              <a:t>(student</a:t>
            </a:r>
            <a:r>
              <a:rPr lang="ja-JP" altLang="en-US" sz="4000" dirty="0">
                <a:solidFill>
                  <a:srgbClr val="99CC00"/>
                </a:solidFill>
              </a:rPr>
              <a:t>’</a:t>
            </a:r>
            <a:r>
              <a:rPr lang="en-US" sz="4000" dirty="0">
                <a:solidFill>
                  <a:srgbClr val="99CC00"/>
                </a:solidFill>
              </a:rPr>
              <a:t>s) t-test</a:t>
            </a:r>
          </a:p>
          <a:p>
            <a:r>
              <a:rPr lang="en-US" sz="4000" b="0" dirty="0"/>
              <a:t>return a </a:t>
            </a:r>
            <a:r>
              <a:rPr lang="en-US" sz="4000" u="sng" dirty="0"/>
              <a:t>p-value</a:t>
            </a:r>
          </a:p>
        </p:txBody>
      </p:sp>
    </p:spTree>
    <p:extLst>
      <p:ext uri="{BB962C8B-B14F-4D97-AF65-F5344CB8AC3E}">
        <p14:creationId xmlns:p14="http://schemas.microsoft.com/office/powerpoint/2010/main" val="31818975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600" b="1" dirty="0">
                <a:solidFill>
                  <a:schemeClr val="tx1"/>
                </a:solidFill>
                <a:latin typeface="Arial" charset="0"/>
                <a:cs typeface="Arial" charset="0"/>
              </a:rPr>
              <a:t>significance level ::</a:t>
            </a:r>
          </a:p>
          <a:p>
            <a:r>
              <a:rPr lang="en-US" dirty="0">
                <a:latin typeface="Arial" charset="0"/>
                <a:cs typeface="Arial" charset="0"/>
              </a:rPr>
              <a:t>If a test of significance gives a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p-value lower </a:t>
            </a:r>
            <a:r>
              <a:rPr lang="en-US" dirty="0">
                <a:latin typeface="Arial" charset="0"/>
                <a:cs typeface="Arial" charset="0"/>
              </a:rPr>
              <a:t>than the significance level, such results are informally referred to as 'statistically significant</a:t>
            </a:r>
            <a:r>
              <a:rPr lang="ja-JP" altLang="en-US">
                <a:latin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cs typeface="Arial" charset="0"/>
              </a:rPr>
              <a:t>.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Popular levels of significance are 10% (0.1), 5% (0.05),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1% (0.01), 0.5% (0.005), and 0.1% (0.001).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6400800" y="4953000"/>
            <a:ext cx="1649412" cy="838200"/>
          </a:xfrm>
          <a:prstGeom prst="roundRect">
            <a:avLst>
              <a:gd name="adj" fmla="val 50000"/>
            </a:avLst>
          </a:prstGeom>
          <a:noFill/>
          <a:ln w="762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101600" dir="2700000" algn="tl" rotWithShape="0">
              <a:srgbClr val="000000">
                <a:alpha val="43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8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2" grpId="0" build="p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if someone argues that "there's only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one chance in a thousand </a:t>
            </a:r>
            <a:r>
              <a:rPr lang="en-US">
                <a:latin typeface="Arial" charset="0"/>
                <a:cs typeface="Arial" charset="0"/>
              </a:rPr>
              <a:t>this could have happened by coincidence,</a:t>
            </a:r>
            <a:r>
              <a:rPr lang="ja-JP" altLang="en-US">
                <a:latin typeface="Arial" charset="0"/>
                <a:cs typeface="Arial" charset="0"/>
              </a:rPr>
              <a:t>”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a 0.001 level </a:t>
            </a:r>
            <a:r>
              <a:rPr lang="en-US">
                <a:latin typeface="Arial" charset="0"/>
                <a:cs typeface="Arial" charset="0"/>
              </a:rPr>
              <a:t>of statistical significance is being implied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the lower the significance level,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the stronger the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evidence required.</a:t>
            </a: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79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 algn="r"/>
            <a:r>
              <a:rPr lang="en-US" dirty="0">
                <a:latin typeface="Arial" charset="0"/>
                <a:cs typeface="Arial" charset="0"/>
              </a:rPr>
              <a:t>i.e., oddly, when we want to prove that they are different, we ask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whether they are the same…</a:t>
            </a:r>
          </a:p>
          <a:p>
            <a:r>
              <a:rPr lang="en-US" dirty="0">
                <a:latin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0492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38" name="Straight Connector 61"/>
          <p:cNvCxnSpPr>
            <a:cxnSpLocks noChangeShapeType="1"/>
          </p:cNvCxnSpPr>
          <p:nvPr/>
        </p:nvCxnSpPr>
        <p:spPr bwMode="auto">
          <a:xfrm rot="5400000">
            <a:off x="-153193" y="2286794"/>
            <a:ext cx="1219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39" name="Straight Connector 62"/>
          <p:cNvCxnSpPr>
            <a:cxnSpLocks noChangeShapeType="1"/>
          </p:cNvCxnSpPr>
          <p:nvPr/>
        </p:nvCxnSpPr>
        <p:spPr bwMode="auto">
          <a:xfrm rot="10800000" flipV="1">
            <a:off x="457200" y="2895600"/>
            <a:ext cx="3048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940" name="Rectangle 41"/>
          <p:cNvSpPr>
            <a:spLocks noChangeArrowheads="1"/>
          </p:cNvSpPr>
          <p:nvPr/>
        </p:nvSpPr>
        <p:spPr bwMode="auto">
          <a:xfrm>
            <a:off x="15748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1" name="Rectangle 42"/>
          <p:cNvSpPr>
            <a:spLocks noChangeArrowheads="1"/>
          </p:cNvSpPr>
          <p:nvPr/>
        </p:nvSpPr>
        <p:spPr bwMode="auto">
          <a:xfrm>
            <a:off x="15748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2" name="Rectangle 45"/>
          <p:cNvSpPr>
            <a:spLocks noChangeArrowheads="1"/>
          </p:cNvSpPr>
          <p:nvPr/>
        </p:nvSpPr>
        <p:spPr bwMode="auto">
          <a:xfrm>
            <a:off x="20320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Rectangle 46"/>
          <p:cNvSpPr>
            <a:spLocks noChangeArrowheads="1"/>
          </p:cNvSpPr>
          <p:nvPr/>
        </p:nvSpPr>
        <p:spPr bwMode="auto">
          <a:xfrm>
            <a:off x="20320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Rectangle 47"/>
          <p:cNvSpPr>
            <a:spLocks noChangeArrowheads="1"/>
          </p:cNvSpPr>
          <p:nvPr/>
        </p:nvSpPr>
        <p:spPr bwMode="auto">
          <a:xfrm>
            <a:off x="20320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5" name="Rectangle 49"/>
          <p:cNvSpPr>
            <a:spLocks noChangeArrowheads="1"/>
          </p:cNvSpPr>
          <p:nvPr/>
        </p:nvSpPr>
        <p:spPr bwMode="auto">
          <a:xfrm>
            <a:off x="24892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Rectangle 50"/>
          <p:cNvSpPr>
            <a:spLocks noChangeArrowheads="1"/>
          </p:cNvSpPr>
          <p:nvPr/>
        </p:nvSpPr>
        <p:spPr bwMode="auto">
          <a:xfrm>
            <a:off x="24892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7" name="Rectangle 51"/>
          <p:cNvSpPr>
            <a:spLocks noChangeArrowheads="1"/>
          </p:cNvSpPr>
          <p:nvPr/>
        </p:nvSpPr>
        <p:spPr bwMode="auto">
          <a:xfrm>
            <a:off x="24892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8" name="Rectangle 77"/>
          <p:cNvSpPr>
            <a:spLocks noChangeArrowheads="1"/>
          </p:cNvSpPr>
          <p:nvPr/>
        </p:nvSpPr>
        <p:spPr bwMode="auto">
          <a:xfrm>
            <a:off x="2489200" y="1981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9" name="Rectangle 78"/>
          <p:cNvSpPr>
            <a:spLocks noChangeArrowheads="1"/>
          </p:cNvSpPr>
          <p:nvPr/>
        </p:nvSpPr>
        <p:spPr bwMode="auto">
          <a:xfrm>
            <a:off x="29464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0" name="Rectangle 79"/>
          <p:cNvSpPr>
            <a:spLocks noChangeArrowheads="1"/>
          </p:cNvSpPr>
          <p:nvPr/>
        </p:nvSpPr>
        <p:spPr bwMode="auto">
          <a:xfrm>
            <a:off x="29464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1" name="Rectangle 80"/>
          <p:cNvSpPr>
            <a:spLocks noChangeArrowheads="1"/>
          </p:cNvSpPr>
          <p:nvPr/>
        </p:nvSpPr>
        <p:spPr bwMode="auto">
          <a:xfrm>
            <a:off x="29464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9952" name="Straight Connector 83"/>
          <p:cNvCxnSpPr>
            <a:cxnSpLocks noChangeShapeType="1"/>
          </p:cNvCxnSpPr>
          <p:nvPr/>
        </p:nvCxnSpPr>
        <p:spPr bwMode="auto">
          <a:xfrm rot="5400000">
            <a:off x="4862513" y="2209800"/>
            <a:ext cx="1220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53" name="Straight Connector 84"/>
          <p:cNvCxnSpPr>
            <a:cxnSpLocks noChangeShapeType="1"/>
          </p:cNvCxnSpPr>
          <p:nvPr/>
        </p:nvCxnSpPr>
        <p:spPr bwMode="auto">
          <a:xfrm rot="10800000" flipV="1">
            <a:off x="5473700" y="28194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954" name="Rectangle 85"/>
          <p:cNvSpPr>
            <a:spLocks noChangeArrowheads="1"/>
          </p:cNvSpPr>
          <p:nvPr/>
        </p:nvSpPr>
        <p:spPr bwMode="auto">
          <a:xfrm>
            <a:off x="6096000" y="2590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5" name="Rectangle 86"/>
          <p:cNvSpPr>
            <a:spLocks noChangeArrowheads="1"/>
          </p:cNvSpPr>
          <p:nvPr/>
        </p:nvSpPr>
        <p:spPr bwMode="auto">
          <a:xfrm>
            <a:off x="6096000" y="2362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6" name="Rectangle 87"/>
          <p:cNvSpPr>
            <a:spLocks noChangeArrowheads="1"/>
          </p:cNvSpPr>
          <p:nvPr/>
        </p:nvSpPr>
        <p:spPr bwMode="auto">
          <a:xfrm>
            <a:off x="6096000" y="21336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7" name="Rectangle 89"/>
          <p:cNvSpPr>
            <a:spLocks noChangeArrowheads="1"/>
          </p:cNvSpPr>
          <p:nvPr/>
        </p:nvSpPr>
        <p:spPr bwMode="auto">
          <a:xfrm>
            <a:off x="6553200" y="2590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8" name="Rectangle 90"/>
          <p:cNvSpPr>
            <a:spLocks noChangeArrowheads="1"/>
          </p:cNvSpPr>
          <p:nvPr/>
        </p:nvSpPr>
        <p:spPr bwMode="auto">
          <a:xfrm>
            <a:off x="6553200" y="2362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9" name="Rectangle 91"/>
          <p:cNvSpPr>
            <a:spLocks noChangeArrowheads="1"/>
          </p:cNvSpPr>
          <p:nvPr/>
        </p:nvSpPr>
        <p:spPr bwMode="auto">
          <a:xfrm>
            <a:off x="6553200" y="21336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0" name="Rectangle 92"/>
          <p:cNvSpPr>
            <a:spLocks noChangeArrowheads="1"/>
          </p:cNvSpPr>
          <p:nvPr/>
        </p:nvSpPr>
        <p:spPr bwMode="auto">
          <a:xfrm>
            <a:off x="6553200" y="1905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1" name="Rectangle 93"/>
          <p:cNvSpPr>
            <a:spLocks noChangeArrowheads="1"/>
          </p:cNvSpPr>
          <p:nvPr/>
        </p:nvSpPr>
        <p:spPr bwMode="auto">
          <a:xfrm>
            <a:off x="7010400" y="2590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2" name="Rectangle 94"/>
          <p:cNvSpPr>
            <a:spLocks noChangeArrowheads="1"/>
          </p:cNvSpPr>
          <p:nvPr/>
        </p:nvSpPr>
        <p:spPr bwMode="auto">
          <a:xfrm>
            <a:off x="7010400" y="2362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3" name="Rectangle 95"/>
          <p:cNvSpPr>
            <a:spLocks noChangeArrowheads="1"/>
          </p:cNvSpPr>
          <p:nvPr/>
        </p:nvSpPr>
        <p:spPr bwMode="auto">
          <a:xfrm>
            <a:off x="7010400" y="21336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4" name="Rectangle 97"/>
          <p:cNvSpPr>
            <a:spLocks noChangeArrowheads="1"/>
          </p:cNvSpPr>
          <p:nvPr/>
        </p:nvSpPr>
        <p:spPr bwMode="auto">
          <a:xfrm>
            <a:off x="7467600" y="2590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5" name="Rectangle 98"/>
          <p:cNvSpPr>
            <a:spLocks noChangeArrowheads="1"/>
          </p:cNvSpPr>
          <p:nvPr/>
        </p:nvSpPr>
        <p:spPr bwMode="auto">
          <a:xfrm>
            <a:off x="7467600" y="2362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74" name="TextBox 8"/>
          <p:cNvSpPr txBox="1">
            <a:spLocks noChangeArrowheads="1"/>
          </p:cNvSpPr>
          <p:nvPr/>
        </p:nvSpPr>
        <p:spPr bwMode="auto">
          <a:xfrm>
            <a:off x="3733800" y="2895600"/>
            <a:ext cx="16113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0" dirty="0" err="1"/>
              <a:t>vs</a:t>
            </a:r>
            <a:endParaRPr lang="en-US" sz="10000" dirty="0"/>
          </a:p>
        </p:txBody>
      </p:sp>
      <p:sp>
        <p:nvSpPr>
          <p:cNvPr id="39975" name="TextBox 5">
            <a:hlinkClick r:id="rId2"/>
          </p:cNvPr>
          <p:cNvSpPr txBox="1">
            <a:spLocks noChangeArrowheads="1"/>
          </p:cNvSpPr>
          <p:nvPr/>
        </p:nvSpPr>
        <p:spPr bwMode="auto">
          <a:xfrm>
            <a:off x="0" y="5256213"/>
            <a:ext cx="9144000" cy="1200150"/>
          </a:xfrm>
          <a:prstGeom prst="rect">
            <a:avLst/>
          </a:prstGeom>
          <a:solidFill>
            <a:schemeClr val="tx1">
              <a:alpha val="6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dirty="0">
                <a:solidFill>
                  <a:srgbClr val="99CC00"/>
                </a:solidFill>
              </a:rPr>
              <a:t>null hypothesis: </a:t>
            </a:r>
            <a:r>
              <a:rPr lang="en-US" sz="3600" b="0" dirty="0">
                <a:solidFill>
                  <a:schemeClr val="bg1"/>
                </a:solidFill>
              </a:rPr>
              <a:t>both data sets are from same mechanism</a:t>
            </a:r>
          </a:p>
        </p:txBody>
      </p:sp>
      <p:sp>
        <p:nvSpPr>
          <p:cNvPr id="45" name="TextBox 318">
            <a:extLst>
              <a:ext uri="{FF2B5EF4-FFF2-40B4-BE49-F238E27FC236}">
                <a16:creationId xmlns:a16="http://schemas.microsoft.com/office/drawing/2014/main" id="{D02B3FA7-0A39-8C48-BDF7-AB2785057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73" y="2947077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  <p:sp>
        <p:nvSpPr>
          <p:cNvPr id="47" name="TextBox 318">
            <a:extLst>
              <a:ext uri="{FF2B5EF4-FFF2-40B4-BE49-F238E27FC236}">
                <a16:creationId xmlns:a16="http://schemas.microsoft.com/office/drawing/2014/main" id="{3E5944AC-28C2-6242-B470-49F5185FD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590" y="2819399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</p:spTree>
    <p:extLst>
      <p:ext uri="{BB962C8B-B14F-4D97-AF65-F5344CB8AC3E}">
        <p14:creationId xmlns:p14="http://schemas.microsoft.com/office/powerpoint/2010/main" val="3459900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we are running stats in the hope that we will be able to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reject </a:t>
            </a:r>
            <a:r>
              <a:rPr lang="en-US">
                <a:latin typeface="Arial" charset="0"/>
                <a:cs typeface="Arial" charset="0"/>
              </a:rPr>
              <a:t>the null hypothesis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590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9000" cy="4525963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  <a:sym typeface="Wingdings" charset="0"/>
              </a:rPr>
              <a:t> 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if comparison of two groups reveals no statistically significant difference between the two, it does not mean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that there is no difference in reality.</a:t>
            </a:r>
            <a:b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</a:br>
            <a:endParaRPr lang="en-US" b="1" dirty="0">
              <a:solidFill>
                <a:srgbClr val="FF9900"/>
              </a:solidFill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It only means that there is not enough evidence to reject the null hypothesis (it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fails to reject the null hypothesis).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75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E9D704-E34F-2147-A22B-B49E5EC38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35165" cy="6858000"/>
          </a:xfrm>
          <a:prstGeom prst="rect">
            <a:avLst/>
          </a:prstGeom>
        </p:spPr>
      </p:pic>
      <p:sp>
        <p:nvSpPr>
          <p:cNvPr id="8195" name="TextBox 5">
            <a:hlinkClick r:id="rId3"/>
          </p:cNvPr>
          <p:cNvSpPr txBox="1">
            <a:spLocks noChangeArrowheads="1"/>
          </p:cNvSpPr>
          <p:nvPr/>
        </p:nvSpPr>
        <p:spPr bwMode="auto">
          <a:xfrm>
            <a:off x="0" y="4267200"/>
            <a:ext cx="9144000" cy="646113"/>
          </a:xfrm>
          <a:prstGeom prst="rect">
            <a:avLst/>
          </a:prstGeom>
          <a:solidFill>
            <a:schemeClr val="tx1">
              <a:alpha val="6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>
                <a:solidFill>
                  <a:srgbClr val="FFFFFF"/>
                </a:solidFill>
              </a:rPr>
              <a:t>let</a:t>
            </a:r>
            <a:r>
              <a:rPr lang="ja-JP" altLang="en-US" sz="3600" b="0">
                <a:solidFill>
                  <a:srgbClr val="FFFFFF"/>
                </a:solidFill>
              </a:rPr>
              <a:t>’</a:t>
            </a:r>
            <a:r>
              <a:rPr lang="en-US" sz="3600" b="0">
                <a:solidFill>
                  <a:srgbClr val="FFFFFF"/>
                </a:solidFill>
              </a:rPr>
              <a:t>s start with a contrived example…</a:t>
            </a:r>
          </a:p>
        </p:txBody>
      </p:sp>
    </p:spTree>
    <p:extLst>
      <p:ext uri="{BB962C8B-B14F-4D97-AF65-F5344CB8AC3E}">
        <p14:creationId xmlns:p14="http://schemas.microsoft.com/office/powerpoint/2010/main" val="33289615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 both cases, there are two explanations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same shoes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different shoes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686300" y="4872038"/>
            <a:ext cx="3619500" cy="1071562"/>
            <a:chOff x="5969000" y="3022600"/>
            <a:chExt cx="3619500" cy="1068994"/>
          </a:xfrm>
        </p:grpSpPr>
        <p:sp>
          <p:nvSpPr>
            <p:cNvPr id="38324" name="TextBox 6"/>
            <p:cNvSpPr txBox="1">
              <a:spLocks noChangeArrowheads="1"/>
            </p:cNvSpPr>
            <p:nvPr/>
          </p:nvSpPr>
          <p:spPr bwMode="auto">
            <a:xfrm>
              <a:off x="6680200" y="3723074"/>
              <a:ext cx="2908300" cy="368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…thus this </a:t>
              </a:r>
              <a:r>
                <a:rPr lang="en-US" sz="1800">
                  <a:solidFill>
                    <a:srgbClr val="99CC00"/>
                  </a:solidFill>
                </a:rPr>
                <a:t>must be true</a:t>
              </a:r>
            </a:p>
          </p:txBody>
        </p:sp>
        <p:grpSp>
          <p:nvGrpSpPr>
            <p:cNvPr id="38325" name="Group 21"/>
            <p:cNvGrpSpPr>
              <a:grpSpLocks/>
            </p:cNvGrpSpPr>
            <p:nvPr/>
          </p:nvGrpSpPr>
          <p:grpSpPr bwMode="auto">
            <a:xfrm>
              <a:off x="5969000" y="3022600"/>
              <a:ext cx="762000" cy="928569"/>
              <a:chOff x="5969000" y="3022600"/>
              <a:chExt cx="762000" cy="928569"/>
            </a:xfrm>
          </p:grpSpPr>
          <p:cxnSp>
            <p:nvCxnSpPr>
              <p:cNvPr id="38326" name="Straight Connector 18"/>
              <p:cNvCxnSpPr>
                <a:cxnSpLocks noChangeShapeType="1"/>
              </p:cNvCxnSpPr>
              <p:nvPr/>
            </p:nvCxnSpPr>
            <p:spPr bwMode="auto">
              <a:xfrm rot="16200000" flipV="1">
                <a:off x="5948422" y="3168591"/>
                <a:ext cx="853956" cy="71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8327" name="Oval 19"/>
              <p:cNvSpPr>
                <a:spLocks noChangeArrowheads="1"/>
              </p:cNvSpPr>
              <p:nvPr/>
            </p:nvSpPr>
            <p:spPr bwMode="auto">
              <a:xfrm rot="10800000">
                <a:off x="5969000" y="3022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7892" name="Group 425"/>
          <p:cNvGrpSpPr>
            <a:grpSpLocks/>
          </p:cNvGrpSpPr>
          <p:nvPr/>
        </p:nvGrpSpPr>
        <p:grpSpPr bwMode="auto">
          <a:xfrm>
            <a:off x="4953000" y="280988"/>
            <a:ext cx="3886199" cy="2767019"/>
            <a:chOff x="981235" y="1470508"/>
            <a:chExt cx="7050368" cy="5020270"/>
          </a:xfrm>
        </p:grpSpPr>
        <p:cxnSp>
          <p:nvCxnSpPr>
            <p:cNvPr id="37902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643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903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8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904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8157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905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6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37906" name="Group 7"/>
            <p:cNvGrpSpPr>
              <a:grpSpLocks/>
            </p:cNvGrpSpPr>
            <p:nvPr/>
          </p:nvGrpSpPr>
          <p:grpSpPr bwMode="auto">
            <a:xfrm>
              <a:off x="1135223" y="4267200"/>
              <a:ext cx="2667000" cy="1588972"/>
              <a:chOff x="1135223" y="2655771"/>
              <a:chExt cx="2667000" cy="3200400"/>
            </a:xfrm>
          </p:grpSpPr>
          <p:sp>
            <p:nvSpPr>
              <p:cNvPr id="38240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1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2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3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4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5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6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7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8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9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0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1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2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3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4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5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6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7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8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9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0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1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2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3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4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5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6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7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8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9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0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1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2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3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4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5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6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7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8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9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0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1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2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3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4" name="Rectangle 5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5" name="Rectangle 5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6" name="Rectangle 5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7" name="Rectangle 5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8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9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0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1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2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3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4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5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6" name="Rectangle 6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7" name="Rectangle 6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8" name="Rectangle 6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9" name="Rectangle 6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0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1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2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3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4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5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6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7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8" name="Rectangle 7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9" name="Rectangle 7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0" name="Rectangle 7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1" name="Rectangle 7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2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3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4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5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6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7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8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9" name="Rectangle 8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0" name="Rectangle 8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1" name="Rectangle 8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2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3" name="Rectangle 9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7907" name="TextBox 92"/>
            <p:cNvSpPr txBox="1">
              <a:spLocks noChangeArrowheads="1"/>
            </p:cNvSpPr>
            <p:nvPr/>
          </p:nvSpPr>
          <p:spPr bwMode="auto">
            <a:xfrm>
              <a:off x="1296502" y="5932371"/>
              <a:ext cx="2311341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sp>
          <p:nvSpPr>
            <p:cNvPr id="37908" name="TextBox 93"/>
            <p:cNvSpPr txBox="1">
              <a:spLocks noChangeArrowheads="1"/>
            </p:cNvSpPr>
            <p:nvPr/>
          </p:nvSpPr>
          <p:spPr bwMode="auto">
            <a:xfrm>
              <a:off x="4792821" y="5932371"/>
              <a:ext cx="3238782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questionable shoes</a:t>
              </a:r>
            </a:p>
          </p:txBody>
        </p:sp>
        <p:grpSp>
          <p:nvGrpSpPr>
            <p:cNvPr id="37909" name="Group 94"/>
            <p:cNvGrpSpPr>
              <a:grpSpLocks/>
            </p:cNvGrpSpPr>
            <p:nvPr/>
          </p:nvGrpSpPr>
          <p:grpSpPr bwMode="auto">
            <a:xfrm>
              <a:off x="1135223" y="2679959"/>
              <a:ext cx="2667000" cy="1588972"/>
              <a:chOff x="1135223" y="2655771"/>
              <a:chExt cx="2667000" cy="3200400"/>
            </a:xfrm>
          </p:grpSpPr>
          <p:sp>
            <p:nvSpPr>
              <p:cNvPr id="38156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7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8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9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0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1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2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3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4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5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6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7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8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9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0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1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2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3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4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5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6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7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8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9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0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1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2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3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4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5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6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7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8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9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0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1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2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3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4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5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6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7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8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9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0" name="Rectangle 13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1" name="Rectangle 14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2" name="Rectangle 14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3" name="Rectangle 14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4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5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6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7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8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9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0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1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2" name="Rectangle 15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3" name="Rectangle 15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4" name="Rectangle 15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5" name="Rectangle 15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6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7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8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9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0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1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2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3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4" name="Rectangle 16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5" name="Rectangle 16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6" name="Rectangle 16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7" name="Rectangle 16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8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9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0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1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2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3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4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5" name="Rectangle 17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6" name="Rectangle 17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7" name="Rectangle 17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8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9" name="Rectangle 17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7910" name="Rectangle 41"/>
            <p:cNvSpPr>
              <a:spLocks noChangeArrowheads="1"/>
            </p:cNvSpPr>
            <p:nvPr/>
          </p:nvSpPr>
          <p:spPr bwMode="auto">
            <a:xfrm>
              <a:off x="21336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1" name="Rectangle 42"/>
            <p:cNvSpPr>
              <a:spLocks noChangeArrowheads="1"/>
            </p:cNvSpPr>
            <p:nvPr/>
          </p:nvSpPr>
          <p:spPr bwMode="auto">
            <a:xfrm>
              <a:off x="21336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2" name="Rectangle 45"/>
            <p:cNvSpPr>
              <a:spLocks noChangeArrowheads="1"/>
            </p:cNvSpPr>
            <p:nvPr/>
          </p:nvSpPr>
          <p:spPr bwMode="auto">
            <a:xfrm>
              <a:off x="25908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3" name="Rectangle 46"/>
            <p:cNvSpPr>
              <a:spLocks noChangeArrowheads="1"/>
            </p:cNvSpPr>
            <p:nvPr/>
          </p:nvSpPr>
          <p:spPr bwMode="auto">
            <a:xfrm>
              <a:off x="25908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4" name="Rectangle 49"/>
            <p:cNvSpPr>
              <a:spLocks noChangeArrowheads="1"/>
            </p:cNvSpPr>
            <p:nvPr/>
          </p:nvSpPr>
          <p:spPr bwMode="auto">
            <a:xfrm>
              <a:off x="3048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5" name="Rectangle 50"/>
            <p:cNvSpPr>
              <a:spLocks noChangeArrowheads="1"/>
            </p:cNvSpPr>
            <p:nvPr/>
          </p:nvSpPr>
          <p:spPr bwMode="auto">
            <a:xfrm>
              <a:off x="30480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6" name="Rectangle 51"/>
            <p:cNvSpPr>
              <a:spLocks noChangeArrowheads="1"/>
            </p:cNvSpPr>
            <p:nvPr/>
          </p:nvSpPr>
          <p:spPr bwMode="auto">
            <a:xfrm>
              <a:off x="16764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7" name="Rectangle 77"/>
            <p:cNvSpPr>
              <a:spLocks noChangeArrowheads="1"/>
            </p:cNvSpPr>
            <p:nvPr/>
          </p:nvSpPr>
          <p:spPr bwMode="auto">
            <a:xfrm>
              <a:off x="16764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8" name="Rectangle 78"/>
            <p:cNvSpPr>
              <a:spLocks noChangeArrowheads="1"/>
            </p:cNvSpPr>
            <p:nvPr/>
          </p:nvSpPr>
          <p:spPr bwMode="auto">
            <a:xfrm>
              <a:off x="35052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9" name="Rectangle 79"/>
            <p:cNvSpPr>
              <a:spLocks noChangeArrowheads="1"/>
            </p:cNvSpPr>
            <p:nvPr/>
          </p:nvSpPr>
          <p:spPr bwMode="auto">
            <a:xfrm>
              <a:off x="35052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0" name="Rectangle 80"/>
            <p:cNvSpPr>
              <a:spLocks noChangeArrowheads="1"/>
            </p:cNvSpPr>
            <p:nvPr/>
          </p:nvSpPr>
          <p:spPr bwMode="auto">
            <a:xfrm>
              <a:off x="1143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1" name="Rectangle 41"/>
            <p:cNvSpPr>
              <a:spLocks noChangeArrowheads="1"/>
            </p:cNvSpPr>
            <p:nvPr/>
          </p:nvSpPr>
          <p:spPr bwMode="auto">
            <a:xfrm>
              <a:off x="21336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2" name="Rectangle 42"/>
            <p:cNvSpPr>
              <a:spLocks noChangeArrowheads="1"/>
            </p:cNvSpPr>
            <p:nvPr/>
          </p:nvSpPr>
          <p:spPr bwMode="auto">
            <a:xfrm>
              <a:off x="21336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3" name="Rectangle 45"/>
            <p:cNvSpPr>
              <a:spLocks noChangeArrowheads="1"/>
            </p:cNvSpPr>
            <p:nvPr/>
          </p:nvSpPr>
          <p:spPr bwMode="auto">
            <a:xfrm>
              <a:off x="25908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4" name="Rectangle 46"/>
            <p:cNvSpPr>
              <a:spLocks noChangeArrowheads="1"/>
            </p:cNvSpPr>
            <p:nvPr/>
          </p:nvSpPr>
          <p:spPr bwMode="auto">
            <a:xfrm>
              <a:off x="25908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5" name="Rectangle 49"/>
            <p:cNvSpPr>
              <a:spLocks noChangeArrowheads="1"/>
            </p:cNvSpPr>
            <p:nvPr/>
          </p:nvSpPr>
          <p:spPr bwMode="auto">
            <a:xfrm>
              <a:off x="30480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6" name="Rectangle 50"/>
            <p:cNvSpPr>
              <a:spLocks noChangeArrowheads="1"/>
            </p:cNvSpPr>
            <p:nvPr/>
          </p:nvSpPr>
          <p:spPr bwMode="auto">
            <a:xfrm>
              <a:off x="30480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7" name="Rectangle 51"/>
            <p:cNvSpPr>
              <a:spLocks noChangeArrowheads="1"/>
            </p:cNvSpPr>
            <p:nvPr/>
          </p:nvSpPr>
          <p:spPr bwMode="auto">
            <a:xfrm>
              <a:off x="16764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8" name="Rectangle 77"/>
            <p:cNvSpPr>
              <a:spLocks noChangeArrowheads="1"/>
            </p:cNvSpPr>
            <p:nvPr/>
          </p:nvSpPr>
          <p:spPr bwMode="auto">
            <a:xfrm>
              <a:off x="16764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9" name="Rectangle 78"/>
            <p:cNvSpPr>
              <a:spLocks noChangeArrowheads="1"/>
            </p:cNvSpPr>
            <p:nvPr/>
          </p:nvSpPr>
          <p:spPr bwMode="auto">
            <a:xfrm>
              <a:off x="35052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0" name="Rectangle 79"/>
            <p:cNvSpPr>
              <a:spLocks noChangeArrowheads="1"/>
            </p:cNvSpPr>
            <p:nvPr/>
          </p:nvSpPr>
          <p:spPr bwMode="auto">
            <a:xfrm>
              <a:off x="35052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1" name="Rectangle 41"/>
            <p:cNvSpPr>
              <a:spLocks noChangeArrowheads="1"/>
            </p:cNvSpPr>
            <p:nvPr/>
          </p:nvSpPr>
          <p:spPr bwMode="auto">
            <a:xfrm>
              <a:off x="21336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2" name="Rectangle 42"/>
            <p:cNvSpPr>
              <a:spLocks noChangeArrowheads="1"/>
            </p:cNvSpPr>
            <p:nvPr/>
          </p:nvSpPr>
          <p:spPr bwMode="auto">
            <a:xfrm>
              <a:off x="21336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3" name="Rectangle 45"/>
            <p:cNvSpPr>
              <a:spLocks noChangeArrowheads="1"/>
            </p:cNvSpPr>
            <p:nvPr/>
          </p:nvSpPr>
          <p:spPr bwMode="auto">
            <a:xfrm>
              <a:off x="25908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4" name="Rectangle 46"/>
            <p:cNvSpPr>
              <a:spLocks noChangeArrowheads="1"/>
            </p:cNvSpPr>
            <p:nvPr/>
          </p:nvSpPr>
          <p:spPr bwMode="auto">
            <a:xfrm>
              <a:off x="25908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5" name="Rectangle 49"/>
            <p:cNvSpPr>
              <a:spLocks noChangeArrowheads="1"/>
            </p:cNvSpPr>
            <p:nvPr/>
          </p:nvSpPr>
          <p:spPr bwMode="auto">
            <a:xfrm>
              <a:off x="30480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6" name="Rectangle 50"/>
            <p:cNvSpPr>
              <a:spLocks noChangeArrowheads="1"/>
            </p:cNvSpPr>
            <p:nvPr/>
          </p:nvSpPr>
          <p:spPr bwMode="auto">
            <a:xfrm>
              <a:off x="30480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7" name="Rectangle 51"/>
            <p:cNvSpPr>
              <a:spLocks noChangeArrowheads="1"/>
            </p:cNvSpPr>
            <p:nvPr/>
          </p:nvSpPr>
          <p:spPr bwMode="auto">
            <a:xfrm>
              <a:off x="16764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8" name="Rectangle 77"/>
            <p:cNvSpPr>
              <a:spLocks noChangeArrowheads="1"/>
            </p:cNvSpPr>
            <p:nvPr/>
          </p:nvSpPr>
          <p:spPr bwMode="auto">
            <a:xfrm>
              <a:off x="16764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9" name="Rectangle 78"/>
            <p:cNvSpPr>
              <a:spLocks noChangeArrowheads="1"/>
            </p:cNvSpPr>
            <p:nvPr/>
          </p:nvSpPr>
          <p:spPr bwMode="auto">
            <a:xfrm>
              <a:off x="35052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0" name="Rectangle 79"/>
            <p:cNvSpPr>
              <a:spLocks noChangeArrowheads="1"/>
            </p:cNvSpPr>
            <p:nvPr/>
          </p:nvSpPr>
          <p:spPr bwMode="auto">
            <a:xfrm>
              <a:off x="35052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1" name="Rectangle 41"/>
            <p:cNvSpPr>
              <a:spLocks noChangeArrowheads="1"/>
            </p:cNvSpPr>
            <p:nvPr/>
          </p:nvSpPr>
          <p:spPr bwMode="auto">
            <a:xfrm>
              <a:off x="21336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2" name="Rectangle 42"/>
            <p:cNvSpPr>
              <a:spLocks noChangeArrowheads="1"/>
            </p:cNvSpPr>
            <p:nvPr/>
          </p:nvSpPr>
          <p:spPr bwMode="auto">
            <a:xfrm>
              <a:off x="21336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3" name="Rectangle 45"/>
            <p:cNvSpPr>
              <a:spLocks noChangeArrowheads="1"/>
            </p:cNvSpPr>
            <p:nvPr/>
          </p:nvSpPr>
          <p:spPr bwMode="auto">
            <a:xfrm>
              <a:off x="25908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4" name="Rectangle 46"/>
            <p:cNvSpPr>
              <a:spLocks noChangeArrowheads="1"/>
            </p:cNvSpPr>
            <p:nvPr/>
          </p:nvSpPr>
          <p:spPr bwMode="auto">
            <a:xfrm>
              <a:off x="25908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5" name="Rectangle 49"/>
            <p:cNvSpPr>
              <a:spLocks noChangeArrowheads="1"/>
            </p:cNvSpPr>
            <p:nvPr/>
          </p:nvSpPr>
          <p:spPr bwMode="auto">
            <a:xfrm>
              <a:off x="30480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6" name="Rectangle 50"/>
            <p:cNvSpPr>
              <a:spLocks noChangeArrowheads="1"/>
            </p:cNvSpPr>
            <p:nvPr/>
          </p:nvSpPr>
          <p:spPr bwMode="auto">
            <a:xfrm>
              <a:off x="30480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7" name="Rectangle 51"/>
            <p:cNvSpPr>
              <a:spLocks noChangeArrowheads="1"/>
            </p:cNvSpPr>
            <p:nvPr/>
          </p:nvSpPr>
          <p:spPr bwMode="auto">
            <a:xfrm>
              <a:off x="16764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8" name="Rectangle 217"/>
            <p:cNvSpPr>
              <a:spLocks noChangeArrowheads="1"/>
            </p:cNvSpPr>
            <p:nvPr/>
          </p:nvSpPr>
          <p:spPr bwMode="auto">
            <a:xfrm>
              <a:off x="16764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9" name="Rectangle 218"/>
            <p:cNvSpPr>
              <a:spLocks noChangeArrowheads="1"/>
            </p:cNvSpPr>
            <p:nvPr/>
          </p:nvSpPr>
          <p:spPr bwMode="auto">
            <a:xfrm>
              <a:off x="35052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0" name="Rectangle 219"/>
            <p:cNvSpPr>
              <a:spLocks noChangeArrowheads="1"/>
            </p:cNvSpPr>
            <p:nvPr/>
          </p:nvSpPr>
          <p:spPr bwMode="auto">
            <a:xfrm>
              <a:off x="35052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1" name="Rectangle 49"/>
            <p:cNvSpPr>
              <a:spLocks noChangeArrowheads="1"/>
            </p:cNvSpPr>
            <p:nvPr/>
          </p:nvSpPr>
          <p:spPr bwMode="auto">
            <a:xfrm>
              <a:off x="30480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2" name="Rectangle 50"/>
            <p:cNvSpPr>
              <a:spLocks noChangeArrowheads="1"/>
            </p:cNvSpPr>
            <p:nvPr/>
          </p:nvSpPr>
          <p:spPr bwMode="auto">
            <a:xfrm>
              <a:off x="30480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3" name="Rectangle 51"/>
            <p:cNvSpPr>
              <a:spLocks noChangeArrowheads="1"/>
            </p:cNvSpPr>
            <p:nvPr/>
          </p:nvSpPr>
          <p:spPr bwMode="auto">
            <a:xfrm>
              <a:off x="16764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4" name="Rectangle 223"/>
            <p:cNvSpPr>
              <a:spLocks noChangeArrowheads="1"/>
            </p:cNvSpPr>
            <p:nvPr/>
          </p:nvSpPr>
          <p:spPr bwMode="auto">
            <a:xfrm>
              <a:off x="16764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5" name="Rectangle 224"/>
            <p:cNvSpPr>
              <a:spLocks noChangeArrowheads="1"/>
            </p:cNvSpPr>
            <p:nvPr/>
          </p:nvSpPr>
          <p:spPr bwMode="auto">
            <a:xfrm>
              <a:off x="35052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6" name="Rectangle 41"/>
            <p:cNvSpPr>
              <a:spLocks noChangeArrowheads="1"/>
            </p:cNvSpPr>
            <p:nvPr/>
          </p:nvSpPr>
          <p:spPr bwMode="auto">
            <a:xfrm>
              <a:off x="58674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7" name="Rectangle 42"/>
            <p:cNvSpPr>
              <a:spLocks noChangeArrowheads="1"/>
            </p:cNvSpPr>
            <p:nvPr/>
          </p:nvSpPr>
          <p:spPr bwMode="auto">
            <a:xfrm>
              <a:off x="58674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8" name="Rectangle 45"/>
            <p:cNvSpPr>
              <a:spLocks noChangeArrowheads="1"/>
            </p:cNvSpPr>
            <p:nvPr/>
          </p:nvSpPr>
          <p:spPr bwMode="auto">
            <a:xfrm>
              <a:off x="63246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9" name="Rectangle 46"/>
            <p:cNvSpPr>
              <a:spLocks noChangeArrowheads="1"/>
            </p:cNvSpPr>
            <p:nvPr/>
          </p:nvSpPr>
          <p:spPr bwMode="auto">
            <a:xfrm>
              <a:off x="63246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0" name="Rectangle 47"/>
            <p:cNvSpPr>
              <a:spLocks noChangeArrowheads="1"/>
            </p:cNvSpPr>
            <p:nvPr/>
          </p:nvSpPr>
          <p:spPr bwMode="auto">
            <a:xfrm>
              <a:off x="4876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1" name="Rectangle 49"/>
            <p:cNvSpPr>
              <a:spLocks noChangeArrowheads="1"/>
            </p:cNvSpPr>
            <p:nvPr/>
          </p:nvSpPr>
          <p:spPr bwMode="auto">
            <a:xfrm>
              <a:off x="6781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2" name="Rectangle 50"/>
            <p:cNvSpPr>
              <a:spLocks noChangeArrowheads="1"/>
            </p:cNvSpPr>
            <p:nvPr/>
          </p:nvSpPr>
          <p:spPr bwMode="auto">
            <a:xfrm>
              <a:off x="6781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3" name="Rectangle 51"/>
            <p:cNvSpPr>
              <a:spLocks noChangeArrowheads="1"/>
            </p:cNvSpPr>
            <p:nvPr/>
          </p:nvSpPr>
          <p:spPr bwMode="auto">
            <a:xfrm>
              <a:off x="54102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4" name="Rectangle 77"/>
            <p:cNvSpPr>
              <a:spLocks noChangeArrowheads="1"/>
            </p:cNvSpPr>
            <p:nvPr/>
          </p:nvSpPr>
          <p:spPr bwMode="auto">
            <a:xfrm>
              <a:off x="54102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5" name="Rectangle 78"/>
            <p:cNvSpPr>
              <a:spLocks noChangeArrowheads="1"/>
            </p:cNvSpPr>
            <p:nvPr/>
          </p:nvSpPr>
          <p:spPr bwMode="auto">
            <a:xfrm>
              <a:off x="72390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6" name="Rectangle 79"/>
            <p:cNvSpPr>
              <a:spLocks noChangeArrowheads="1"/>
            </p:cNvSpPr>
            <p:nvPr/>
          </p:nvSpPr>
          <p:spPr bwMode="auto">
            <a:xfrm>
              <a:off x="72390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7" name="Rectangle 80"/>
            <p:cNvSpPr>
              <a:spLocks noChangeArrowheads="1"/>
            </p:cNvSpPr>
            <p:nvPr/>
          </p:nvSpPr>
          <p:spPr bwMode="auto">
            <a:xfrm>
              <a:off x="4876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8" name="Rectangle 41"/>
            <p:cNvSpPr>
              <a:spLocks noChangeArrowheads="1"/>
            </p:cNvSpPr>
            <p:nvPr/>
          </p:nvSpPr>
          <p:spPr bwMode="auto">
            <a:xfrm>
              <a:off x="58674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9" name="Rectangle 42"/>
            <p:cNvSpPr>
              <a:spLocks noChangeArrowheads="1"/>
            </p:cNvSpPr>
            <p:nvPr/>
          </p:nvSpPr>
          <p:spPr bwMode="auto">
            <a:xfrm>
              <a:off x="58674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0" name="Rectangle 45"/>
            <p:cNvSpPr>
              <a:spLocks noChangeArrowheads="1"/>
            </p:cNvSpPr>
            <p:nvPr/>
          </p:nvSpPr>
          <p:spPr bwMode="auto">
            <a:xfrm>
              <a:off x="63246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1" name="Rectangle 46"/>
            <p:cNvSpPr>
              <a:spLocks noChangeArrowheads="1"/>
            </p:cNvSpPr>
            <p:nvPr/>
          </p:nvSpPr>
          <p:spPr bwMode="auto">
            <a:xfrm>
              <a:off x="63246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2" name="Rectangle 47"/>
            <p:cNvSpPr>
              <a:spLocks noChangeArrowheads="1"/>
            </p:cNvSpPr>
            <p:nvPr/>
          </p:nvSpPr>
          <p:spPr bwMode="auto">
            <a:xfrm>
              <a:off x="4876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3" name="Rectangle 49"/>
            <p:cNvSpPr>
              <a:spLocks noChangeArrowheads="1"/>
            </p:cNvSpPr>
            <p:nvPr/>
          </p:nvSpPr>
          <p:spPr bwMode="auto">
            <a:xfrm>
              <a:off x="6781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4" name="Rectangle 50"/>
            <p:cNvSpPr>
              <a:spLocks noChangeArrowheads="1"/>
            </p:cNvSpPr>
            <p:nvPr/>
          </p:nvSpPr>
          <p:spPr bwMode="auto">
            <a:xfrm>
              <a:off x="6781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5" name="Rectangle 51"/>
            <p:cNvSpPr>
              <a:spLocks noChangeArrowheads="1"/>
            </p:cNvSpPr>
            <p:nvPr/>
          </p:nvSpPr>
          <p:spPr bwMode="auto">
            <a:xfrm>
              <a:off x="54102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6" name="Rectangle 77"/>
            <p:cNvSpPr>
              <a:spLocks noChangeArrowheads="1"/>
            </p:cNvSpPr>
            <p:nvPr/>
          </p:nvSpPr>
          <p:spPr bwMode="auto">
            <a:xfrm>
              <a:off x="54102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7" name="Rectangle 78"/>
            <p:cNvSpPr>
              <a:spLocks noChangeArrowheads="1"/>
            </p:cNvSpPr>
            <p:nvPr/>
          </p:nvSpPr>
          <p:spPr bwMode="auto">
            <a:xfrm>
              <a:off x="72390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8" name="Rectangle 79"/>
            <p:cNvSpPr>
              <a:spLocks noChangeArrowheads="1"/>
            </p:cNvSpPr>
            <p:nvPr/>
          </p:nvSpPr>
          <p:spPr bwMode="auto">
            <a:xfrm>
              <a:off x="72390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9" name="Rectangle 80"/>
            <p:cNvSpPr>
              <a:spLocks noChangeArrowheads="1"/>
            </p:cNvSpPr>
            <p:nvPr/>
          </p:nvSpPr>
          <p:spPr bwMode="auto">
            <a:xfrm>
              <a:off x="4876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0" name="Rectangle 41"/>
            <p:cNvSpPr>
              <a:spLocks noChangeArrowheads="1"/>
            </p:cNvSpPr>
            <p:nvPr/>
          </p:nvSpPr>
          <p:spPr bwMode="auto">
            <a:xfrm>
              <a:off x="58674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1" name="Rectangle 42"/>
            <p:cNvSpPr>
              <a:spLocks noChangeArrowheads="1"/>
            </p:cNvSpPr>
            <p:nvPr/>
          </p:nvSpPr>
          <p:spPr bwMode="auto">
            <a:xfrm>
              <a:off x="58674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2" name="Rectangle 45"/>
            <p:cNvSpPr>
              <a:spLocks noChangeArrowheads="1"/>
            </p:cNvSpPr>
            <p:nvPr/>
          </p:nvSpPr>
          <p:spPr bwMode="auto">
            <a:xfrm>
              <a:off x="63246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3" name="Rectangle 46"/>
            <p:cNvSpPr>
              <a:spLocks noChangeArrowheads="1"/>
            </p:cNvSpPr>
            <p:nvPr/>
          </p:nvSpPr>
          <p:spPr bwMode="auto">
            <a:xfrm>
              <a:off x="63246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4" name="Rectangle 47"/>
            <p:cNvSpPr>
              <a:spLocks noChangeArrowheads="1"/>
            </p:cNvSpPr>
            <p:nvPr/>
          </p:nvSpPr>
          <p:spPr bwMode="auto">
            <a:xfrm>
              <a:off x="4876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5" name="Rectangle 49"/>
            <p:cNvSpPr>
              <a:spLocks noChangeArrowheads="1"/>
            </p:cNvSpPr>
            <p:nvPr/>
          </p:nvSpPr>
          <p:spPr bwMode="auto">
            <a:xfrm>
              <a:off x="6781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6" name="Rectangle 50"/>
            <p:cNvSpPr>
              <a:spLocks noChangeArrowheads="1"/>
            </p:cNvSpPr>
            <p:nvPr/>
          </p:nvSpPr>
          <p:spPr bwMode="auto">
            <a:xfrm>
              <a:off x="6781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7" name="Rectangle 51"/>
            <p:cNvSpPr>
              <a:spLocks noChangeArrowheads="1"/>
            </p:cNvSpPr>
            <p:nvPr/>
          </p:nvSpPr>
          <p:spPr bwMode="auto">
            <a:xfrm>
              <a:off x="54102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8" name="Rectangle 77"/>
            <p:cNvSpPr>
              <a:spLocks noChangeArrowheads="1"/>
            </p:cNvSpPr>
            <p:nvPr/>
          </p:nvSpPr>
          <p:spPr bwMode="auto">
            <a:xfrm>
              <a:off x="54102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9" name="Rectangle 78"/>
            <p:cNvSpPr>
              <a:spLocks noChangeArrowheads="1"/>
            </p:cNvSpPr>
            <p:nvPr/>
          </p:nvSpPr>
          <p:spPr bwMode="auto">
            <a:xfrm>
              <a:off x="72390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0" name="Rectangle 79"/>
            <p:cNvSpPr>
              <a:spLocks noChangeArrowheads="1"/>
            </p:cNvSpPr>
            <p:nvPr/>
          </p:nvSpPr>
          <p:spPr bwMode="auto">
            <a:xfrm>
              <a:off x="72390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1" name="Rectangle 80"/>
            <p:cNvSpPr>
              <a:spLocks noChangeArrowheads="1"/>
            </p:cNvSpPr>
            <p:nvPr/>
          </p:nvSpPr>
          <p:spPr bwMode="auto">
            <a:xfrm>
              <a:off x="4876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2" name="Rectangle 41"/>
            <p:cNvSpPr>
              <a:spLocks noChangeArrowheads="1"/>
            </p:cNvSpPr>
            <p:nvPr/>
          </p:nvSpPr>
          <p:spPr bwMode="auto">
            <a:xfrm>
              <a:off x="58674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3" name="Rectangle 42"/>
            <p:cNvSpPr>
              <a:spLocks noChangeArrowheads="1"/>
            </p:cNvSpPr>
            <p:nvPr/>
          </p:nvSpPr>
          <p:spPr bwMode="auto">
            <a:xfrm>
              <a:off x="58674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4" name="Rectangle 45"/>
            <p:cNvSpPr>
              <a:spLocks noChangeArrowheads="1"/>
            </p:cNvSpPr>
            <p:nvPr/>
          </p:nvSpPr>
          <p:spPr bwMode="auto">
            <a:xfrm>
              <a:off x="63246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5" name="Rectangle 46"/>
            <p:cNvSpPr>
              <a:spLocks noChangeArrowheads="1"/>
            </p:cNvSpPr>
            <p:nvPr/>
          </p:nvSpPr>
          <p:spPr bwMode="auto">
            <a:xfrm>
              <a:off x="63246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6" name="Rectangle 47"/>
            <p:cNvSpPr>
              <a:spLocks noChangeArrowheads="1"/>
            </p:cNvSpPr>
            <p:nvPr/>
          </p:nvSpPr>
          <p:spPr bwMode="auto">
            <a:xfrm>
              <a:off x="4876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7" name="Rectangle 49"/>
            <p:cNvSpPr>
              <a:spLocks noChangeArrowheads="1"/>
            </p:cNvSpPr>
            <p:nvPr/>
          </p:nvSpPr>
          <p:spPr bwMode="auto">
            <a:xfrm>
              <a:off x="6781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8" name="Rectangle 50"/>
            <p:cNvSpPr>
              <a:spLocks noChangeArrowheads="1"/>
            </p:cNvSpPr>
            <p:nvPr/>
          </p:nvSpPr>
          <p:spPr bwMode="auto">
            <a:xfrm>
              <a:off x="6781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9" name="Rectangle 51"/>
            <p:cNvSpPr>
              <a:spLocks noChangeArrowheads="1"/>
            </p:cNvSpPr>
            <p:nvPr/>
          </p:nvSpPr>
          <p:spPr bwMode="auto">
            <a:xfrm>
              <a:off x="54102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0" name="Rectangle 269"/>
            <p:cNvSpPr>
              <a:spLocks noChangeArrowheads="1"/>
            </p:cNvSpPr>
            <p:nvPr/>
          </p:nvSpPr>
          <p:spPr bwMode="auto">
            <a:xfrm>
              <a:off x="54102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1" name="Rectangle 270"/>
            <p:cNvSpPr>
              <a:spLocks noChangeArrowheads="1"/>
            </p:cNvSpPr>
            <p:nvPr/>
          </p:nvSpPr>
          <p:spPr bwMode="auto">
            <a:xfrm>
              <a:off x="72390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2" name="Rectangle 271"/>
            <p:cNvSpPr>
              <a:spLocks noChangeArrowheads="1"/>
            </p:cNvSpPr>
            <p:nvPr/>
          </p:nvSpPr>
          <p:spPr bwMode="auto">
            <a:xfrm>
              <a:off x="72390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3" name="Rectangle 272"/>
            <p:cNvSpPr>
              <a:spLocks noChangeArrowheads="1"/>
            </p:cNvSpPr>
            <p:nvPr/>
          </p:nvSpPr>
          <p:spPr bwMode="auto">
            <a:xfrm>
              <a:off x="4876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4" name="Rectangle 41"/>
            <p:cNvSpPr>
              <a:spLocks noChangeArrowheads="1"/>
            </p:cNvSpPr>
            <p:nvPr/>
          </p:nvSpPr>
          <p:spPr bwMode="auto">
            <a:xfrm>
              <a:off x="58674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5" name="Rectangle 42"/>
            <p:cNvSpPr>
              <a:spLocks noChangeArrowheads="1"/>
            </p:cNvSpPr>
            <p:nvPr/>
          </p:nvSpPr>
          <p:spPr bwMode="auto">
            <a:xfrm>
              <a:off x="58674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6" name="Rectangle 45"/>
            <p:cNvSpPr>
              <a:spLocks noChangeArrowheads="1"/>
            </p:cNvSpPr>
            <p:nvPr/>
          </p:nvSpPr>
          <p:spPr bwMode="auto">
            <a:xfrm>
              <a:off x="63246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7" name="Rectangle 46"/>
            <p:cNvSpPr>
              <a:spLocks noChangeArrowheads="1"/>
            </p:cNvSpPr>
            <p:nvPr/>
          </p:nvSpPr>
          <p:spPr bwMode="auto">
            <a:xfrm>
              <a:off x="63246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8" name="Rectangle 47"/>
            <p:cNvSpPr>
              <a:spLocks noChangeArrowheads="1"/>
            </p:cNvSpPr>
            <p:nvPr/>
          </p:nvSpPr>
          <p:spPr bwMode="auto">
            <a:xfrm>
              <a:off x="4876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9" name="Rectangle 49"/>
            <p:cNvSpPr>
              <a:spLocks noChangeArrowheads="1"/>
            </p:cNvSpPr>
            <p:nvPr/>
          </p:nvSpPr>
          <p:spPr bwMode="auto">
            <a:xfrm>
              <a:off x="6781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0" name="Rectangle 50"/>
            <p:cNvSpPr>
              <a:spLocks noChangeArrowheads="1"/>
            </p:cNvSpPr>
            <p:nvPr/>
          </p:nvSpPr>
          <p:spPr bwMode="auto">
            <a:xfrm>
              <a:off x="6781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1" name="Rectangle 51"/>
            <p:cNvSpPr>
              <a:spLocks noChangeArrowheads="1"/>
            </p:cNvSpPr>
            <p:nvPr/>
          </p:nvSpPr>
          <p:spPr bwMode="auto">
            <a:xfrm>
              <a:off x="54102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2" name="Rectangle 281"/>
            <p:cNvSpPr>
              <a:spLocks noChangeArrowheads="1"/>
            </p:cNvSpPr>
            <p:nvPr/>
          </p:nvSpPr>
          <p:spPr bwMode="auto">
            <a:xfrm>
              <a:off x="54102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3" name="Rectangle 282"/>
            <p:cNvSpPr>
              <a:spLocks noChangeArrowheads="1"/>
            </p:cNvSpPr>
            <p:nvPr/>
          </p:nvSpPr>
          <p:spPr bwMode="auto">
            <a:xfrm>
              <a:off x="72390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4" name="Rectangle 283"/>
            <p:cNvSpPr>
              <a:spLocks noChangeArrowheads="1"/>
            </p:cNvSpPr>
            <p:nvPr/>
          </p:nvSpPr>
          <p:spPr bwMode="auto">
            <a:xfrm>
              <a:off x="72390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5" name="Rectangle 284"/>
            <p:cNvSpPr>
              <a:spLocks noChangeArrowheads="1"/>
            </p:cNvSpPr>
            <p:nvPr/>
          </p:nvSpPr>
          <p:spPr bwMode="auto">
            <a:xfrm>
              <a:off x="4876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6" name="Rectangle 41"/>
            <p:cNvSpPr>
              <a:spLocks noChangeArrowheads="1"/>
            </p:cNvSpPr>
            <p:nvPr/>
          </p:nvSpPr>
          <p:spPr bwMode="auto">
            <a:xfrm>
              <a:off x="58674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7" name="Rectangle 42"/>
            <p:cNvSpPr>
              <a:spLocks noChangeArrowheads="1"/>
            </p:cNvSpPr>
            <p:nvPr/>
          </p:nvSpPr>
          <p:spPr bwMode="auto">
            <a:xfrm>
              <a:off x="58674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8" name="Rectangle 45"/>
            <p:cNvSpPr>
              <a:spLocks noChangeArrowheads="1"/>
            </p:cNvSpPr>
            <p:nvPr/>
          </p:nvSpPr>
          <p:spPr bwMode="auto">
            <a:xfrm>
              <a:off x="63246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9" name="Rectangle 46"/>
            <p:cNvSpPr>
              <a:spLocks noChangeArrowheads="1"/>
            </p:cNvSpPr>
            <p:nvPr/>
          </p:nvSpPr>
          <p:spPr bwMode="auto">
            <a:xfrm>
              <a:off x="63246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0" name="Rectangle 47"/>
            <p:cNvSpPr>
              <a:spLocks noChangeArrowheads="1"/>
            </p:cNvSpPr>
            <p:nvPr/>
          </p:nvSpPr>
          <p:spPr bwMode="auto">
            <a:xfrm>
              <a:off x="4876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1" name="Rectangle 49"/>
            <p:cNvSpPr>
              <a:spLocks noChangeArrowheads="1"/>
            </p:cNvSpPr>
            <p:nvPr/>
          </p:nvSpPr>
          <p:spPr bwMode="auto">
            <a:xfrm>
              <a:off x="6781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2" name="Rectangle 50"/>
            <p:cNvSpPr>
              <a:spLocks noChangeArrowheads="1"/>
            </p:cNvSpPr>
            <p:nvPr/>
          </p:nvSpPr>
          <p:spPr bwMode="auto">
            <a:xfrm>
              <a:off x="6781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3" name="Rectangle 51"/>
            <p:cNvSpPr>
              <a:spLocks noChangeArrowheads="1"/>
            </p:cNvSpPr>
            <p:nvPr/>
          </p:nvSpPr>
          <p:spPr bwMode="auto">
            <a:xfrm>
              <a:off x="54102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4" name="Rectangle 293"/>
            <p:cNvSpPr>
              <a:spLocks noChangeArrowheads="1"/>
            </p:cNvSpPr>
            <p:nvPr/>
          </p:nvSpPr>
          <p:spPr bwMode="auto">
            <a:xfrm>
              <a:off x="54102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5" name="Rectangle 294"/>
            <p:cNvSpPr>
              <a:spLocks noChangeArrowheads="1"/>
            </p:cNvSpPr>
            <p:nvPr/>
          </p:nvSpPr>
          <p:spPr bwMode="auto">
            <a:xfrm>
              <a:off x="72390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6" name="Rectangle 295"/>
            <p:cNvSpPr>
              <a:spLocks noChangeArrowheads="1"/>
            </p:cNvSpPr>
            <p:nvPr/>
          </p:nvSpPr>
          <p:spPr bwMode="auto">
            <a:xfrm>
              <a:off x="72390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7" name="Rectangle 296"/>
            <p:cNvSpPr>
              <a:spLocks noChangeArrowheads="1"/>
            </p:cNvSpPr>
            <p:nvPr/>
          </p:nvSpPr>
          <p:spPr bwMode="auto">
            <a:xfrm>
              <a:off x="4876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8" name="Rectangle 41"/>
            <p:cNvSpPr>
              <a:spLocks noChangeArrowheads="1"/>
            </p:cNvSpPr>
            <p:nvPr/>
          </p:nvSpPr>
          <p:spPr bwMode="auto">
            <a:xfrm>
              <a:off x="58674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9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0" name="Rectangle 45"/>
            <p:cNvSpPr>
              <a:spLocks noChangeArrowheads="1"/>
            </p:cNvSpPr>
            <p:nvPr/>
          </p:nvSpPr>
          <p:spPr bwMode="auto">
            <a:xfrm>
              <a:off x="63246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1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2" name="Rectangle 49"/>
            <p:cNvSpPr>
              <a:spLocks noChangeArrowheads="1"/>
            </p:cNvSpPr>
            <p:nvPr/>
          </p:nvSpPr>
          <p:spPr bwMode="auto">
            <a:xfrm>
              <a:off x="6781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3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4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5" name="Rectangle 304"/>
            <p:cNvSpPr>
              <a:spLocks noChangeArrowheads="1"/>
            </p:cNvSpPr>
            <p:nvPr/>
          </p:nvSpPr>
          <p:spPr bwMode="auto">
            <a:xfrm>
              <a:off x="54102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6" name="Rectangle 305"/>
            <p:cNvSpPr>
              <a:spLocks noChangeArrowheads="1"/>
            </p:cNvSpPr>
            <p:nvPr/>
          </p:nvSpPr>
          <p:spPr bwMode="auto">
            <a:xfrm>
              <a:off x="72390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7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8" name="Rectangle 307"/>
            <p:cNvSpPr>
              <a:spLocks noChangeArrowheads="1"/>
            </p:cNvSpPr>
            <p:nvPr/>
          </p:nvSpPr>
          <p:spPr bwMode="auto">
            <a:xfrm>
              <a:off x="4876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9" name="Rectangle 41"/>
            <p:cNvSpPr>
              <a:spLocks noChangeArrowheads="1"/>
            </p:cNvSpPr>
            <p:nvPr/>
          </p:nvSpPr>
          <p:spPr bwMode="auto">
            <a:xfrm>
              <a:off x="58674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0" name="Rectangle 42"/>
            <p:cNvSpPr>
              <a:spLocks noChangeArrowheads="1"/>
            </p:cNvSpPr>
            <p:nvPr/>
          </p:nvSpPr>
          <p:spPr bwMode="auto">
            <a:xfrm>
              <a:off x="58674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1" name="Rectangle 45"/>
            <p:cNvSpPr>
              <a:spLocks noChangeArrowheads="1"/>
            </p:cNvSpPr>
            <p:nvPr/>
          </p:nvSpPr>
          <p:spPr bwMode="auto">
            <a:xfrm>
              <a:off x="63246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2" name="Rectangle 46"/>
            <p:cNvSpPr>
              <a:spLocks noChangeArrowheads="1"/>
            </p:cNvSpPr>
            <p:nvPr/>
          </p:nvSpPr>
          <p:spPr bwMode="auto">
            <a:xfrm>
              <a:off x="63246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3" name="Rectangle 47"/>
            <p:cNvSpPr>
              <a:spLocks noChangeArrowheads="1"/>
            </p:cNvSpPr>
            <p:nvPr/>
          </p:nvSpPr>
          <p:spPr bwMode="auto">
            <a:xfrm>
              <a:off x="4876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4" name="Rectangle 49"/>
            <p:cNvSpPr>
              <a:spLocks noChangeArrowheads="1"/>
            </p:cNvSpPr>
            <p:nvPr/>
          </p:nvSpPr>
          <p:spPr bwMode="auto">
            <a:xfrm>
              <a:off x="6781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5" name="Rectangle 50"/>
            <p:cNvSpPr>
              <a:spLocks noChangeArrowheads="1"/>
            </p:cNvSpPr>
            <p:nvPr/>
          </p:nvSpPr>
          <p:spPr bwMode="auto">
            <a:xfrm>
              <a:off x="6781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6" name="Rectangle 51"/>
            <p:cNvSpPr>
              <a:spLocks noChangeArrowheads="1"/>
            </p:cNvSpPr>
            <p:nvPr/>
          </p:nvSpPr>
          <p:spPr bwMode="auto">
            <a:xfrm>
              <a:off x="54102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7" name="Rectangle 77"/>
            <p:cNvSpPr>
              <a:spLocks noChangeArrowheads="1"/>
            </p:cNvSpPr>
            <p:nvPr/>
          </p:nvSpPr>
          <p:spPr bwMode="auto">
            <a:xfrm>
              <a:off x="54102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8" name="Rectangle 80"/>
            <p:cNvSpPr>
              <a:spLocks noChangeArrowheads="1"/>
            </p:cNvSpPr>
            <p:nvPr/>
          </p:nvSpPr>
          <p:spPr bwMode="auto">
            <a:xfrm>
              <a:off x="4876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9" name="Rectangle 41"/>
            <p:cNvSpPr>
              <a:spLocks noChangeArrowheads="1"/>
            </p:cNvSpPr>
            <p:nvPr/>
          </p:nvSpPr>
          <p:spPr bwMode="auto">
            <a:xfrm>
              <a:off x="58674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0" name="Rectangle 42"/>
            <p:cNvSpPr>
              <a:spLocks noChangeArrowheads="1"/>
            </p:cNvSpPr>
            <p:nvPr/>
          </p:nvSpPr>
          <p:spPr bwMode="auto">
            <a:xfrm>
              <a:off x="58674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1" name="Rectangle 45"/>
            <p:cNvSpPr>
              <a:spLocks noChangeArrowheads="1"/>
            </p:cNvSpPr>
            <p:nvPr/>
          </p:nvSpPr>
          <p:spPr bwMode="auto">
            <a:xfrm>
              <a:off x="63246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2" name="Rectangle 46"/>
            <p:cNvSpPr>
              <a:spLocks noChangeArrowheads="1"/>
            </p:cNvSpPr>
            <p:nvPr/>
          </p:nvSpPr>
          <p:spPr bwMode="auto">
            <a:xfrm>
              <a:off x="63246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3" name="Rectangle 47"/>
            <p:cNvSpPr>
              <a:spLocks noChangeArrowheads="1"/>
            </p:cNvSpPr>
            <p:nvPr/>
          </p:nvSpPr>
          <p:spPr bwMode="auto">
            <a:xfrm>
              <a:off x="4876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4" name="Rectangle 49"/>
            <p:cNvSpPr>
              <a:spLocks noChangeArrowheads="1"/>
            </p:cNvSpPr>
            <p:nvPr/>
          </p:nvSpPr>
          <p:spPr bwMode="auto">
            <a:xfrm>
              <a:off x="6781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5" name="Rectangle 50"/>
            <p:cNvSpPr>
              <a:spLocks noChangeArrowheads="1"/>
            </p:cNvSpPr>
            <p:nvPr/>
          </p:nvSpPr>
          <p:spPr bwMode="auto">
            <a:xfrm>
              <a:off x="6781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6" name="Rectangle 51"/>
            <p:cNvSpPr>
              <a:spLocks noChangeArrowheads="1"/>
            </p:cNvSpPr>
            <p:nvPr/>
          </p:nvSpPr>
          <p:spPr bwMode="auto">
            <a:xfrm>
              <a:off x="54102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7" name="Rectangle 77"/>
            <p:cNvSpPr>
              <a:spLocks noChangeArrowheads="1"/>
            </p:cNvSpPr>
            <p:nvPr/>
          </p:nvSpPr>
          <p:spPr bwMode="auto">
            <a:xfrm>
              <a:off x="54102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8" name="Rectangle 80"/>
            <p:cNvSpPr>
              <a:spLocks noChangeArrowheads="1"/>
            </p:cNvSpPr>
            <p:nvPr/>
          </p:nvSpPr>
          <p:spPr bwMode="auto">
            <a:xfrm>
              <a:off x="4876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9" name="Rectangle 41"/>
            <p:cNvSpPr>
              <a:spLocks noChangeArrowheads="1"/>
            </p:cNvSpPr>
            <p:nvPr/>
          </p:nvSpPr>
          <p:spPr bwMode="auto">
            <a:xfrm>
              <a:off x="58674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0" name="Rectangle 42"/>
            <p:cNvSpPr>
              <a:spLocks noChangeArrowheads="1"/>
            </p:cNvSpPr>
            <p:nvPr/>
          </p:nvSpPr>
          <p:spPr bwMode="auto">
            <a:xfrm>
              <a:off x="58674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1" name="Rectangle 45"/>
            <p:cNvSpPr>
              <a:spLocks noChangeArrowheads="1"/>
            </p:cNvSpPr>
            <p:nvPr/>
          </p:nvSpPr>
          <p:spPr bwMode="auto">
            <a:xfrm>
              <a:off x="63246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2" name="Rectangle 46"/>
            <p:cNvSpPr>
              <a:spLocks noChangeArrowheads="1"/>
            </p:cNvSpPr>
            <p:nvPr/>
          </p:nvSpPr>
          <p:spPr bwMode="auto">
            <a:xfrm>
              <a:off x="63246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3" name="Rectangle 47"/>
            <p:cNvSpPr>
              <a:spLocks noChangeArrowheads="1"/>
            </p:cNvSpPr>
            <p:nvPr/>
          </p:nvSpPr>
          <p:spPr bwMode="auto">
            <a:xfrm>
              <a:off x="4876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4" name="Rectangle 49"/>
            <p:cNvSpPr>
              <a:spLocks noChangeArrowheads="1"/>
            </p:cNvSpPr>
            <p:nvPr/>
          </p:nvSpPr>
          <p:spPr bwMode="auto">
            <a:xfrm>
              <a:off x="6781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5" name="Rectangle 50"/>
            <p:cNvSpPr>
              <a:spLocks noChangeArrowheads="1"/>
            </p:cNvSpPr>
            <p:nvPr/>
          </p:nvSpPr>
          <p:spPr bwMode="auto">
            <a:xfrm>
              <a:off x="6781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6" name="Rectangle 51"/>
            <p:cNvSpPr>
              <a:spLocks noChangeArrowheads="1"/>
            </p:cNvSpPr>
            <p:nvPr/>
          </p:nvSpPr>
          <p:spPr bwMode="auto">
            <a:xfrm>
              <a:off x="54102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7" name="Rectangle 77"/>
            <p:cNvSpPr>
              <a:spLocks noChangeArrowheads="1"/>
            </p:cNvSpPr>
            <p:nvPr/>
          </p:nvSpPr>
          <p:spPr bwMode="auto">
            <a:xfrm>
              <a:off x="54102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8" name="Rectangle 80"/>
            <p:cNvSpPr>
              <a:spLocks noChangeArrowheads="1"/>
            </p:cNvSpPr>
            <p:nvPr/>
          </p:nvSpPr>
          <p:spPr bwMode="auto">
            <a:xfrm>
              <a:off x="4876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9" name="Rectangle 41"/>
            <p:cNvSpPr>
              <a:spLocks noChangeArrowheads="1"/>
            </p:cNvSpPr>
            <p:nvPr/>
          </p:nvSpPr>
          <p:spPr bwMode="auto">
            <a:xfrm>
              <a:off x="58674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0" name="Rectangle 42"/>
            <p:cNvSpPr>
              <a:spLocks noChangeArrowheads="1"/>
            </p:cNvSpPr>
            <p:nvPr/>
          </p:nvSpPr>
          <p:spPr bwMode="auto">
            <a:xfrm>
              <a:off x="58674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1" name="Rectangle 45"/>
            <p:cNvSpPr>
              <a:spLocks noChangeArrowheads="1"/>
            </p:cNvSpPr>
            <p:nvPr/>
          </p:nvSpPr>
          <p:spPr bwMode="auto">
            <a:xfrm>
              <a:off x="63246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2" name="Rectangle 46"/>
            <p:cNvSpPr>
              <a:spLocks noChangeArrowheads="1"/>
            </p:cNvSpPr>
            <p:nvPr/>
          </p:nvSpPr>
          <p:spPr bwMode="auto">
            <a:xfrm>
              <a:off x="63246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3" name="Rectangle 47"/>
            <p:cNvSpPr>
              <a:spLocks noChangeArrowheads="1"/>
            </p:cNvSpPr>
            <p:nvPr/>
          </p:nvSpPr>
          <p:spPr bwMode="auto">
            <a:xfrm>
              <a:off x="4876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4" name="Rectangle 49"/>
            <p:cNvSpPr>
              <a:spLocks noChangeArrowheads="1"/>
            </p:cNvSpPr>
            <p:nvPr/>
          </p:nvSpPr>
          <p:spPr bwMode="auto">
            <a:xfrm>
              <a:off x="6781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5" name="Rectangle 50"/>
            <p:cNvSpPr>
              <a:spLocks noChangeArrowheads="1"/>
            </p:cNvSpPr>
            <p:nvPr/>
          </p:nvSpPr>
          <p:spPr bwMode="auto">
            <a:xfrm>
              <a:off x="6781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6" name="Rectangle 51"/>
            <p:cNvSpPr>
              <a:spLocks noChangeArrowheads="1"/>
            </p:cNvSpPr>
            <p:nvPr/>
          </p:nvSpPr>
          <p:spPr bwMode="auto">
            <a:xfrm>
              <a:off x="54102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7" name="Rectangle 346"/>
            <p:cNvSpPr>
              <a:spLocks noChangeArrowheads="1"/>
            </p:cNvSpPr>
            <p:nvPr/>
          </p:nvSpPr>
          <p:spPr bwMode="auto">
            <a:xfrm>
              <a:off x="54102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8" name="Rectangle 347"/>
            <p:cNvSpPr>
              <a:spLocks noChangeArrowheads="1"/>
            </p:cNvSpPr>
            <p:nvPr/>
          </p:nvSpPr>
          <p:spPr bwMode="auto">
            <a:xfrm>
              <a:off x="4876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9" name="Rectangle 41"/>
            <p:cNvSpPr>
              <a:spLocks noChangeArrowheads="1"/>
            </p:cNvSpPr>
            <p:nvPr/>
          </p:nvSpPr>
          <p:spPr bwMode="auto">
            <a:xfrm>
              <a:off x="58674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0" name="Rectangle 42"/>
            <p:cNvSpPr>
              <a:spLocks noChangeArrowheads="1"/>
            </p:cNvSpPr>
            <p:nvPr/>
          </p:nvSpPr>
          <p:spPr bwMode="auto">
            <a:xfrm>
              <a:off x="58674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1" name="Rectangle 45"/>
            <p:cNvSpPr>
              <a:spLocks noChangeArrowheads="1"/>
            </p:cNvSpPr>
            <p:nvPr/>
          </p:nvSpPr>
          <p:spPr bwMode="auto">
            <a:xfrm>
              <a:off x="63246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2" name="Rectangle 46"/>
            <p:cNvSpPr>
              <a:spLocks noChangeArrowheads="1"/>
            </p:cNvSpPr>
            <p:nvPr/>
          </p:nvSpPr>
          <p:spPr bwMode="auto">
            <a:xfrm>
              <a:off x="63246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3" name="Rectangle 47"/>
            <p:cNvSpPr>
              <a:spLocks noChangeArrowheads="1"/>
            </p:cNvSpPr>
            <p:nvPr/>
          </p:nvSpPr>
          <p:spPr bwMode="auto">
            <a:xfrm>
              <a:off x="4876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4" name="Rectangle 49"/>
            <p:cNvSpPr>
              <a:spLocks noChangeArrowheads="1"/>
            </p:cNvSpPr>
            <p:nvPr/>
          </p:nvSpPr>
          <p:spPr bwMode="auto">
            <a:xfrm>
              <a:off x="6781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5" name="Rectangle 50"/>
            <p:cNvSpPr>
              <a:spLocks noChangeArrowheads="1"/>
            </p:cNvSpPr>
            <p:nvPr/>
          </p:nvSpPr>
          <p:spPr bwMode="auto">
            <a:xfrm>
              <a:off x="6781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6" name="Rectangle 51"/>
            <p:cNvSpPr>
              <a:spLocks noChangeArrowheads="1"/>
            </p:cNvSpPr>
            <p:nvPr/>
          </p:nvSpPr>
          <p:spPr bwMode="auto">
            <a:xfrm>
              <a:off x="54102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7" name="Rectangle 356"/>
            <p:cNvSpPr>
              <a:spLocks noChangeArrowheads="1"/>
            </p:cNvSpPr>
            <p:nvPr/>
          </p:nvSpPr>
          <p:spPr bwMode="auto">
            <a:xfrm>
              <a:off x="54102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8" name="Rectangle 357"/>
            <p:cNvSpPr>
              <a:spLocks noChangeArrowheads="1"/>
            </p:cNvSpPr>
            <p:nvPr/>
          </p:nvSpPr>
          <p:spPr bwMode="auto">
            <a:xfrm>
              <a:off x="4876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9" name="Rectangle 41"/>
            <p:cNvSpPr>
              <a:spLocks noChangeArrowheads="1"/>
            </p:cNvSpPr>
            <p:nvPr/>
          </p:nvSpPr>
          <p:spPr bwMode="auto">
            <a:xfrm>
              <a:off x="58674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0" name="Rectangle 42"/>
            <p:cNvSpPr>
              <a:spLocks noChangeArrowheads="1"/>
            </p:cNvSpPr>
            <p:nvPr/>
          </p:nvSpPr>
          <p:spPr bwMode="auto">
            <a:xfrm>
              <a:off x="58674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1" name="Rectangle 45"/>
            <p:cNvSpPr>
              <a:spLocks noChangeArrowheads="1"/>
            </p:cNvSpPr>
            <p:nvPr/>
          </p:nvSpPr>
          <p:spPr bwMode="auto">
            <a:xfrm>
              <a:off x="63246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2" name="Rectangle 46"/>
            <p:cNvSpPr>
              <a:spLocks noChangeArrowheads="1"/>
            </p:cNvSpPr>
            <p:nvPr/>
          </p:nvSpPr>
          <p:spPr bwMode="auto">
            <a:xfrm>
              <a:off x="63246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3" name="Rectangle 47"/>
            <p:cNvSpPr>
              <a:spLocks noChangeArrowheads="1"/>
            </p:cNvSpPr>
            <p:nvPr/>
          </p:nvSpPr>
          <p:spPr bwMode="auto">
            <a:xfrm>
              <a:off x="4876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4" name="Rectangle 49"/>
            <p:cNvSpPr>
              <a:spLocks noChangeArrowheads="1"/>
            </p:cNvSpPr>
            <p:nvPr/>
          </p:nvSpPr>
          <p:spPr bwMode="auto">
            <a:xfrm>
              <a:off x="6781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5" name="Rectangle 50"/>
            <p:cNvSpPr>
              <a:spLocks noChangeArrowheads="1"/>
            </p:cNvSpPr>
            <p:nvPr/>
          </p:nvSpPr>
          <p:spPr bwMode="auto">
            <a:xfrm>
              <a:off x="6781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6" name="Rectangle 51"/>
            <p:cNvSpPr>
              <a:spLocks noChangeArrowheads="1"/>
            </p:cNvSpPr>
            <p:nvPr/>
          </p:nvSpPr>
          <p:spPr bwMode="auto">
            <a:xfrm>
              <a:off x="54102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7" name="Rectangle 366"/>
            <p:cNvSpPr>
              <a:spLocks noChangeArrowheads="1"/>
            </p:cNvSpPr>
            <p:nvPr/>
          </p:nvSpPr>
          <p:spPr bwMode="auto">
            <a:xfrm>
              <a:off x="54102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8" name="Rectangle 367"/>
            <p:cNvSpPr>
              <a:spLocks noChangeArrowheads="1"/>
            </p:cNvSpPr>
            <p:nvPr/>
          </p:nvSpPr>
          <p:spPr bwMode="auto">
            <a:xfrm>
              <a:off x="4876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9" name="Rectangle 41"/>
            <p:cNvSpPr>
              <a:spLocks noChangeArrowheads="1"/>
            </p:cNvSpPr>
            <p:nvPr/>
          </p:nvSpPr>
          <p:spPr bwMode="auto">
            <a:xfrm>
              <a:off x="58674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0" name="Rectangle 42"/>
            <p:cNvSpPr>
              <a:spLocks noChangeArrowheads="1"/>
            </p:cNvSpPr>
            <p:nvPr/>
          </p:nvSpPr>
          <p:spPr bwMode="auto">
            <a:xfrm>
              <a:off x="58674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1" name="Rectangle 45"/>
            <p:cNvSpPr>
              <a:spLocks noChangeArrowheads="1"/>
            </p:cNvSpPr>
            <p:nvPr/>
          </p:nvSpPr>
          <p:spPr bwMode="auto">
            <a:xfrm>
              <a:off x="63246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2" name="Rectangle 46"/>
            <p:cNvSpPr>
              <a:spLocks noChangeArrowheads="1"/>
            </p:cNvSpPr>
            <p:nvPr/>
          </p:nvSpPr>
          <p:spPr bwMode="auto">
            <a:xfrm>
              <a:off x="63246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3" name="Rectangle 49"/>
            <p:cNvSpPr>
              <a:spLocks noChangeArrowheads="1"/>
            </p:cNvSpPr>
            <p:nvPr/>
          </p:nvSpPr>
          <p:spPr bwMode="auto">
            <a:xfrm>
              <a:off x="6781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4" name="Rectangle 50"/>
            <p:cNvSpPr>
              <a:spLocks noChangeArrowheads="1"/>
            </p:cNvSpPr>
            <p:nvPr/>
          </p:nvSpPr>
          <p:spPr bwMode="auto">
            <a:xfrm>
              <a:off x="6781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5" name="Rectangle 51"/>
            <p:cNvSpPr>
              <a:spLocks noChangeArrowheads="1"/>
            </p:cNvSpPr>
            <p:nvPr/>
          </p:nvSpPr>
          <p:spPr bwMode="auto">
            <a:xfrm>
              <a:off x="54102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6" name="Rectangle 375"/>
            <p:cNvSpPr>
              <a:spLocks noChangeArrowheads="1"/>
            </p:cNvSpPr>
            <p:nvPr/>
          </p:nvSpPr>
          <p:spPr bwMode="auto">
            <a:xfrm>
              <a:off x="54102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7" name="Rectangle 51"/>
            <p:cNvSpPr>
              <a:spLocks noChangeArrowheads="1"/>
            </p:cNvSpPr>
            <p:nvPr/>
          </p:nvSpPr>
          <p:spPr bwMode="auto">
            <a:xfrm>
              <a:off x="4876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8" name="Rectangle 377"/>
            <p:cNvSpPr>
              <a:spLocks noChangeArrowheads="1"/>
            </p:cNvSpPr>
            <p:nvPr/>
          </p:nvSpPr>
          <p:spPr bwMode="auto">
            <a:xfrm>
              <a:off x="4876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9" name="Rectangle 41"/>
            <p:cNvSpPr>
              <a:spLocks noChangeArrowheads="1"/>
            </p:cNvSpPr>
            <p:nvPr/>
          </p:nvSpPr>
          <p:spPr bwMode="auto">
            <a:xfrm>
              <a:off x="58751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0" name="Rectangle 42"/>
            <p:cNvSpPr>
              <a:spLocks noChangeArrowheads="1"/>
            </p:cNvSpPr>
            <p:nvPr/>
          </p:nvSpPr>
          <p:spPr bwMode="auto">
            <a:xfrm>
              <a:off x="58751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1" name="Rectangle 45"/>
            <p:cNvSpPr>
              <a:spLocks noChangeArrowheads="1"/>
            </p:cNvSpPr>
            <p:nvPr/>
          </p:nvSpPr>
          <p:spPr bwMode="auto">
            <a:xfrm>
              <a:off x="63323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2" name="Rectangle 46"/>
            <p:cNvSpPr>
              <a:spLocks noChangeArrowheads="1"/>
            </p:cNvSpPr>
            <p:nvPr/>
          </p:nvSpPr>
          <p:spPr bwMode="auto">
            <a:xfrm>
              <a:off x="63323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3" name="Rectangle 49"/>
            <p:cNvSpPr>
              <a:spLocks noChangeArrowheads="1"/>
            </p:cNvSpPr>
            <p:nvPr/>
          </p:nvSpPr>
          <p:spPr bwMode="auto">
            <a:xfrm>
              <a:off x="6789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4" name="Rectangle 50"/>
            <p:cNvSpPr>
              <a:spLocks noChangeArrowheads="1"/>
            </p:cNvSpPr>
            <p:nvPr/>
          </p:nvSpPr>
          <p:spPr bwMode="auto">
            <a:xfrm>
              <a:off x="67895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5" name="Rectangle 51"/>
            <p:cNvSpPr>
              <a:spLocks noChangeArrowheads="1"/>
            </p:cNvSpPr>
            <p:nvPr/>
          </p:nvSpPr>
          <p:spPr bwMode="auto">
            <a:xfrm>
              <a:off x="54179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6" name="Rectangle 77"/>
            <p:cNvSpPr>
              <a:spLocks noChangeArrowheads="1"/>
            </p:cNvSpPr>
            <p:nvPr/>
          </p:nvSpPr>
          <p:spPr bwMode="auto">
            <a:xfrm>
              <a:off x="54179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7" name="Rectangle 80"/>
            <p:cNvSpPr>
              <a:spLocks noChangeArrowheads="1"/>
            </p:cNvSpPr>
            <p:nvPr/>
          </p:nvSpPr>
          <p:spPr bwMode="auto">
            <a:xfrm>
              <a:off x="4884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8" name="Rectangle 41"/>
            <p:cNvSpPr>
              <a:spLocks noChangeArrowheads="1"/>
            </p:cNvSpPr>
            <p:nvPr/>
          </p:nvSpPr>
          <p:spPr bwMode="auto">
            <a:xfrm>
              <a:off x="58751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9" name="Rectangle 42"/>
            <p:cNvSpPr>
              <a:spLocks noChangeArrowheads="1"/>
            </p:cNvSpPr>
            <p:nvPr/>
          </p:nvSpPr>
          <p:spPr bwMode="auto">
            <a:xfrm>
              <a:off x="58751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0" name="Rectangle 45"/>
            <p:cNvSpPr>
              <a:spLocks noChangeArrowheads="1"/>
            </p:cNvSpPr>
            <p:nvPr/>
          </p:nvSpPr>
          <p:spPr bwMode="auto">
            <a:xfrm>
              <a:off x="63323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1" name="Rectangle 46"/>
            <p:cNvSpPr>
              <a:spLocks noChangeArrowheads="1"/>
            </p:cNvSpPr>
            <p:nvPr/>
          </p:nvSpPr>
          <p:spPr bwMode="auto">
            <a:xfrm>
              <a:off x="63323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2" name="Rectangle 49"/>
            <p:cNvSpPr>
              <a:spLocks noChangeArrowheads="1"/>
            </p:cNvSpPr>
            <p:nvPr/>
          </p:nvSpPr>
          <p:spPr bwMode="auto">
            <a:xfrm>
              <a:off x="67895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3" name="Rectangle 50"/>
            <p:cNvSpPr>
              <a:spLocks noChangeArrowheads="1"/>
            </p:cNvSpPr>
            <p:nvPr/>
          </p:nvSpPr>
          <p:spPr bwMode="auto">
            <a:xfrm>
              <a:off x="67895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4" name="Rectangle 51"/>
            <p:cNvSpPr>
              <a:spLocks noChangeArrowheads="1"/>
            </p:cNvSpPr>
            <p:nvPr/>
          </p:nvSpPr>
          <p:spPr bwMode="auto">
            <a:xfrm>
              <a:off x="54179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5" name="Rectangle 77"/>
            <p:cNvSpPr>
              <a:spLocks noChangeArrowheads="1"/>
            </p:cNvSpPr>
            <p:nvPr/>
          </p:nvSpPr>
          <p:spPr bwMode="auto">
            <a:xfrm>
              <a:off x="54179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6" name="Rectangle 41"/>
            <p:cNvSpPr>
              <a:spLocks noChangeArrowheads="1"/>
            </p:cNvSpPr>
            <p:nvPr/>
          </p:nvSpPr>
          <p:spPr bwMode="auto">
            <a:xfrm>
              <a:off x="58751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7" name="Rectangle 42"/>
            <p:cNvSpPr>
              <a:spLocks noChangeArrowheads="1"/>
            </p:cNvSpPr>
            <p:nvPr/>
          </p:nvSpPr>
          <p:spPr bwMode="auto">
            <a:xfrm>
              <a:off x="58751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8" name="Rectangle 45"/>
            <p:cNvSpPr>
              <a:spLocks noChangeArrowheads="1"/>
            </p:cNvSpPr>
            <p:nvPr/>
          </p:nvSpPr>
          <p:spPr bwMode="auto">
            <a:xfrm>
              <a:off x="63323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9" name="Rectangle 46"/>
            <p:cNvSpPr>
              <a:spLocks noChangeArrowheads="1"/>
            </p:cNvSpPr>
            <p:nvPr/>
          </p:nvSpPr>
          <p:spPr bwMode="auto">
            <a:xfrm>
              <a:off x="63323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0" name="Rectangle 49"/>
            <p:cNvSpPr>
              <a:spLocks noChangeArrowheads="1"/>
            </p:cNvSpPr>
            <p:nvPr/>
          </p:nvSpPr>
          <p:spPr bwMode="auto">
            <a:xfrm>
              <a:off x="67895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1" name="Rectangle 50"/>
            <p:cNvSpPr>
              <a:spLocks noChangeArrowheads="1"/>
            </p:cNvSpPr>
            <p:nvPr/>
          </p:nvSpPr>
          <p:spPr bwMode="auto">
            <a:xfrm>
              <a:off x="67895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2" name="Rectangle 51"/>
            <p:cNvSpPr>
              <a:spLocks noChangeArrowheads="1"/>
            </p:cNvSpPr>
            <p:nvPr/>
          </p:nvSpPr>
          <p:spPr bwMode="auto">
            <a:xfrm>
              <a:off x="54179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3" name="Rectangle 77"/>
            <p:cNvSpPr>
              <a:spLocks noChangeArrowheads="1"/>
            </p:cNvSpPr>
            <p:nvPr/>
          </p:nvSpPr>
          <p:spPr bwMode="auto">
            <a:xfrm>
              <a:off x="54179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4" name="Rectangle 41"/>
            <p:cNvSpPr>
              <a:spLocks noChangeArrowheads="1"/>
            </p:cNvSpPr>
            <p:nvPr/>
          </p:nvSpPr>
          <p:spPr bwMode="auto">
            <a:xfrm>
              <a:off x="58751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5" name="Rectangle 42"/>
            <p:cNvSpPr>
              <a:spLocks noChangeArrowheads="1"/>
            </p:cNvSpPr>
            <p:nvPr/>
          </p:nvSpPr>
          <p:spPr bwMode="auto">
            <a:xfrm>
              <a:off x="58751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6" name="Rectangle 45"/>
            <p:cNvSpPr>
              <a:spLocks noChangeArrowheads="1"/>
            </p:cNvSpPr>
            <p:nvPr/>
          </p:nvSpPr>
          <p:spPr bwMode="auto">
            <a:xfrm>
              <a:off x="63323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7" name="Rectangle 46"/>
            <p:cNvSpPr>
              <a:spLocks noChangeArrowheads="1"/>
            </p:cNvSpPr>
            <p:nvPr/>
          </p:nvSpPr>
          <p:spPr bwMode="auto">
            <a:xfrm>
              <a:off x="63323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8" name="Rectangle 49"/>
            <p:cNvSpPr>
              <a:spLocks noChangeArrowheads="1"/>
            </p:cNvSpPr>
            <p:nvPr/>
          </p:nvSpPr>
          <p:spPr bwMode="auto">
            <a:xfrm>
              <a:off x="67895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9" name="Rectangle 50"/>
            <p:cNvSpPr>
              <a:spLocks noChangeArrowheads="1"/>
            </p:cNvSpPr>
            <p:nvPr/>
          </p:nvSpPr>
          <p:spPr bwMode="auto">
            <a:xfrm>
              <a:off x="67895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0" name="Rectangle 51"/>
            <p:cNvSpPr>
              <a:spLocks noChangeArrowheads="1"/>
            </p:cNvSpPr>
            <p:nvPr/>
          </p:nvSpPr>
          <p:spPr bwMode="auto">
            <a:xfrm>
              <a:off x="54179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1" name="Rectangle 410"/>
            <p:cNvSpPr>
              <a:spLocks noChangeArrowheads="1"/>
            </p:cNvSpPr>
            <p:nvPr/>
          </p:nvSpPr>
          <p:spPr bwMode="auto">
            <a:xfrm>
              <a:off x="54179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2" name="Rectangle 49"/>
            <p:cNvSpPr>
              <a:spLocks noChangeArrowheads="1"/>
            </p:cNvSpPr>
            <p:nvPr/>
          </p:nvSpPr>
          <p:spPr bwMode="auto">
            <a:xfrm>
              <a:off x="67895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3" name="Rectangle 50"/>
            <p:cNvSpPr>
              <a:spLocks noChangeArrowheads="1"/>
            </p:cNvSpPr>
            <p:nvPr/>
          </p:nvSpPr>
          <p:spPr bwMode="auto">
            <a:xfrm>
              <a:off x="67895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4" name="Rectangle 51"/>
            <p:cNvSpPr>
              <a:spLocks noChangeArrowheads="1"/>
            </p:cNvSpPr>
            <p:nvPr/>
          </p:nvSpPr>
          <p:spPr bwMode="auto">
            <a:xfrm>
              <a:off x="54179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5" name="Rectangle 414"/>
            <p:cNvSpPr>
              <a:spLocks noChangeArrowheads="1"/>
            </p:cNvSpPr>
            <p:nvPr/>
          </p:nvSpPr>
          <p:spPr bwMode="auto">
            <a:xfrm>
              <a:off x="54179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6" name="Rectangle 47"/>
            <p:cNvSpPr>
              <a:spLocks noChangeArrowheads="1"/>
            </p:cNvSpPr>
            <p:nvPr/>
          </p:nvSpPr>
          <p:spPr bwMode="auto">
            <a:xfrm>
              <a:off x="4876800" y="247730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7" name="Rectangle 47"/>
            <p:cNvSpPr>
              <a:spLocks noChangeArrowheads="1"/>
            </p:cNvSpPr>
            <p:nvPr/>
          </p:nvSpPr>
          <p:spPr bwMode="auto">
            <a:xfrm>
              <a:off x="4876800" y="225030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8" name="Rectangle 417"/>
            <p:cNvSpPr>
              <a:spLocks noChangeArrowheads="1"/>
            </p:cNvSpPr>
            <p:nvPr/>
          </p:nvSpPr>
          <p:spPr bwMode="auto">
            <a:xfrm>
              <a:off x="4876800" y="236380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9" name="Rectangle 47"/>
            <p:cNvSpPr>
              <a:spLocks noChangeArrowheads="1"/>
            </p:cNvSpPr>
            <p:nvPr/>
          </p:nvSpPr>
          <p:spPr bwMode="auto">
            <a:xfrm>
              <a:off x="4876800" y="202331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0" name="Rectangle 419"/>
            <p:cNvSpPr>
              <a:spLocks noChangeArrowheads="1"/>
            </p:cNvSpPr>
            <p:nvPr/>
          </p:nvSpPr>
          <p:spPr bwMode="auto">
            <a:xfrm>
              <a:off x="4876800" y="213680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1" name="Rectangle 47"/>
            <p:cNvSpPr>
              <a:spLocks noChangeArrowheads="1"/>
            </p:cNvSpPr>
            <p:nvPr/>
          </p:nvSpPr>
          <p:spPr bwMode="auto">
            <a:xfrm>
              <a:off x="4876800" y="179631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2" name="Rectangle 421"/>
            <p:cNvSpPr>
              <a:spLocks noChangeArrowheads="1"/>
            </p:cNvSpPr>
            <p:nvPr/>
          </p:nvSpPr>
          <p:spPr bwMode="auto">
            <a:xfrm>
              <a:off x="4876800" y="190981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3" name="Rectangle 51"/>
            <p:cNvSpPr>
              <a:spLocks noChangeArrowheads="1"/>
            </p:cNvSpPr>
            <p:nvPr/>
          </p:nvSpPr>
          <p:spPr bwMode="auto">
            <a:xfrm>
              <a:off x="4876800" y="156931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4" name="Rectangle 423"/>
            <p:cNvSpPr>
              <a:spLocks noChangeArrowheads="1"/>
            </p:cNvSpPr>
            <p:nvPr/>
          </p:nvSpPr>
          <p:spPr bwMode="auto">
            <a:xfrm>
              <a:off x="4876800" y="168281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5" name="Rectangle 80"/>
            <p:cNvSpPr>
              <a:spLocks noChangeArrowheads="1"/>
            </p:cNvSpPr>
            <p:nvPr/>
          </p:nvSpPr>
          <p:spPr bwMode="auto">
            <a:xfrm>
              <a:off x="4884577" y="147050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7" name="Group 1298"/>
          <p:cNvGrpSpPr>
            <a:grpSpLocks/>
          </p:cNvGrpSpPr>
          <p:nvPr/>
        </p:nvGrpSpPr>
        <p:grpSpPr bwMode="auto">
          <a:xfrm>
            <a:off x="4267200" y="152400"/>
            <a:ext cx="4724400" cy="4419600"/>
            <a:chOff x="4267200" y="152400"/>
            <a:chExt cx="4724400" cy="4419600"/>
          </a:xfrm>
        </p:grpSpPr>
        <p:grpSp>
          <p:nvGrpSpPr>
            <p:cNvPr id="37895" name="Group 28"/>
            <p:cNvGrpSpPr>
              <a:grpSpLocks/>
            </p:cNvGrpSpPr>
            <p:nvPr/>
          </p:nvGrpSpPr>
          <p:grpSpPr bwMode="auto">
            <a:xfrm>
              <a:off x="5334000" y="3368680"/>
              <a:ext cx="3505200" cy="1203320"/>
              <a:chOff x="5969000" y="1974326"/>
              <a:chExt cx="3505200" cy="1200674"/>
            </a:xfrm>
          </p:grpSpPr>
          <p:sp>
            <p:nvSpPr>
              <p:cNvPr id="37898" name="TextBox 6"/>
              <p:cNvSpPr txBox="1">
                <a:spLocks noChangeArrowheads="1"/>
              </p:cNvSpPr>
              <p:nvPr/>
            </p:nvSpPr>
            <p:spPr bwMode="auto">
              <a:xfrm>
                <a:off x="6870700" y="1974326"/>
                <a:ext cx="2603500" cy="368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b="0"/>
                  <a:t>this seems </a:t>
                </a:r>
                <a:r>
                  <a:rPr lang="en-US" sz="1800">
                    <a:solidFill>
                      <a:srgbClr val="FF9900"/>
                    </a:solidFill>
                  </a:rPr>
                  <a:t>unlikely…</a:t>
                </a:r>
              </a:p>
            </p:txBody>
          </p:sp>
          <p:grpSp>
            <p:nvGrpSpPr>
              <p:cNvPr id="37899" name="Group 21"/>
              <p:cNvGrpSpPr>
                <a:grpSpLocks/>
              </p:cNvGrpSpPr>
              <p:nvPr/>
            </p:nvGrpSpPr>
            <p:grpSpPr bwMode="auto">
              <a:xfrm>
                <a:off x="5969000" y="2324842"/>
                <a:ext cx="901700" cy="850158"/>
                <a:chOff x="5969000" y="2324842"/>
                <a:chExt cx="901700" cy="850158"/>
              </a:xfrm>
            </p:grpSpPr>
            <p:cxnSp>
              <p:nvCxnSpPr>
                <p:cNvPr id="37900" name="Straight Connector 18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6019800" y="2324842"/>
                  <a:ext cx="850900" cy="7723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37901" name="Oval 19"/>
                <p:cNvSpPr>
                  <a:spLocks noChangeArrowheads="1"/>
                </p:cNvSpPr>
                <p:nvPr/>
              </p:nvSpPr>
              <p:spPr bwMode="auto">
                <a:xfrm rot="10800000">
                  <a:off x="5969000" y="30226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97" name="Rounded Rectangle 1296"/>
            <p:cNvSpPr/>
            <p:nvPr/>
          </p:nvSpPr>
          <p:spPr bwMode="auto">
            <a:xfrm>
              <a:off x="42672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98" name="Rounded Rectangle 1297"/>
            <p:cNvSpPr/>
            <p:nvPr/>
          </p:nvSpPr>
          <p:spPr bwMode="auto">
            <a:xfrm>
              <a:off x="7924800" y="152400"/>
              <a:ext cx="1066800" cy="21336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0" name="Rectangle 1299"/>
          <p:cNvSpPr/>
          <p:nvPr/>
        </p:nvSpPr>
        <p:spPr>
          <a:xfrm>
            <a:off x="5200650" y="6183313"/>
            <a:ext cx="348615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b="0">
                <a:solidFill>
                  <a:srgbClr val="404040"/>
                </a:solidFill>
              </a:rPr>
              <a:t>…now, in the other case</a:t>
            </a:r>
          </a:p>
        </p:txBody>
      </p:sp>
    </p:spTree>
    <p:extLst>
      <p:ext uri="{BB962C8B-B14F-4D97-AF65-F5344CB8AC3E}">
        <p14:creationId xmlns:p14="http://schemas.microsoft.com/office/powerpoint/2010/main" val="305549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 both cases, there are two explanations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same shoes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different shoes</a:t>
            </a:r>
          </a:p>
        </p:txBody>
      </p:sp>
      <p:grpSp>
        <p:nvGrpSpPr>
          <p:cNvPr id="38914" name="Group 859"/>
          <p:cNvGrpSpPr>
            <a:grpSpLocks/>
          </p:cNvGrpSpPr>
          <p:nvPr/>
        </p:nvGrpSpPr>
        <p:grpSpPr bwMode="auto">
          <a:xfrm>
            <a:off x="4953000" y="309563"/>
            <a:ext cx="3886200" cy="2741558"/>
            <a:chOff x="981075" y="1524000"/>
            <a:chExt cx="7041576" cy="4965987"/>
          </a:xfrm>
        </p:grpSpPr>
        <p:cxnSp>
          <p:nvCxnSpPr>
            <p:cNvPr id="38931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932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933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934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38935" name="Group 200"/>
            <p:cNvGrpSpPr>
              <a:grpSpLocks/>
            </p:cNvGrpSpPr>
            <p:nvPr/>
          </p:nvGrpSpPr>
          <p:grpSpPr bwMode="auto">
            <a:xfrm>
              <a:off x="1135063" y="4267197"/>
              <a:ext cx="2667000" cy="1589084"/>
              <a:chOff x="1135223" y="2655771"/>
              <a:chExt cx="2667000" cy="3200400"/>
            </a:xfrm>
          </p:grpSpPr>
          <p:sp>
            <p:nvSpPr>
              <p:cNvPr id="39281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2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3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4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5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6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7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8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9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0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1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2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3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4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5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6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7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8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9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0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1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2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3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4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5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6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7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8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9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0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1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2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3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4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5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6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7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8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9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0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1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2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3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4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5" name="Rectangle 77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6" name="Rectangle 78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7" name="Rectangle 79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8" name="Rectangle 80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9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0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1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2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3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4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5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6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7" name="Rectangle 89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8" name="Rectangle 90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9" name="Rectangle 91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0" name="Rectangle 92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1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2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3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4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5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6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7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8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9" name="Rectangle 101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0" name="Rectangle 102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1" name="Rectangle 103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2" name="Rectangle 104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3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4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5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6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7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8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9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0" name="Rectangle 11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1" name="Rectangle 11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2" name="Rectangle 11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3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4" name="Rectangle 252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8936" name="TextBox 253"/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307420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sp>
          <p:nvSpPr>
            <p:cNvPr id="38937" name="TextBox 254"/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229989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questionable shoes</a:t>
              </a:r>
            </a:p>
          </p:txBody>
        </p:sp>
        <p:grpSp>
          <p:nvGrpSpPr>
            <p:cNvPr id="38938" name="Group 201"/>
            <p:cNvGrpSpPr>
              <a:grpSpLocks/>
            </p:cNvGrpSpPr>
            <p:nvPr/>
          </p:nvGrpSpPr>
          <p:grpSpPr bwMode="auto">
            <a:xfrm>
              <a:off x="1135063" y="2679697"/>
              <a:ext cx="2667000" cy="1589084"/>
              <a:chOff x="1135223" y="2655771"/>
              <a:chExt cx="2667000" cy="3200400"/>
            </a:xfrm>
          </p:grpSpPr>
          <p:sp>
            <p:nvSpPr>
              <p:cNvPr id="39197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198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199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0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1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2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3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4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5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6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7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8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9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0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1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2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3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4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5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6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7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8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9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0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1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2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3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4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5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6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7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8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9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0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1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2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3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4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5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6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7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8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9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0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1" name="Rectangle 28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2" name="Rectangle 29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3" name="Rectangle 29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4" name="Rectangle 29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5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6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7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8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9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0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1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2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3" name="Rectangle 30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4" name="Rectangle 30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5" name="Rectangle 30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6" name="Rectangle 30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7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8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9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0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1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2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3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4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5" name="Rectangle 31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6" name="Rectangle 31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7" name="Rectangle 31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8" name="Rectangle 31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9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0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1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2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3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4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5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6" name="Rectangle 32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7" name="Rectangle 32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8" name="Rectangle 32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9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0" name="Rectangle 32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8939" name="Rectangle 41"/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0" name="Rectangle 42"/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1" name="Rectangle 45"/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2" name="Rectangle 46"/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3" name="Rectangle 49"/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4" name="Rectangle 50"/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5" name="Rectangle 51"/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6" name="Rectangle 77"/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7" name="Rectangle 78"/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8" name="Rectangle 79"/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9" name="Rectangle 80"/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0" name="Rectangle 41"/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1" name="Rectangle 42"/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2" name="Rectangle 45"/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3" name="Rectangle 46"/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4" name="Rectangle 49"/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5" name="Rectangle 50"/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6" name="Rectangle 51"/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7" name="Rectangle 77"/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8" name="Rectangle 78"/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9" name="Rectangle 79"/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0" name="Rectangle 41"/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1" name="Rectangle 42"/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2" name="Rectangle 45"/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3" name="Rectangle 46"/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4" name="Rectangle 49"/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5" name="Rectangle 50"/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6" name="Rectangle 51"/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7" name="Rectangle 77"/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8" name="Rectangle 78"/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9" name="Rectangle 79"/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0" name="Rectangle 41"/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1" name="Rectangle 42"/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2" name="Rectangle 487"/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3" name="Rectangle 488"/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4" name="Rectangle 49"/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5" name="Rectangle 50"/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6" name="Rectangle 51"/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7" name="Rectangle 374"/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8" name="Rectangle 375"/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9" name="Rectangle 376"/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0" name="Rectangle 49"/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1" name="Rectangle 50"/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2" name="Rectangle 51"/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3" name="Rectangle 386"/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4" name="Rectangle 387"/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5" name="Rectangle 41"/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6" name="Rectangle 42"/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7" name="Rectangle 45"/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8" name="Rectangle 46"/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9" name="Rectangle 47"/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0" name="Rectangle 49"/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1" name="Rectangle 50"/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2" name="Rectangle 51"/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3" name="Rectangle 77"/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4" name="Rectangle 78"/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5" name="Rectangle 79"/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6" name="Rectangle 80"/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7" name="Rectangle 41"/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8" name="Rectangle 42"/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9" name="Rectangle 45"/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0" name="Rectangle 46"/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1" name="Rectangle 47"/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2" name="Rectangle 49"/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3" name="Rectangle 50"/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4" name="Rectangle 51"/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5" name="Rectangle 77"/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6" name="Rectangle 78"/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7" name="Rectangle 79"/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8" name="Rectangle 80"/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9" name="Rectangle 41"/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0" name="Rectangle 42"/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1" name="Rectangle 45"/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2" name="Rectangle 46"/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3" name="Rectangle 47"/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4" name="Rectangle 49"/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5" name="Rectangle 50"/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6" name="Rectangle 51"/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7" name="Rectangle 77"/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8" name="Rectangle 78"/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9" name="Rectangle 79"/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0" name="Rectangle 80"/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1" name="Rectangle 41"/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2" name="Rectangle 42"/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3" name="Rectangle 45"/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4" name="Rectangle 46"/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5" name="Rectangle 47"/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6" name="Rectangle 49"/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7" name="Rectangle 50"/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8" name="Rectangle 51"/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9" name="Rectangle 459"/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0" name="Rectangle 460"/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1" name="Rectangle 461"/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2" name="Rectangle 462"/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3" name="Rectangle 41"/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4" name="Rectangle 42"/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5" name="Rectangle 45"/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6" name="Rectangle 46"/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7" name="Rectangle 47"/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8" name="Rectangle 49"/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9" name="Rectangle 50"/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0" name="Rectangle 51"/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1" name="Rectangle 471"/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2" name="Rectangle 472"/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3" name="Rectangle 473"/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4" name="Rectangle 474"/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5" name="Rectangle 41"/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6" name="Rectangle 42"/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7" name="Rectangle 45"/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8" name="Rectangle 46"/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9" name="Rectangle 47"/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0" name="Rectangle 49"/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1" name="Rectangle 50"/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2" name="Rectangle 51"/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3" name="Rectangle 483"/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4" name="Rectangle 484"/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5" name="Rectangle 485"/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6" name="Rectangle 486"/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7" name="Rectangle 41"/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8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9" name="Rectangle 45"/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0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1" name="Rectangle 49"/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2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3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4" name="Rectangle 494"/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5" name="Rectangle 495"/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6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7" name="Rectangle 498"/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8" name="Rectangle 41"/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9" name="Rectangle 42"/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0" name="Rectangle 45"/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1" name="Rectangle 46"/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2" name="Rectangle 47"/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3" name="Rectangle 49"/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4" name="Rectangle 50"/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5" name="Rectangle 51"/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6" name="Rectangle 77"/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7" name="Rectangle 80"/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8" name="Rectangle 41"/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9" name="Rectangle 42"/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0" name="Rectangle 45"/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1" name="Rectangle 46"/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2" name="Rectangle 47"/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3" name="Rectangle 49"/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4" name="Rectangle 50"/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5" name="Rectangle 51"/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6" name="Rectangle 77"/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7" name="Rectangle 80"/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8" name="Rectangle 41"/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9" name="Rectangle 42"/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0" name="Rectangle 45"/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1" name="Rectangle 46"/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2" name="Rectangle 47"/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3" name="Rectangle 49"/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4" name="Rectangle 50"/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5" name="Rectangle 51"/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6" name="Rectangle 77"/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7" name="Rectangle 80"/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8" name="Rectangle 41"/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9" name="Rectangle 42"/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0" name="Rectangle 45"/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1" name="Rectangle 46"/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2" name="Rectangle 47"/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3" name="Rectangle 49"/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4" name="Rectangle 50"/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5" name="Rectangle 51"/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6" name="Rectangle 544"/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7" name="Rectangle 547"/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8" name="Rectangle 41"/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9" name="Rectangle 42"/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0" name="Rectangle 45"/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1" name="Rectangle 46"/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2" name="Rectangle 47"/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3" name="Rectangle 49"/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4" name="Rectangle 50"/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5" name="Rectangle 51"/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6" name="Rectangle 556"/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7" name="Rectangle 559"/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8" name="Rectangle 41"/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9" name="Rectangle 42"/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0" name="Rectangle 45"/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1" name="Rectangle 46"/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2" name="Rectangle 47"/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3" name="Rectangle 49"/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4" name="Rectangle 50"/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5" name="Rectangle 51"/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6" name="Rectangle 568"/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7" name="Rectangle 571"/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8" name="Rectangle 41"/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9" name="Rectangle 42"/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0" name="Rectangle 45"/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1" name="Rectangle 46"/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2" name="Rectangle 49"/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3" name="Rectangle 50"/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4" name="Rectangle 51"/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5" name="Rectangle 579"/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6" name="Rectangle 51"/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7" name="Rectangle 583"/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8" name="Rectangle 41"/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9" name="Rectangle 42"/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0" name="Rectangle 45"/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1" name="Rectangle 46"/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2" name="Rectangle 49"/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3" name="Rectangle 50"/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4" name="Rectangle 51"/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5" name="Rectangle 77"/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6" name="Rectangle 80"/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7" name="Rectangle 41"/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8" name="Rectangle 42"/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9" name="Rectangle 45"/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0" name="Rectangle 46"/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1" name="Rectangle 49"/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2" name="Rectangle 50"/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3" name="Rectangle 51"/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4" name="Rectangle 77"/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5" name="Rectangle 41"/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6" name="Rectangle 42"/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7" name="Rectangle 45"/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8" name="Rectangle 46"/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9" name="Rectangle 49"/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0" name="Rectangle 50"/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1" name="Rectangle 51"/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2" name="Rectangle 77"/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3" name="Rectangle 41"/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4" name="Rectangle 42"/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5" name="Rectangle 45"/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6" name="Rectangle 49"/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7" name="Rectangle 50"/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8" name="Rectangle 51"/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9" name="Rectangle 622"/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0" name="Rectangle 49"/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1" name="Rectangle 50"/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2" name="Rectangle 51"/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3" name="Rectangle 628"/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4" name="Rectangle 47"/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5" name="Rectangle 47"/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6" name="Rectangle 632"/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7" name="Rectangle 47"/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8" name="Rectangle 634"/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9" name="Rectangle 47"/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0" name="Rectangle 636"/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1" name="Rectangle 51"/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2" name="Rectangle 638"/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3" name="Rectangle 49"/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4" name="Rectangle 50"/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5" name="Rectangle 49"/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6" name="Rectangle 50"/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7" name="Rectangle 49"/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8" name="Rectangle 50"/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9" name="Rectangle 49"/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0" name="Rectangle 50"/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1" name="Rectangle 49"/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2" name="Rectangle 50"/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3" name="Rectangle 49"/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4" name="Rectangle 50"/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5" name="Rectangle 49"/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6" name="Rectangle 50"/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4686300" y="4872038"/>
            <a:ext cx="3619500" cy="1071562"/>
            <a:chOff x="5969000" y="3022600"/>
            <a:chExt cx="3619500" cy="1068994"/>
          </a:xfrm>
        </p:grpSpPr>
        <p:sp>
          <p:nvSpPr>
            <p:cNvPr id="38927" name="TextBox 6"/>
            <p:cNvSpPr txBox="1">
              <a:spLocks noChangeArrowheads="1"/>
            </p:cNvSpPr>
            <p:nvPr/>
          </p:nvSpPr>
          <p:spPr bwMode="auto">
            <a:xfrm>
              <a:off x="6680200" y="3723074"/>
              <a:ext cx="2908300" cy="368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…thus…</a:t>
              </a:r>
              <a:endParaRPr lang="en-US" sz="1800">
                <a:solidFill>
                  <a:srgbClr val="FF9900"/>
                </a:solidFill>
              </a:endParaRPr>
            </a:p>
          </p:txBody>
        </p:sp>
        <p:grpSp>
          <p:nvGrpSpPr>
            <p:cNvPr id="38928" name="Group 21"/>
            <p:cNvGrpSpPr>
              <a:grpSpLocks/>
            </p:cNvGrpSpPr>
            <p:nvPr/>
          </p:nvGrpSpPr>
          <p:grpSpPr bwMode="auto">
            <a:xfrm>
              <a:off x="5969000" y="3022600"/>
              <a:ext cx="762000" cy="928569"/>
              <a:chOff x="5969000" y="3022600"/>
              <a:chExt cx="762000" cy="928569"/>
            </a:xfrm>
          </p:grpSpPr>
          <p:cxnSp>
            <p:nvCxnSpPr>
              <p:cNvPr id="38929" name="Straight Connector 18"/>
              <p:cNvCxnSpPr>
                <a:cxnSpLocks noChangeShapeType="1"/>
              </p:cNvCxnSpPr>
              <p:nvPr/>
            </p:nvCxnSpPr>
            <p:spPr bwMode="auto">
              <a:xfrm rot="16200000" flipV="1">
                <a:off x="5948422" y="3168591"/>
                <a:ext cx="853956" cy="71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8930" name="Oval 19"/>
              <p:cNvSpPr>
                <a:spLocks noChangeArrowheads="1"/>
              </p:cNvSpPr>
              <p:nvPr/>
            </p:nvSpPr>
            <p:spPr bwMode="auto">
              <a:xfrm rot="10800000">
                <a:off x="5969000" y="3022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1298"/>
          <p:cNvGrpSpPr>
            <a:grpSpLocks/>
          </p:cNvGrpSpPr>
          <p:nvPr/>
        </p:nvGrpSpPr>
        <p:grpSpPr bwMode="auto">
          <a:xfrm>
            <a:off x="4267200" y="228600"/>
            <a:ext cx="4572000" cy="4343400"/>
            <a:chOff x="4267200" y="228600"/>
            <a:chExt cx="4572000" cy="4343400"/>
          </a:xfrm>
        </p:grpSpPr>
        <p:grpSp>
          <p:nvGrpSpPr>
            <p:cNvPr id="38920" name="Group 28"/>
            <p:cNvGrpSpPr>
              <a:grpSpLocks/>
            </p:cNvGrpSpPr>
            <p:nvPr/>
          </p:nvGrpSpPr>
          <p:grpSpPr bwMode="auto">
            <a:xfrm>
              <a:off x="5334000" y="3368680"/>
              <a:ext cx="3505200" cy="1203320"/>
              <a:chOff x="5969000" y="1974326"/>
              <a:chExt cx="3505200" cy="1200674"/>
            </a:xfrm>
          </p:grpSpPr>
          <p:sp>
            <p:nvSpPr>
              <p:cNvPr id="38923" name="TextBox 6"/>
              <p:cNvSpPr txBox="1">
                <a:spLocks noChangeArrowheads="1"/>
              </p:cNvSpPr>
              <p:nvPr/>
            </p:nvSpPr>
            <p:spPr bwMode="auto">
              <a:xfrm>
                <a:off x="6870700" y="1974326"/>
                <a:ext cx="2603500" cy="644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b="0"/>
                  <a:t>this </a:t>
                </a:r>
                <a:r>
                  <a:rPr lang="en-US" sz="1800">
                    <a:solidFill>
                      <a:srgbClr val="99CC00"/>
                    </a:solidFill>
                  </a:rPr>
                  <a:t>does seem not unlikely…</a:t>
                </a:r>
              </a:p>
            </p:txBody>
          </p:sp>
          <p:grpSp>
            <p:nvGrpSpPr>
              <p:cNvPr id="38924" name="Group 21"/>
              <p:cNvGrpSpPr>
                <a:grpSpLocks/>
              </p:cNvGrpSpPr>
              <p:nvPr/>
            </p:nvGrpSpPr>
            <p:grpSpPr bwMode="auto">
              <a:xfrm>
                <a:off x="5969000" y="2324842"/>
                <a:ext cx="901700" cy="850158"/>
                <a:chOff x="5969000" y="2324842"/>
                <a:chExt cx="901700" cy="850158"/>
              </a:xfrm>
            </p:grpSpPr>
            <p:cxnSp>
              <p:nvCxnSpPr>
                <p:cNvPr id="38925" name="Straight Connector 18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6019800" y="2324842"/>
                  <a:ext cx="850900" cy="7723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38926" name="Oval 19"/>
                <p:cNvSpPr>
                  <a:spLocks noChangeArrowheads="1"/>
                </p:cNvSpPr>
                <p:nvPr/>
              </p:nvSpPr>
              <p:spPr bwMode="auto">
                <a:xfrm rot="10800000">
                  <a:off x="5969000" y="30226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97" name="Rounded Rectangle 1296"/>
            <p:cNvSpPr/>
            <p:nvPr/>
          </p:nvSpPr>
          <p:spPr bwMode="auto">
            <a:xfrm>
              <a:off x="42672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Rounded Rectangle 1303"/>
            <p:cNvSpPr/>
            <p:nvPr/>
          </p:nvSpPr>
          <p:spPr bwMode="auto">
            <a:xfrm>
              <a:off x="64770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5" name="Rectangle 1304"/>
          <p:cNvSpPr>
            <a:spLocks noChangeArrowheads="1"/>
          </p:cNvSpPr>
          <p:nvPr/>
        </p:nvSpPr>
        <p:spPr bwMode="auto">
          <a:xfrm>
            <a:off x="6400800" y="5562600"/>
            <a:ext cx="101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00"/>
                </a:solidFill>
              </a:rPr>
              <a:t>no thus</a:t>
            </a:r>
            <a:endParaRPr lang="en-US"/>
          </a:p>
        </p:txBody>
      </p:sp>
      <p:sp>
        <p:nvSpPr>
          <p:cNvPr id="1307" name="TextBox 9"/>
          <p:cNvSpPr txBox="1">
            <a:spLocks noChangeArrowheads="1"/>
          </p:cNvSpPr>
          <p:nvPr/>
        </p:nvSpPr>
        <p:spPr bwMode="auto">
          <a:xfrm>
            <a:off x="0" y="5048250"/>
            <a:ext cx="9144000" cy="1200150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>
                <a:solidFill>
                  <a:schemeClr val="bg1"/>
                </a:solidFill>
              </a:rPr>
              <a:t>we still have </a:t>
            </a:r>
            <a:r>
              <a:rPr lang="en-US" sz="3600">
                <a:solidFill>
                  <a:srgbClr val="FF9900"/>
                </a:solidFill>
              </a:rPr>
              <a:t>two possible explanations</a:t>
            </a:r>
          </a:p>
          <a:p>
            <a:pPr eaLnBrk="1" hangingPunct="1"/>
            <a:r>
              <a:rPr lang="en-US" sz="3600" b="0">
                <a:solidFill>
                  <a:schemeClr val="bg1"/>
                </a:solidFill>
                <a:sym typeface="Wingdings" charset="0"/>
              </a:rPr>
              <a:t> we </a:t>
            </a:r>
            <a:r>
              <a:rPr lang="en-US" sz="3600">
                <a:solidFill>
                  <a:srgbClr val="FF9900"/>
                </a:solidFill>
                <a:sym typeface="Wingdings" charset="0"/>
              </a:rPr>
              <a:t>cannot conclude </a:t>
            </a:r>
            <a:r>
              <a:rPr lang="en-US" sz="3600" b="0">
                <a:solidFill>
                  <a:schemeClr val="bg1"/>
                </a:solidFill>
                <a:sym typeface="Wingdings" charset="0"/>
              </a:rPr>
              <a:t>anything</a:t>
            </a:r>
            <a:endParaRPr lang="en-US" sz="360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65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5" grpId="0"/>
      <p:bldP spid="130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>
              <a:lnSpc>
                <a:spcPct val="80000"/>
              </a:lnSpc>
            </a:pPr>
            <a:endParaRPr lang="en-US" sz="70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r">
              <a:lnSpc>
                <a:spcPct val="80000"/>
              </a:lnSpc>
            </a:pPr>
            <a:endParaRPr lang="en-US" sz="70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r">
              <a:lnSpc>
                <a:spcPct val="80000"/>
              </a:lnSpc>
            </a:pPr>
            <a:r>
              <a:rPr lang="en-US" sz="7000" b="1" dirty="0">
                <a:solidFill>
                  <a:srgbClr val="A6A6A6"/>
                </a:solidFill>
                <a:latin typeface="Arial" charset="0"/>
                <a:cs typeface="Arial" charset="0"/>
              </a:rPr>
              <a:t>a classic</a:t>
            </a:r>
            <a:br>
              <a:rPr lang="en-US" sz="7000" b="1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sz="7000" b="1" dirty="0">
                <a:solidFill>
                  <a:srgbClr val="A6A6A6"/>
                </a:solidFill>
                <a:latin typeface="Arial" charset="0"/>
                <a:cs typeface="Arial" charset="0"/>
              </a:rPr>
              <a:t>screw-ups</a:t>
            </a:r>
          </a:p>
        </p:txBody>
      </p:sp>
    </p:spTree>
    <p:extLst>
      <p:ext uri="{BB962C8B-B14F-4D97-AF65-F5344CB8AC3E}">
        <p14:creationId xmlns:p14="http://schemas.microsoft.com/office/powerpoint/2010/main" val="34064161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525963"/>
          </a:xfrm>
        </p:spPr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you are making a new input device. You know that it cannot be better than a mouse, but you want to show that it is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as good as the mouse.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how do you proceed? </a:t>
            </a:r>
          </a:p>
        </p:txBody>
      </p:sp>
      <p:sp>
        <p:nvSpPr>
          <p:cNvPr id="70660" name="TextBox 2"/>
          <p:cNvSpPr txBox="1">
            <a:spLocks noChangeArrowheads="1"/>
          </p:cNvSpPr>
          <p:nvPr/>
        </p:nvSpPr>
        <p:spPr bwMode="auto">
          <a:xfrm>
            <a:off x="838200" y="5334000"/>
            <a:ext cx="72056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000" dirty="0">
                <a:solidFill>
                  <a:srgbClr val="99CC00"/>
                </a:solidFill>
              </a:rPr>
              <a:t>&lt;30sec brainstorming&gt;</a:t>
            </a:r>
          </a:p>
        </p:txBody>
      </p:sp>
      <p:pic>
        <p:nvPicPr>
          <p:cNvPr id="70661" name="Picture 4" descr="ms_mouse_groov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787775"/>
            <a:ext cx="26892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3755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4525963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how about you run a test and if stats come out non-significant you write </a:t>
            </a:r>
            <a:r>
              <a:rPr lang="ja-JP" altLang="en-US" dirty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our tests showed that there was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no difference</a:t>
            </a:r>
            <a:r>
              <a:rPr lang="ja-JP" altLang="en-US" dirty="0">
                <a:latin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cs typeface="Arial" charset="0"/>
              </a:rPr>
              <a:t>?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br>
              <a:rPr lang="en-US" dirty="0">
                <a:latin typeface="Arial" charset="0"/>
                <a:cs typeface="Arial" charset="0"/>
              </a:rPr>
            </a:b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nope!</a:t>
            </a:r>
          </a:p>
          <a:p>
            <a:r>
              <a:rPr lang="en-US" dirty="0">
                <a:latin typeface="Arial" charset="0"/>
                <a:cs typeface="Arial" charset="0"/>
              </a:rPr>
              <a:t>significant difference </a:t>
            </a:r>
            <a:r>
              <a:rPr lang="en-US" dirty="0">
                <a:latin typeface="Arial" charset="0"/>
                <a:cs typeface="Arial" charset="0"/>
                <a:sym typeface="Wingdings" charset="0"/>
              </a:rPr>
              <a:t> mechanisms different</a:t>
            </a: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 significant difference </a:t>
            </a:r>
            <a:r>
              <a:rPr lang="en-US" dirty="0">
                <a:latin typeface="Arial" charset="0"/>
                <a:cs typeface="Arial" charset="0"/>
                <a:sym typeface="Wingdings" charset="0"/>
              </a:rPr>
              <a:t></a:t>
            </a:r>
            <a:endParaRPr lang="en-US" dirty="0">
              <a:latin typeface="Arial" charset="0"/>
              <a:cs typeface="Arial" charset="0"/>
            </a:endParaRPr>
          </a:p>
        </p:txBody>
      </p:sp>
      <p:cxnSp>
        <p:nvCxnSpPr>
          <p:cNvPr id="71683" name="Straight Connector 3"/>
          <p:cNvCxnSpPr>
            <a:cxnSpLocks noChangeShapeType="1"/>
          </p:cNvCxnSpPr>
          <p:nvPr/>
        </p:nvCxnSpPr>
        <p:spPr bwMode="auto">
          <a:xfrm rot="5400000">
            <a:off x="3428207" y="2894806"/>
            <a:ext cx="1219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684" name="Straight Connector 4"/>
          <p:cNvCxnSpPr>
            <a:cxnSpLocks noChangeShapeType="1"/>
          </p:cNvCxnSpPr>
          <p:nvPr/>
        </p:nvCxnSpPr>
        <p:spPr bwMode="auto">
          <a:xfrm rot="10800000" flipV="1">
            <a:off x="4038600" y="3503613"/>
            <a:ext cx="4572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51816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47244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56388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5638800" y="3046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7010400" y="3046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60960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6096000" y="3046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6096000" y="2817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74676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4" name="Rectangle 14"/>
          <p:cNvSpPr>
            <a:spLocks noChangeArrowheads="1"/>
          </p:cNvSpPr>
          <p:nvPr/>
        </p:nvSpPr>
        <p:spPr bwMode="auto">
          <a:xfrm>
            <a:off x="65532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5" name="Rectangle 15"/>
          <p:cNvSpPr>
            <a:spLocks noChangeArrowheads="1"/>
          </p:cNvSpPr>
          <p:nvPr/>
        </p:nvSpPr>
        <p:spPr bwMode="auto">
          <a:xfrm>
            <a:off x="6553200" y="3046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6" name="Rectangle 16"/>
          <p:cNvSpPr>
            <a:spLocks noChangeArrowheads="1"/>
          </p:cNvSpPr>
          <p:nvPr/>
        </p:nvSpPr>
        <p:spPr bwMode="auto">
          <a:xfrm>
            <a:off x="70104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71697" name="Straight Connector 17"/>
          <p:cNvCxnSpPr>
            <a:cxnSpLocks noChangeShapeType="1"/>
          </p:cNvCxnSpPr>
          <p:nvPr/>
        </p:nvCxnSpPr>
        <p:spPr bwMode="auto">
          <a:xfrm rot="5400000">
            <a:off x="3427413" y="4341813"/>
            <a:ext cx="1220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698" name="Straight Connector 18"/>
          <p:cNvCxnSpPr>
            <a:cxnSpLocks noChangeShapeType="1"/>
          </p:cNvCxnSpPr>
          <p:nvPr/>
        </p:nvCxnSpPr>
        <p:spPr bwMode="auto">
          <a:xfrm rot="10800000">
            <a:off x="4038600" y="4951413"/>
            <a:ext cx="4572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1699" name="Rectangle 19"/>
          <p:cNvSpPr>
            <a:spLocks noChangeArrowheads="1"/>
          </p:cNvSpPr>
          <p:nvPr/>
        </p:nvSpPr>
        <p:spPr bwMode="auto">
          <a:xfrm>
            <a:off x="5181600" y="4722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0" name="Rectangle 20"/>
          <p:cNvSpPr>
            <a:spLocks noChangeArrowheads="1"/>
          </p:cNvSpPr>
          <p:nvPr/>
        </p:nvSpPr>
        <p:spPr bwMode="auto">
          <a:xfrm>
            <a:off x="5181600" y="44942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1" name="Rectangle 21"/>
          <p:cNvSpPr>
            <a:spLocks noChangeArrowheads="1"/>
          </p:cNvSpPr>
          <p:nvPr/>
        </p:nvSpPr>
        <p:spPr bwMode="auto">
          <a:xfrm>
            <a:off x="4724400" y="4724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2" name="Rectangle 22"/>
          <p:cNvSpPr>
            <a:spLocks noChangeArrowheads="1"/>
          </p:cNvSpPr>
          <p:nvPr/>
        </p:nvSpPr>
        <p:spPr bwMode="auto">
          <a:xfrm>
            <a:off x="5638800" y="4722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3" name="Rectangle 23"/>
          <p:cNvSpPr>
            <a:spLocks noChangeArrowheads="1"/>
          </p:cNvSpPr>
          <p:nvPr/>
        </p:nvSpPr>
        <p:spPr bwMode="auto">
          <a:xfrm>
            <a:off x="5638800" y="44942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4" name="Rectangle 24"/>
          <p:cNvSpPr>
            <a:spLocks noChangeArrowheads="1"/>
          </p:cNvSpPr>
          <p:nvPr/>
        </p:nvSpPr>
        <p:spPr bwMode="auto">
          <a:xfrm>
            <a:off x="5638800" y="42656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5" name="Rectangle 25"/>
          <p:cNvSpPr>
            <a:spLocks noChangeArrowheads="1"/>
          </p:cNvSpPr>
          <p:nvPr/>
        </p:nvSpPr>
        <p:spPr bwMode="auto">
          <a:xfrm>
            <a:off x="7848600" y="4724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6" name="Rectangle 26"/>
          <p:cNvSpPr>
            <a:spLocks noChangeArrowheads="1"/>
          </p:cNvSpPr>
          <p:nvPr/>
        </p:nvSpPr>
        <p:spPr bwMode="auto">
          <a:xfrm>
            <a:off x="6096000" y="4722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7" name="Rectangle 27"/>
          <p:cNvSpPr>
            <a:spLocks noChangeArrowheads="1"/>
          </p:cNvSpPr>
          <p:nvPr/>
        </p:nvSpPr>
        <p:spPr bwMode="auto">
          <a:xfrm>
            <a:off x="6096000" y="44942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8" name="Rectangle 28"/>
          <p:cNvSpPr>
            <a:spLocks noChangeArrowheads="1"/>
          </p:cNvSpPr>
          <p:nvPr/>
        </p:nvSpPr>
        <p:spPr bwMode="auto">
          <a:xfrm>
            <a:off x="6096000" y="42656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9" name="Rectangle 29"/>
          <p:cNvSpPr>
            <a:spLocks noChangeArrowheads="1"/>
          </p:cNvSpPr>
          <p:nvPr/>
        </p:nvSpPr>
        <p:spPr bwMode="auto">
          <a:xfrm>
            <a:off x="6553200" y="4722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10" name="Rectangle 30"/>
          <p:cNvSpPr>
            <a:spLocks noChangeArrowheads="1"/>
          </p:cNvSpPr>
          <p:nvPr/>
        </p:nvSpPr>
        <p:spPr bwMode="auto">
          <a:xfrm>
            <a:off x="7010400" y="4724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114800" y="5889625"/>
            <a:ext cx="1500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9900"/>
                </a:solidFill>
                <a:sym typeface="Wingdings" charset="0"/>
              </a:rPr>
              <a:t>nothing</a:t>
            </a:r>
            <a:endParaRPr lang="en-US" sz="280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96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153400" cy="4525963"/>
          </a:xfrm>
        </p:spPr>
        <p:txBody>
          <a:bodyPr lIns="92075" tIns="46038" rIns="92075" bIns="46038"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r>
              <a:rPr lang="en-US">
                <a:latin typeface="Arial" charset="0"/>
                <a:cs typeface="Arial" charset="0"/>
              </a:rPr>
              <a:t>so how do you prove that two mechanisms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are the same?</a:t>
            </a:r>
          </a:p>
          <a:p>
            <a:pPr eaLnBrk="1" hangingPunct="1"/>
            <a:endParaRPr lang="en-US" b="1">
              <a:solidFill>
                <a:srgbClr val="FF9900"/>
              </a:solidFill>
              <a:latin typeface="Arial" charset="0"/>
              <a:cs typeface="Arial" charset="0"/>
            </a:endParaRPr>
          </a:p>
          <a:p>
            <a:pPr eaLnBrk="1" hangingPunct="1"/>
            <a:endParaRPr lang="en-US" b="1">
              <a:solidFill>
                <a:srgbClr val="FF99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07988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 both cases, there are two explanations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same shoes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different shoes</a:t>
            </a:r>
          </a:p>
        </p:txBody>
      </p:sp>
      <p:grpSp>
        <p:nvGrpSpPr>
          <p:cNvPr id="74754" name="Group 859"/>
          <p:cNvGrpSpPr>
            <a:grpSpLocks/>
          </p:cNvGrpSpPr>
          <p:nvPr/>
        </p:nvGrpSpPr>
        <p:grpSpPr bwMode="auto">
          <a:xfrm>
            <a:off x="4953000" y="309563"/>
            <a:ext cx="3962400" cy="2741558"/>
            <a:chOff x="981075" y="1524000"/>
            <a:chExt cx="7179646" cy="4965987"/>
          </a:xfrm>
        </p:grpSpPr>
        <p:cxnSp>
          <p:nvCxnSpPr>
            <p:cNvPr id="74771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4772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4773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4774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74775" name="Group 200"/>
            <p:cNvGrpSpPr>
              <a:grpSpLocks/>
            </p:cNvGrpSpPr>
            <p:nvPr/>
          </p:nvGrpSpPr>
          <p:grpSpPr bwMode="auto">
            <a:xfrm>
              <a:off x="1135063" y="4267197"/>
              <a:ext cx="2667000" cy="1589084"/>
              <a:chOff x="1135223" y="2655771"/>
              <a:chExt cx="2667000" cy="3200400"/>
            </a:xfrm>
          </p:grpSpPr>
          <p:sp>
            <p:nvSpPr>
              <p:cNvPr id="75121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2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3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4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5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6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7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8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9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0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1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2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3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4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5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6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7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8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9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0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1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2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3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4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5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6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7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8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9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0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1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2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3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4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5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6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7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8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9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0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1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2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3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4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5" name="Rectangle 77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6" name="Rectangle 78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7" name="Rectangle 79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8" name="Rectangle 80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9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0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1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2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3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4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5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6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7" name="Rectangle 89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8" name="Rectangle 90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9" name="Rectangle 91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0" name="Rectangle 92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1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2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3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4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5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6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7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8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9" name="Rectangle 101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0" name="Rectangle 102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1" name="Rectangle 103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2" name="Rectangle 104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3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4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5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6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7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8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9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200" name="Rectangle 11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201" name="Rectangle 11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202" name="Rectangle 11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203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204" name="Rectangle 252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74776" name="TextBox 253"/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307420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sp>
          <p:nvSpPr>
            <p:cNvPr id="74777" name="TextBox 254"/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368059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questionable shoes</a:t>
              </a:r>
            </a:p>
          </p:txBody>
        </p:sp>
        <p:grpSp>
          <p:nvGrpSpPr>
            <p:cNvPr id="74778" name="Group 201"/>
            <p:cNvGrpSpPr>
              <a:grpSpLocks/>
            </p:cNvGrpSpPr>
            <p:nvPr/>
          </p:nvGrpSpPr>
          <p:grpSpPr bwMode="auto">
            <a:xfrm>
              <a:off x="1135063" y="2679697"/>
              <a:ext cx="2667000" cy="1589084"/>
              <a:chOff x="1135223" y="2655771"/>
              <a:chExt cx="2667000" cy="3200400"/>
            </a:xfrm>
          </p:grpSpPr>
          <p:sp>
            <p:nvSpPr>
              <p:cNvPr id="75037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38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39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0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1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2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3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4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5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6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7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8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9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0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1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2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3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4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5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6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7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8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9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0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1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2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3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4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5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6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7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8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9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0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1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2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3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4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5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6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7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8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9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0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1" name="Rectangle 28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2" name="Rectangle 29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3" name="Rectangle 29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4" name="Rectangle 29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5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6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7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8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9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0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1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2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3" name="Rectangle 30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4" name="Rectangle 30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5" name="Rectangle 30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6" name="Rectangle 30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7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8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9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0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1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2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3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4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5" name="Rectangle 31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6" name="Rectangle 31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7" name="Rectangle 31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8" name="Rectangle 31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9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0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1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2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3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4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5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6" name="Rectangle 32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7" name="Rectangle 32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8" name="Rectangle 32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9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0" name="Rectangle 32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74779" name="Rectangle 41"/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0" name="Rectangle 42"/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1" name="Rectangle 45"/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2" name="Rectangle 46"/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3" name="Rectangle 49"/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4" name="Rectangle 50"/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5" name="Rectangle 51"/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6" name="Rectangle 77"/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7" name="Rectangle 78"/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8" name="Rectangle 79"/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9" name="Rectangle 80"/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0" name="Rectangle 41"/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1" name="Rectangle 42"/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2" name="Rectangle 45"/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3" name="Rectangle 46"/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4" name="Rectangle 49"/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5" name="Rectangle 50"/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6" name="Rectangle 51"/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7" name="Rectangle 77"/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8" name="Rectangle 78"/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9" name="Rectangle 79"/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0" name="Rectangle 41"/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1" name="Rectangle 42"/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2" name="Rectangle 45"/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3" name="Rectangle 46"/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4" name="Rectangle 49"/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5" name="Rectangle 50"/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6" name="Rectangle 51"/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7" name="Rectangle 77"/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8" name="Rectangle 78"/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9" name="Rectangle 79"/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0" name="Rectangle 41"/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1" name="Rectangle 42"/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2" name="Rectangle 487"/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3" name="Rectangle 488"/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4" name="Rectangle 49"/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5" name="Rectangle 50"/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6" name="Rectangle 51"/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7" name="Rectangle 374"/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8" name="Rectangle 375"/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9" name="Rectangle 376"/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0" name="Rectangle 49"/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1" name="Rectangle 50"/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2" name="Rectangle 51"/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3" name="Rectangle 386"/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4" name="Rectangle 387"/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5" name="Rectangle 41"/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6" name="Rectangle 42"/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7" name="Rectangle 45"/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8" name="Rectangle 46"/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9" name="Rectangle 47"/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0" name="Rectangle 49"/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1" name="Rectangle 50"/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2" name="Rectangle 51"/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3" name="Rectangle 77"/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4" name="Rectangle 78"/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5" name="Rectangle 79"/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6" name="Rectangle 80"/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7" name="Rectangle 41"/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8" name="Rectangle 42"/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9" name="Rectangle 45"/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0" name="Rectangle 46"/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1" name="Rectangle 47"/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2" name="Rectangle 49"/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3" name="Rectangle 50"/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4" name="Rectangle 51"/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5" name="Rectangle 77"/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6" name="Rectangle 78"/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7" name="Rectangle 79"/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8" name="Rectangle 80"/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9" name="Rectangle 41"/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0" name="Rectangle 42"/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1" name="Rectangle 45"/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2" name="Rectangle 46"/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3" name="Rectangle 47"/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4" name="Rectangle 49"/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5" name="Rectangle 50"/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6" name="Rectangle 51"/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7" name="Rectangle 77"/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8" name="Rectangle 78"/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9" name="Rectangle 79"/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0" name="Rectangle 80"/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1" name="Rectangle 41"/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2" name="Rectangle 42"/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3" name="Rectangle 45"/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4" name="Rectangle 46"/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5" name="Rectangle 47"/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6" name="Rectangle 49"/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7" name="Rectangle 50"/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8" name="Rectangle 51"/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9" name="Rectangle 459"/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0" name="Rectangle 460"/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1" name="Rectangle 461"/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2" name="Rectangle 462"/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3" name="Rectangle 41"/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4" name="Rectangle 42"/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5" name="Rectangle 45"/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6" name="Rectangle 46"/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7" name="Rectangle 47"/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8" name="Rectangle 49"/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9" name="Rectangle 50"/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0" name="Rectangle 51"/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1" name="Rectangle 471"/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2" name="Rectangle 472"/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3" name="Rectangle 473"/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4" name="Rectangle 474"/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5" name="Rectangle 41"/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6" name="Rectangle 42"/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7" name="Rectangle 45"/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8" name="Rectangle 46"/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9" name="Rectangle 47"/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0" name="Rectangle 49"/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1" name="Rectangle 50"/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2" name="Rectangle 51"/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3" name="Rectangle 483"/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4" name="Rectangle 484"/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5" name="Rectangle 485"/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6" name="Rectangle 486"/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7" name="Rectangle 41"/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8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9" name="Rectangle 45"/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0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1" name="Rectangle 49"/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2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3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4" name="Rectangle 494"/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5" name="Rectangle 495"/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6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7" name="Rectangle 498"/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8" name="Rectangle 41"/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9" name="Rectangle 42"/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0" name="Rectangle 45"/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1" name="Rectangle 46"/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2" name="Rectangle 47"/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3" name="Rectangle 49"/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4" name="Rectangle 50"/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5" name="Rectangle 51"/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6" name="Rectangle 77"/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7" name="Rectangle 80"/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8" name="Rectangle 41"/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9" name="Rectangle 42"/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0" name="Rectangle 45"/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1" name="Rectangle 46"/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2" name="Rectangle 47"/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3" name="Rectangle 49"/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4" name="Rectangle 50"/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5" name="Rectangle 51"/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6" name="Rectangle 77"/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7" name="Rectangle 80"/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8" name="Rectangle 41"/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9" name="Rectangle 42"/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0" name="Rectangle 45"/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1" name="Rectangle 46"/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2" name="Rectangle 47"/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3" name="Rectangle 49"/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4" name="Rectangle 50"/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5" name="Rectangle 51"/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6" name="Rectangle 77"/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7" name="Rectangle 80"/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8" name="Rectangle 41"/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9" name="Rectangle 42"/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0" name="Rectangle 45"/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1" name="Rectangle 46"/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2" name="Rectangle 47"/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3" name="Rectangle 49"/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4" name="Rectangle 50"/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5" name="Rectangle 51"/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6" name="Rectangle 544"/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7" name="Rectangle 547"/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8" name="Rectangle 41"/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9" name="Rectangle 42"/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0" name="Rectangle 45"/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1" name="Rectangle 46"/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2" name="Rectangle 47"/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3" name="Rectangle 49"/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4" name="Rectangle 50"/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5" name="Rectangle 51"/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6" name="Rectangle 556"/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7" name="Rectangle 559"/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8" name="Rectangle 41"/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9" name="Rectangle 42"/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0" name="Rectangle 45"/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1" name="Rectangle 46"/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2" name="Rectangle 47"/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3" name="Rectangle 49"/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4" name="Rectangle 50"/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5" name="Rectangle 51"/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6" name="Rectangle 568"/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7" name="Rectangle 571"/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8" name="Rectangle 41"/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9" name="Rectangle 42"/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0" name="Rectangle 45"/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1" name="Rectangle 46"/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2" name="Rectangle 49"/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3" name="Rectangle 50"/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4" name="Rectangle 51"/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5" name="Rectangle 579"/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6" name="Rectangle 51"/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7" name="Rectangle 583"/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8" name="Rectangle 41"/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9" name="Rectangle 42"/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0" name="Rectangle 45"/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1" name="Rectangle 46"/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2" name="Rectangle 49"/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3" name="Rectangle 50"/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4" name="Rectangle 51"/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5" name="Rectangle 77"/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6" name="Rectangle 80"/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7" name="Rectangle 41"/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8" name="Rectangle 42"/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9" name="Rectangle 45"/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0" name="Rectangle 46"/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1" name="Rectangle 49"/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2" name="Rectangle 50"/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3" name="Rectangle 51"/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4" name="Rectangle 77"/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5" name="Rectangle 41"/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6" name="Rectangle 42"/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7" name="Rectangle 45"/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8" name="Rectangle 46"/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9" name="Rectangle 49"/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0" name="Rectangle 50"/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1" name="Rectangle 51"/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2" name="Rectangle 77"/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3" name="Rectangle 41"/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4" name="Rectangle 42"/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5" name="Rectangle 45"/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6" name="Rectangle 49"/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7" name="Rectangle 50"/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8" name="Rectangle 51"/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9" name="Rectangle 622"/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0" name="Rectangle 49"/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1" name="Rectangle 50"/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2" name="Rectangle 51"/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3" name="Rectangle 628"/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4" name="Rectangle 47"/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5" name="Rectangle 47"/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6" name="Rectangle 632"/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7" name="Rectangle 47"/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8" name="Rectangle 634"/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9" name="Rectangle 47"/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0" name="Rectangle 636"/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1" name="Rectangle 51"/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2" name="Rectangle 638"/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3" name="Rectangle 49"/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4" name="Rectangle 50"/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5" name="Rectangle 49"/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6" name="Rectangle 50"/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7" name="Rectangle 49"/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8" name="Rectangle 50"/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9" name="Rectangle 49"/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0" name="Rectangle 50"/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1" name="Rectangle 49"/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2" name="Rectangle 50"/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3" name="Rectangle 49"/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4" name="Rectangle 50"/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5" name="Rectangle 49"/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6" name="Rectangle 50"/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74756" name="Group 28"/>
          <p:cNvGrpSpPr>
            <a:grpSpLocks/>
          </p:cNvGrpSpPr>
          <p:nvPr/>
        </p:nvGrpSpPr>
        <p:grpSpPr bwMode="auto">
          <a:xfrm>
            <a:off x="4686300" y="4872038"/>
            <a:ext cx="3619500" cy="1071562"/>
            <a:chOff x="5969000" y="3022600"/>
            <a:chExt cx="3619500" cy="1068994"/>
          </a:xfrm>
        </p:grpSpPr>
        <p:sp>
          <p:nvSpPr>
            <p:cNvPr id="74767" name="TextBox 6"/>
            <p:cNvSpPr txBox="1">
              <a:spLocks noChangeArrowheads="1"/>
            </p:cNvSpPr>
            <p:nvPr/>
          </p:nvSpPr>
          <p:spPr bwMode="auto">
            <a:xfrm>
              <a:off x="6680200" y="3723074"/>
              <a:ext cx="2908300" cy="368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…thus…</a:t>
              </a:r>
              <a:endParaRPr lang="en-US" sz="1800">
                <a:solidFill>
                  <a:srgbClr val="FF9900"/>
                </a:solidFill>
              </a:endParaRPr>
            </a:p>
          </p:txBody>
        </p:sp>
        <p:grpSp>
          <p:nvGrpSpPr>
            <p:cNvPr id="74768" name="Group 21"/>
            <p:cNvGrpSpPr>
              <a:grpSpLocks/>
            </p:cNvGrpSpPr>
            <p:nvPr/>
          </p:nvGrpSpPr>
          <p:grpSpPr bwMode="auto">
            <a:xfrm>
              <a:off x="5969000" y="3022600"/>
              <a:ext cx="762000" cy="928569"/>
              <a:chOff x="5969000" y="3022600"/>
              <a:chExt cx="762000" cy="928569"/>
            </a:xfrm>
          </p:grpSpPr>
          <p:cxnSp>
            <p:nvCxnSpPr>
              <p:cNvPr id="74769" name="Straight Connector 18"/>
              <p:cNvCxnSpPr>
                <a:cxnSpLocks noChangeShapeType="1"/>
              </p:cNvCxnSpPr>
              <p:nvPr/>
            </p:nvCxnSpPr>
            <p:spPr bwMode="auto">
              <a:xfrm rot="16200000" flipV="1">
                <a:off x="5948422" y="3168591"/>
                <a:ext cx="853956" cy="71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74770" name="Oval 19"/>
              <p:cNvSpPr>
                <a:spLocks noChangeArrowheads="1"/>
              </p:cNvSpPr>
              <p:nvPr/>
            </p:nvSpPr>
            <p:spPr bwMode="auto">
              <a:xfrm rot="10800000">
                <a:off x="5969000" y="3022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4757" name="Group 1298"/>
          <p:cNvGrpSpPr>
            <a:grpSpLocks/>
          </p:cNvGrpSpPr>
          <p:nvPr/>
        </p:nvGrpSpPr>
        <p:grpSpPr bwMode="auto">
          <a:xfrm>
            <a:off x="4267200" y="228600"/>
            <a:ext cx="4572000" cy="4343400"/>
            <a:chOff x="4267200" y="228600"/>
            <a:chExt cx="4572000" cy="4343400"/>
          </a:xfrm>
        </p:grpSpPr>
        <p:grpSp>
          <p:nvGrpSpPr>
            <p:cNvPr id="74760" name="Group 28"/>
            <p:cNvGrpSpPr>
              <a:grpSpLocks/>
            </p:cNvGrpSpPr>
            <p:nvPr/>
          </p:nvGrpSpPr>
          <p:grpSpPr bwMode="auto">
            <a:xfrm>
              <a:off x="5334000" y="3368680"/>
              <a:ext cx="3505200" cy="1203320"/>
              <a:chOff x="5969000" y="1974326"/>
              <a:chExt cx="3505200" cy="1200674"/>
            </a:xfrm>
          </p:grpSpPr>
          <p:sp>
            <p:nvSpPr>
              <p:cNvPr id="74763" name="TextBox 6"/>
              <p:cNvSpPr txBox="1">
                <a:spLocks noChangeArrowheads="1"/>
              </p:cNvSpPr>
              <p:nvPr/>
            </p:nvSpPr>
            <p:spPr bwMode="auto">
              <a:xfrm>
                <a:off x="6870700" y="1974326"/>
                <a:ext cx="2603500" cy="644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b="0"/>
                  <a:t>this </a:t>
                </a:r>
                <a:r>
                  <a:rPr lang="en-US" sz="1800">
                    <a:solidFill>
                      <a:srgbClr val="99CC00"/>
                    </a:solidFill>
                  </a:rPr>
                  <a:t>does seem not unlikely…</a:t>
                </a:r>
              </a:p>
            </p:txBody>
          </p:sp>
          <p:grpSp>
            <p:nvGrpSpPr>
              <p:cNvPr id="74764" name="Group 21"/>
              <p:cNvGrpSpPr>
                <a:grpSpLocks/>
              </p:cNvGrpSpPr>
              <p:nvPr/>
            </p:nvGrpSpPr>
            <p:grpSpPr bwMode="auto">
              <a:xfrm>
                <a:off x="5969000" y="2324842"/>
                <a:ext cx="901700" cy="850158"/>
                <a:chOff x="5969000" y="2324842"/>
                <a:chExt cx="901700" cy="850158"/>
              </a:xfrm>
            </p:grpSpPr>
            <p:cxnSp>
              <p:nvCxnSpPr>
                <p:cNvPr id="74765" name="Straight Connector 18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6019800" y="2324842"/>
                  <a:ext cx="850900" cy="7723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74766" name="Oval 19"/>
                <p:cNvSpPr>
                  <a:spLocks noChangeArrowheads="1"/>
                </p:cNvSpPr>
                <p:nvPr/>
              </p:nvSpPr>
              <p:spPr bwMode="auto">
                <a:xfrm rot="10800000">
                  <a:off x="5969000" y="30226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97" name="Rounded Rectangle 1296"/>
            <p:cNvSpPr/>
            <p:nvPr/>
          </p:nvSpPr>
          <p:spPr bwMode="auto">
            <a:xfrm>
              <a:off x="42672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Rounded Rectangle 1303"/>
            <p:cNvSpPr/>
            <p:nvPr/>
          </p:nvSpPr>
          <p:spPr bwMode="auto">
            <a:xfrm>
              <a:off x="64770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758" name="Rectangle 1304"/>
          <p:cNvSpPr>
            <a:spLocks noChangeArrowheads="1"/>
          </p:cNvSpPr>
          <p:nvPr/>
        </p:nvSpPr>
        <p:spPr bwMode="auto">
          <a:xfrm>
            <a:off x="6400800" y="5562600"/>
            <a:ext cx="101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00"/>
                </a:solidFill>
              </a:rPr>
              <a:t>no thus</a:t>
            </a:r>
            <a:endParaRPr lang="en-US"/>
          </a:p>
        </p:txBody>
      </p:sp>
      <p:sp>
        <p:nvSpPr>
          <p:cNvPr id="74759" name="TextBox 9"/>
          <p:cNvSpPr txBox="1">
            <a:spLocks noChangeArrowheads="1"/>
          </p:cNvSpPr>
          <p:nvPr/>
        </p:nvSpPr>
        <p:spPr bwMode="auto">
          <a:xfrm>
            <a:off x="0" y="5983288"/>
            <a:ext cx="9144000" cy="646112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dirty="0">
                <a:solidFill>
                  <a:srgbClr val="FF9900"/>
                </a:solidFill>
                <a:sym typeface="Wingdings" charset="0"/>
              </a:rPr>
              <a:t>you cannot</a:t>
            </a:r>
            <a:endParaRPr lang="en-US" sz="36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78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how to report non-significant results:</a:t>
            </a:r>
          </a:p>
          <a:p>
            <a:r>
              <a:rPr lang="ja-JP" altLang="en-US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our test did not </a:t>
            </a:r>
            <a:r>
              <a:rPr lang="en-US" dirty="0">
                <a:solidFill>
                  <a:srgbClr val="99CC00"/>
                </a:solidFill>
                <a:latin typeface="Arial Black" charset="0"/>
                <a:cs typeface="Arial Black" charset="0"/>
              </a:rPr>
              <a:t>find </a:t>
            </a:r>
            <a:r>
              <a:rPr lang="en-US" dirty="0">
                <a:latin typeface="Arial" charset="0"/>
                <a:cs typeface="Arial" charset="0"/>
              </a:rPr>
              <a:t>a significant difference</a:t>
            </a:r>
            <a:r>
              <a:rPr lang="ja-JP" altLang="en-US">
                <a:latin typeface="Arial" charset="0"/>
                <a:cs typeface="Arial" charset="0"/>
              </a:rPr>
              <a:t>”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92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Content Placeholder 2"/>
          <p:cNvSpPr>
            <a:spLocks noGrp="1"/>
          </p:cNvSpPr>
          <p:nvPr>
            <p:ph idx="1"/>
          </p:nvPr>
        </p:nvSpPr>
        <p:spPr>
          <a:xfrm>
            <a:off x="685800" y="3581400"/>
            <a:ext cx="8229600" cy="4525963"/>
          </a:xfrm>
        </p:spPr>
        <p:txBody>
          <a:bodyPr/>
          <a:lstStyle/>
          <a:p>
            <a:pPr algn="r">
              <a:lnSpc>
                <a:spcPct val="80000"/>
              </a:lnSpc>
            </a:pPr>
            <a:endParaRPr lang="en-US" sz="70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r">
              <a:lnSpc>
                <a:spcPct val="80000"/>
              </a:lnSpc>
            </a:pPr>
            <a:endParaRPr lang="en-US" sz="70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r">
              <a:lnSpc>
                <a:spcPct val="80000"/>
              </a:lnSpc>
            </a:pPr>
            <a:r>
              <a:rPr lang="en-US" sz="7000" b="1" dirty="0">
                <a:solidFill>
                  <a:srgbClr val="A6A6A6"/>
                </a:solidFill>
                <a:latin typeface="Arial" charset="0"/>
                <a:cs typeface="Arial" charset="0"/>
              </a:rPr>
              <a:t>practically</a:t>
            </a:r>
          </a:p>
        </p:txBody>
      </p:sp>
    </p:spTree>
    <p:extLst>
      <p:ext uri="{BB962C8B-B14F-4D97-AF65-F5344CB8AC3E}">
        <p14:creationId xmlns:p14="http://schemas.microsoft.com/office/powerpoint/2010/main" val="26476007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228600" y="1049338"/>
            <a:ext cx="8686800" cy="45259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you want to test the effect of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two soporific drugs (independent variable) </a:t>
            </a:r>
            <a:r>
              <a:rPr lang="en-US" dirty="0">
                <a:latin typeface="Arial" charset="0"/>
                <a:cs typeface="Arial" charset="0"/>
              </a:rPr>
              <a:t>on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amount of sleep(dependent variable)</a:t>
            </a:r>
            <a:r>
              <a:rPr lang="en-US" dirty="0">
                <a:latin typeface="Arial" charset="0"/>
                <a:cs typeface="Arial" charset="0"/>
              </a:rPr>
              <a:t>. You take 10 participants and make then sleep to get their basic (control) sleep time. Then you give them drug 1 and note the difference of sleep time. You do the same for drug 2.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AC5924-5BAD-EC49-8819-91F584755ED9}"/>
              </a:ext>
            </a:extLst>
          </p:cNvPr>
          <p:cNvSpPr/>
          <p:nvPr/>
        </p:nvSpPr>
        <p:spPr>
          <a:xfrm>
            <a:off x="4648200" y="3505199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/>
              <a:t>sleep extra drug 2</a:t>
            </a:r>
          </a:p>
          <a:p>
            <a:r>
              <a:rPr lang="en-US" b="0" dirty="0"/>
              <a:t>1   1.9    </a:t>
            </a:r>
          </a:p>
          <a:p>
            <a:r>
              <a:rPr lang="en-US" b="0" dirty="0"/>
              <a:t>2   0.8    </a:t>
            </a:r>
          </a:p>
          <a:p>
            <a:r>
              <a:rPr lang="en-US" b="0" dirty="0"/>
              <a:t>3   1.1     </a:t>
            </a:r>
          </a:p>
          <a:p>
            <a:r>
              <a:rPr lang="en-US" b="0" dirty="0"/>
              <a:t>4   0.1     </a:t>
            </a:r>
          </a:p>
          <a:p>
            <a:r>
              <a:rPr lang="en-US" b="0" dirty="0"/>
              <a:t>5  -0.1       </a:t>
            </a:r>
          </a:p>
          <a:p>
            <a:r>
              <a:rPr lang="en-US" b="0" dirty="0"/>
              <a:t>6   4.4      </a:t>
            </a:r>
          </a:p>
          <a:p>
            <a:r>
              <a:rPr lang="en-US" b="0" dirty="0"/>
              <a:t>7   5.5       </a:t>
            </a:r>
          </a:p>
          <a:p>
            <a:r>
              <a:rPr lang="en-US" b="0" dirty="0"/>
              <a:t>8   1.6       </a:t>
            </a:r>
          </a:p>
          <a:p>
            <a:r>
              <a:rPr lang="en-US" b="0" dirty="0"/>
              <a:t>9   4.6      </a:t>
            </a:r>
          </a:p>
          <a:p>
            <a:r>
              <a:rPr lang="en-US" b="0" dirty="0"/>
              <a:t>10   3.4    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6A655F-1C31-1B42-B3A0-913D9CC45ADC}"/>
              </a:ext>
            </a:extLst>
          </p:cNvPr>
          <p:cNvSpPr/>
          <p:nvPr/>
        </p:nvSpPr>
        <p:spPr>
          <a:xfrm>
            <a:off x="1752600" y="350520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/>
              <a:t>sleep extra drug 1</a:t>
            </a:r>
          </a:p>
          <a:p>
            <a:r>
              <a:rPr lang="en-US" b="0" dirty="0"/>
              <a:t>1    0.7       </a:t>
            </a:r>
          </a:p>
          <a:p>
            <a:r>
              <a:rPr lang="en-US" b="0" dirty="0"/>
              <a:t>2   -1.6       </a:t>
            </a:r>
          </a:p>
          <a:p>
            <a:r>
              <a:rPr lang="en-US" b="0" dirty="0"/>
              <a:t>3   -0.2       </a:t>
            </a:r>
          </a:p>
          <a:p>
            <a:r>
              <a:rPr lang="en-US" b="0" dirty="0"/>
              <a:t>4   -1.2      </a:t>
            </a:r>
          </a:p>
          <a:p>
            <a:r>
              <a:rPr lang="en-US" b="0" dirty="0"/>
              <a:t>5   -0.1       </a:t>
            </a:r>
          </a:p>
          <a:p>
            <a:r>
              <a:rPr lang="en-US" b="0" dirty="0"/>
              <a:t>6    3.4       </a:t>
            </a:r>
          </a:p>
          <a:p>
            <a:r>
              <a:rPr lang="en-US" b="0" dirty="0"/>
              <a:t>7    3.7      </a:t>
            </a:r>
          </a:p>
          <a:p>
            <a:r>
              <a:rPr lang="en-US" b="0" dirty="0"/>
              <a:t>8    0.8       </a:t>
            </a:r>
          </a:p>
          <a:p>
            <a:r>
              <a:rPr lang="en-US" b="0" dirty="0"/>
              <a:t>9    0.0       </a:t>
            </a:r>
          </a:p>
          <a:p>
            <a:r>
              <a:rPr lang="en-US" b="0" dirty="0"/>
              <a:t>10   2.0     </a:t>
            </a:r>
          </a:p>
        </p:txBody>
      </p:sp>
    </p:spTree>
    <p:extLst>
      <p:ext uri="{BB962C8B-B14F-4D97-AF65-F5344CB8AC3E}">
        <p14:creationId xmlns:p14="http://schemas.microsoft.com/office/powerpoint/2010/main" val="414226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228600" y="1049338"/>
            <a:ext cx="8686800" cy="45259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you own a magic pair of shoes. You have run the 10 meters with it a lot and you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have a long log of the time you have run with it.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one day, you come home and it seems like someone has moved your shoes. You get concerned that someone might have taken your (beloved) shoes and instead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replaced it with identical looking shoes.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you inspect the shoes long and hard and they </a:t>
            </a:r>
            <a:r>
              <a:rPr lang="en-US" i="1" dirty="0">
                <a:latin typeface="Arial" charset="0"/>
                <a:cs typeface="Arial" charset="0"/>
              </a:rPr>
              <a:t>look </a:t>
            </a:r>
            <a:r>
              <a:rPr lang="en-US" dirty="0">
                <a:latin typeface="Arial" charset="0"/>
                <a:cs typeface="Arial" charset="0"/>
              </a:rPr>
              <a:t>the same. But still worried.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How do you verify that they are the same?</a:t>
            </a:r>
          </a:p>
        </p:txBody>
      </p:sp>
      <p:sp>
        <p:nvSpPr>
          <p:cNvPr id="94213" name="TextBox 3"/>
          <p:cNvSpPr txBox="1">
            <a:spLocks noChangeArrowheads="1"/>
          </p:cNvSpPr>
          <p:nvPr/>
        </p:nvSpPr>
        <p:spPr bwMode="auto">
          <a:xfrm>
            <a:off x="1023937" y="5575300"/>
            <a:ext cx="7096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800" dirty="0">
                <a:solidFill>
                  <a:srgbClr val="99CC00"/>
                </a:solidFill>
              </a:rPr>
              <a:t>&lt;30 sec brainstorming&gt;</a:t>
            </a:r>
          </a:p>
        </p:txBody>
      </p:sp>
    </p:spTree>
    <p:extLst>
      <p:ext uri="{BB962C8B-B14F-4D97-AF65-F5344CB8AC3E}">
        <p14:creationId xmlns:p14="http://schemas.microsoft.com/office/powerpoint/2010/main" val="316827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build="p"/>
      <p:bldP spid="942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1720840"/>
            <a:ext cx="8229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head(sleep) 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#</a:t>
            </a:r>
            <a:r>
              <a:rPr lang="en-US" b="0" dirty="0">
                <a:latin typeface="Courier" pitchFamily="2" charset="0"/>
              </a:rPr>
              <a:t> sleep is the table that already comes with R and contain 20 observations on 10 patients to show the effect of two soporific drugs on the increase in hours of sleep </a:t>
            </a:r>
          </a:p>
          <a:p>
            <a:endParaRPr lang="en-US" b="0" dirty="0">
              <a:latin typeface="Courier" pitchFamily="2" charset="0"/>
            </a:endParaRP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plot(extra ~ group, data = sleep)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with(sleep,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t.test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(extra[group == 1], extra[group == 2]))# unpaired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</a:rPr>
              <a:t>with(sleep, </a:t>
            </a:r>
            <a:r>
              <a:rPr lang="en-GB" b="0" dirty="0" err="1">
                <a:latin typeface="Courier" pitchFamily="2" charset="0"/>
              </a:rPr>
              <a:t>t.test</a:t>
            </a:r>
            <a:r>
              <a:rPr lang="en-GB" b="0" dirty="0">
                <a:latin typeface="Courier" pitchFamily="2" charset="0"/>
              </a:rPr>
              <a:t>(extra[group == 1], extra[group == 2], paired = TRUE))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# paired</a:t>
            </a: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F0D8E6-F6B0-0048-AAF0-DFABB9F30EDC}"/>
              </a:ext>
            </a:extLst>
          </p:cNvPr>
          <p:cNvSpPr/>
          <p:nvPr/>
        </p:nvSpPr>
        <p:spPr>
          <a:xfrm>
            <a:off x="457200" y="1148044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kern="0" dirty="0">
                <a:solidFill>
                  <a:srgbClr val="99CC00"/>
                </a:solidFill>
              </a:rPr>
              <a:t>in your terminal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B14096-B6A6-0144-B140-AD2516D64143}"/>
              </a:ext>
            </a:extLst>
          </p:cNvPr>
          <p:cNvSpPr/>
          <p:nvPr/>
        </p:nvSpPr>
        <p:spPr>
          <a:xfrm>
            <a:off x="381000" y="3844498"/>
            <a:ext cx="6931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kern="0" dirty="0">
                <a:solidFill>
                  <a:srgbClr val="99CC00"/>
                </a:solidFill>
              </a:rPr>
              <a:t>you then have two options for t-test: paired or unpaired</a:t>
            </a:r>
          </a:p>
        </p:txBody>
      </p:sp>
    </p:spTree>
    <p:extLst>
      <p:ext uri="{BB962C8B-B14F-4D97-AF65-F5344CB8AC3E}">
        <p14:creationId xmlns:p14="http://schemas.microsoft.com/office/powerpoint/2010/main" val="15948439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228600" y="1402081"/>
            <a:ext cx="8686800" cy="45259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you want to test the effect of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two soporific drugs (independent variable) </a:t>
            </a:r>
            <a:r>
              <a:rPr lang="en-US" dirty="0">
                <a:latin typeface="Arial" charset="0"/>
                <a:cs typeface="Arial" charset="0"/>
              </a:rPr>
              <a:t>on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amount of sleep(dependent variable)</a:t>
            </a:r>
            <a:r>
              <a:rPr lang="en-US" dirty="0">
                <a:latin typeface="Arial" charset="0"/>
                <a:cs typeface="Arial" charset="0"/>
              </a:rPr>
              <a:t>. You take 10 participants and make then sleep to get their basic (control) sleep time. Then you give them drug 1 and note the difference of sleep time. You do the same for drug 2.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all participants did both conditions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, i.e. had both drugs</a:t>
            </a:r>
          </a:p>
          <a:p>
            <a:r>
              <a:rPr lang="en-US" b="1" dirty="0">
                <a:solidFill>
                  <a:schemeClr val="tx1"/>
                </a:solidFill>
                <a:latin typeface="Arial" charset="0"/>
                <a:cs typeface="Arial" charset="0"/>
              </a:rPr>
              <a:t>=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 within subject experiment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so the data is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paired</a:t>
            </a:r>
          </a:p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otherwise (e.g. take 10 new participants for drug 2)</a:t>
            </a:r>
          </a:p>
          <a:p>
            <a:r>
              <a:rPr lang="en-US" b="1" dirty="0">
                <a:solidFill>
                  <a:schemeClr val="tx1"/>
                </a:solidFill>
                <a:latin typeface="Arial" charset="0"/>
                <a:cs typeface="Arial" charset="0"/>
              </a:rPr>
              <a:t>=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between subject experiment 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so the data is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unpaired</a:t>
            </a:r>
          </a:p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0FDA30-BADE-F544-B14F-92161BC62E42}"/>
              </a:ext>
            </a:extLst>
          </p:cNvPr>
          <p:cNvGrpSpPr/>
          <p:nvPr/>
        </p:nvGrpSpPr>
        <p:grpSpPr>
          <a:xfrm>
            <a:off x="7772400" y="-259160"/>
            <a:ext cx="1371600" cy="1630760"/>
            <a:chOff x="7772400" y="-258128"/>
            <a:chExt cx="1371600" cy="1630760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D0A31809-DF22-E64C-92F0-18DC06D356AC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628AEF3-F3B1-FC42-97E8-215E84A14C61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52734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1360910"/>
            <a:ext cx="822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with(sleep, </a:t>
            </a:r>
            <a:r>
              <a:rPr lang="en-GB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t.test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(extra[group == 1], extra[group == 2]))# unpaired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data:  extra[group == 1] and extra[group == 2]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t = -1.8608,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df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 17.776, p-value = 0.07939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alternative hypothesis: true difference in means is not equal to 0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95 percent confidence interval: -3.3654832  0.2054832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sample estimates: mean of x mean of y 0.75      2.33 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AC555-2696-1A49-8D3B-6AAECBC5AEB8}"/>
              </a:ext>
            </a:extLst>
          </p:cNvPr>
          <p:cNvSpPr/>
          <p:nvPr/>
        </p:nvSpPr>
        <p:spPr>
          <a:xfrm>
            <a:off x="472440" y="5298161"/>
            <a:ext cx="6172200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0" baseline="30000" dirty="0"/>
              <a:t>“An unpaired student t-test showed no significant difference between the two drugs.”</a:t>
            </a:r>
            <a:endParaRPr lang="en-US" sz="2600" b="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926A035-BEC1-E148-82D2-550663A34A81}"/>
              </a:ext>
            </a:extLst>
          </p:cNvPr>
          <p:cNvSpPr/>
          <p:nvPr/>
        </p:nvSpPr>
        <p:spPr bwMode="auto">
          <a:xfrm>
            <a:off x="5257800" y="2743200"/>
            <a:ext cx="1219200" cy="30480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DA2B6A-8BEF-8E42-A3A2-4B891EAA4279}"/>
              </a:ext>
            </a:extLst>
          </p:cNvPr>
          <p:cNvSpPr/>
          <p:nvPr/>
        </p:nvSpPr>
        <p:spPr>
          <a:xfrm>
            <a:off x="472440" y="4786068"/>
            <a:ext cx="277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kern="0" dirty="0">
                <a:solidFill>
                  <a:srgbClr val="99CC00"/>
                </a:solidFill>
              </a:rPr>
              <a:t>what you would write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E48ADA-3B2C-7445-B1C6-2556A38F1EB1}"/>
              </a:ext>
            </a:extLst>
          </p:cNvPr>
          <p:cNvSpPr/>
          <p:nvPr/>
        </p:nvSpPr>
        <p:spPr>
          <a:xfrm>
            <a:off x="2667000" y="630569"/>
            <a:ext cx="3339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between subject experiment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444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1371600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99CC00"/>
                </a:solidFill>
                <a:latin typeface="Courier" pitchFamily="2" charset="0"/>
              </a:rPr>
              <a:t>with(sleep, </a:t>
            </a:r>
            <a:r>
              <a:rPr lang="en-GB" dirty="0" err="1">
                <a:solidFill>
                  <a:srgbClr val="99CC00"/>
                </a:solidFill>
                <a:latin typeface="Courier" pitchFamily="2" charset="0"/>
              </a:rPr>
              <a:t>t.test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</a:rPr>
              <a:t>(extra[group == 1], extra[group == 2], paired = TRUE))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# paired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data:  extra[group == 1] and extra[group == 2]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t = -4.0621,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df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 9, p-value = 0.002833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alternative hypothesis: true difference in means is not equal to 0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95 percent confidence interval: -2.4598858 -0.7001142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sample estimates: mean of the differences -1.58 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5AE844-E9FD-234D-AA9E-3EAEC9D70F91}"/>
              </a:ext>
            </a:extLst>
          </p:cNvPr>
          <p:cNvSpPr/>
          <p:nvPr/>
        </p:nvSpPr>
        <p:spPr>
          <a:xfrm>
            <a:off x="485335" y="5277363"/>
            <a:ext cx="6172200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0" baseline="30000" dirty="0"/>
              <a:t>“A paired student t-test showed significant difference between the two drugs (two-tailed t(9)=-4.0621, p &lt; 0.05)”</a:t>
            </a:r>
            <a:endParaRPr lang="en-US" sz="2600" b="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BA73A31-6EA9-8D4E-A24B-504654456A7A}"/>
              </a:ext>
            </a:extLst>
          </p:cNvPr>
          <p:cNvSpPr/>
          <p:nvPr/>
        </p:nvSpPr>
        <p:spPr bwMode="auto">
          <a:xfrm>
            <a:off x="4762500" y="2743200"/>
            <a:ext cx="1219200" cy="30480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648BFB1-056B-894F-9B89-787F6062B1D5}"/>
              </a:ext>
            </a:extLst>
          </p:cNvPr>
          <p:cNvSpPr/>
          <p:nvPr/>
        </p:nvSpPr>
        <p:spPr bwMode="auto">
          <a:xfrm>
            <a:off x="2209800" y="2743200"/>
            <a:ext cx="990600" cy="30480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9549236-EF47-6447-970C-86BEE8B603CB}"/>
              </a:ext>
            </a:extLst>
          </p:cNvPr>
          <p:cNvSpPr/>
          <p:nvPr/>
        </p:nvSpPr>
        <p:spPr bwMode="auto">
          <a:xfrm>
            <a:off x="457200" y="2746717"/>
            <a:ext cx="1613095" cy="301283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F96DF3-4CCD-E64F-8DBC-8FF0A40EC972}"/>
              </a:ext>
            </a:extLst>
          </p:cNvPr>
          <p:cNvSpPr/>
          <p:nvPr/>
        </p:nvSpPr>
        <p:spPr>
          <a:xfrm>
            <a:off x="472440" y="4786068"/>
            <a:ext cx="277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kern="0" dirty="0">
                <a:solidFill>
                  <a:srgbClr val="99CC00"/>
                </a:solidFill>
              </a:rPr>
              <a:t>what you would write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1646F7-A4CA-F74C-A056-12E65A03D8F2}"/>
              </a:ext>
            </a:extLst>
          </p:cNvPr>
          <p:cNvSpPr/>
          <p:nvPr/>
        </p:nvSpPr>
        <p:spPr>
          <a:xfrm>
            <a:off x="2812640" y="502166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within subject experiment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13623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1143000" y="2819400"/>
            <a:ext cx="7162800" cy="13890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(note: try to design your studies within-subject as it will increase the chance to reach a smaller p-value</a:t>
            </a:r>
          </a:p>
          <a:p>
            <a:pPr algn="r"/>
            <a:r>
              <a:rPr lang="en-US" dirty="0">
                <a:latin typeface="Arial" charset="0"/>
                <a:cs typeface="Arial" charset="0"/>
              </a:rPr>
              <a:t>… otherwise need twice more participants!)</a:t>
            </a:r>
          </a:p>
        </p:txBody>
      </p:sp>
    </p:spTree>
    <p:extLst>
      <p:ext uri="{BB962C8B-B14F-4D97-AF65-F5344CB8AC3E}">
        <p14:creationId xmlns:p14="http://schemas.microsoft.com/office/powerpoint/2010/main" val="2565258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1371600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99CC00"/>
                </a:solidFill>
                <a:latin typeface="Courier" pitchFamily="2" charset="0"/>
              </a:rPr>
              <a:t>with(sleep, </a:t>
            </a:r>
            <a:r>
              <a:rPr lang="en-GB" dirty="0" err="1">
                <a:solidFill>
                  <a:srgbClr val="99CC00"/>
                </a:solidFill>
                <a:latin typeface="Courier" pitchFamily="2" charset="0"/>
              </a:rPr>
              <a:t>t.test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</a:rPr>
              <a:t>(extra[group == 1], extra[group == 2], paired = TRUE,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alternative=</a:t>
            </a:r>
            <a:r>
              <a:rPr lang="en-GB" dirty="0">
                <a:solidFill>
                  <a:srgbClr val="FF9900"/>
                </a:solidFill>
                <a:latin typeface="Courier" pitchFamily="2" charset="0"/>
                <a:cs typeface="Arial" pitchFamily="-112" charset="0"/>
              </a:rPr>
              <a:t>”less"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</a:rPr>
              <a:t>)) 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# or </a:t>
            </a:r>
            <a:r>
              <a:rPr lang="en-GB" dirty="0">
                <a:solidFill>
                  <a:srgbClr val="FF9900"/>
                </a:solidFill>
                <a:latin typeface="Courier" pitchFamily="2" charset="0"/>
                <a:cs typeface="Arial" pitchFamily="-112" charset="0"/>
              </a:rPr>
              <a:t>“greater”</a:t>
            </a:r>
            <a:endParaRPr lang="en-GB" b="0" dirty="0">
              <a:solidFill>
                <a:srgbClr val="FF9900"/>
              </a:solidFill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Paired t-test</a:t>
            </a:r>
          </a:p>
          <a:p>
            <a:br>
              <a:rPr lang="en-GB" b="0" dirty="0">
                <a:latin typeface="Courier" pitchFamily="2" charset="0"/>
                <a:cs typeface="Arial" pitchFamily="-112" charset="0"/>
              </a:rPr>
            </a:br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data:  extra[group == 1] and extra[group == 2]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t = -4.0621,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df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 9, p-value = 0.001416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alternative hypothesis: true difference in means is less than 0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95 percent confidence interval: -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Inf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-0.8669947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sample estimates: mean of the differences      -1.58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CBFDD0-5D2B-E54F-9286-D6199A5FC1D6}"/>
              </a:ext>
            </a:extLst>
          </p:cNvPr>
          <p:cNvSpPr/>
          <p:nvPr/>
        </p:nvSpPr>
        <p:spPr>
          <a:xfrm>
            <a:off x="3429000" y="480536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one vs. two tail?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F7F5CF3-AD4D-7747-84E4-21B1327B16FA}"/>
              </a:ext>
            </a:extLst>
          </p:cNvPr>
          <p:cNvSpPr/>
          <p:nvPr/>
        </p:nvSpPr>
        <p:spPr bwMode="auto">
          <a:xfrm>
            <a:off x="4686300" y="3276600"/>
            <a:ext cx="1219200" cy="30480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5F97897-F2AC-4D48-BE88-E84CC7AEE71D}"/>
              </a:ext>
            </a:extLst>
          </p:cNvPr>
          <p:cNvSpPr/>
          <p:nvPr/>
        </p:nvSpPr>
        <p:spPr bwMode="auto">
          <a:xfrm>
            <a:off x="2286000" y="3276600"/>
            <a:ext cx="990600" cy="30480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1EABFEB-20B1-3B41-8AB0-B19CF5CB8B7A}"/>
              </a:ext>
            </a:extLst>
          </p:cNvPr>
          <p:cNvSpPr/>
          <p:nvPr/>
        </p:nvSpPr>
        <p:spPr bwMode="auto">
          <a:xfrm>
            <a:off x="533400" y="3280117"/>
            <a:ext cx="1613095" cy="301283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185F23-7383-4B43-A819-99D61BB0F41E}"/>
              </a:ext>
            </a:extLst>
          </p:cNvPr>
          <p:cNvSpPr/>
          <p:nvPr/>
        </p:nvSpPr>
        <p:spPr>
          <a:xfrm>
            <a:off x="457200" y="5074446"/>
            <a:ext cx="277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kern="0" dirty="0">
                <a:solidFill>
                  <a:srgbClr val="99CC00"/>
                </a:solidFill>
              </a:rPr>
              <a:t>what you would write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E61A1B-0AF1-5D4E-852E-3069656B840A}"/>
              </a:ext>
            </a:extLst>
          </p:cNvPr>
          <p:cNvSpPr/>
          <p:nvPr/>
        </p:nvSpPr>
        <p:spPr>
          <a:xfrm>
            <a:off x="457200" y="5693610"/>
            <a:ext cx="6172200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0" baseline="30000" dirty="0"/>
              <a:t>“A paired student t-test showed significant difference between the two drugs (</a:t>
            </a:r>
            <a:r>
              <a:rPr lang="en-US" sz="2600" b="0" baseline="30000" dirty="0">
                <a:solidFill>
                  <a:srgbClr val="99CC00"/>
                </a:solidFill>
              </a:rPr>
              <a:t>one-tailed</a:t>
            </a:r>
            <a:r>
              <a:rPr lang="en-US" sz="2600" b="0" baseline="30000" dirty="0"/>
              <a:t> t(9)=-4.0621, p &lt; 0.001).”</a:t>
            </a:r>
            <a:endParaRPr lang="en-US" sz="2600" b="0" dirty="0"/>
          </a:p>
        </p:txBody>
      </p:sp>
    </p:spTree>
    <p:extLst>
      <p:ext uri="{BB962C8B-B14F-4D97-AF65-F5344CB8AC3E}">
        <p14:creationId xmlns:p14="http://schemas.microsoft.com/office/powerpoint/2010/main" val="37807311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658EA4-E1E0-004A-B036-ADFB8C00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7162800" cy="1389062"/>
          </a:xfrm>
        </p:spPr>
        <p:txBody>
          <a:bodyPr/>
          <a:lstStyle/>
          <a:p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two-tails</a:t>
            </a:r>
            <a:r>
              <a:rPr lang="en-US" dirty="0">
                <a:latin typeface="Arial" charset="0"/>
                <a:cs typeface="Arial" charset="0"/>
              </a:rPr>
              <a:t>: effect of drug 1 is &gt; and/or &lt; Drug 2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one-tail</a:t>
            </a:r>
            <a:r>
              <a:rPr lang="en-US" dirty="0">
                <a:latin typeface="Arial" charset="0"/>
                <a:cs typeface="Arial" charset="0"/>
              </a:rPr>
              <a:t>: only one side of the effect, i.e. </a:t>
            </a:r>
          </a:p>
          <a:p>
            <a:r>
              <a:rPr lang="en-US" dirty="0">
                <a:latin typeface="Arial" charset="0"/>
                <a:cs typeface="Arial" charset="0"/>
              </a:rPr>
              <a:t>	effect of Drug 1 &gt; Drug 2 (less) </a:t>
            </a:r>
          </a:p>
          <a:p>
            <a:r>
              <a:rPr lang="en-US" dirty="0">
                <a:latin typeface="Arial" charset="0"/>
                <a:cs typeface="Arial" charset="0"/>
              </a:rPr>
              <a:t>	or </a:t>
            </a:r>
          </a:p>
          <a:p>
            <a:r>
              <a:rPr lang="en-US" dirty="0">
                <a:latin typeface="Arial" charset="0"/>
                <a:cs typeface="Arial" charset="0"/>
              </a:rPr>
              <a:t>	effect of Drug 1 &lt; Drug 2 (greater)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4EEF5A-B621-B045-9323-3B01B7200F80}"/>
              </a:ext>
            </a:extLst>
          </p:cNvPr>
          <p:cNvSpPr/>
          <p:nvPr/>
        </p:nvSpPr>
        <p:spPr>
          <a:xfrm>
            <a:off x="2590800" y="5029200"/>
            <a:ext cx="59170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99CC00"/>
                </a:solidFill>
              </a:rPr>
              <a:t>e.g. created a shampoo for hair loss and </a:t>
            </a:r>
          </a:p>
          <a:p>
            <a:r>
              <a:rPr lang="en-US" sz="2400" b="0" kern="0" dirty="0">
                <a:solidFill>
                  <a:srgbClr val="99CC00"/>
                </a:solidFill>
              </a:rPr>
              <a:t>want to know if better than concurrent one</a:t>
            </a:r>
            <a:endParaRPr lang="en-US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1134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1143000" y="2819400"/>
            <a:ext cx="7162800" cy="13890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(note: you will mostly use two-tails but if you can use a one-tail do it, it will increase the chance to reach a smaller p-value!)</a:t>
            </a:r>
          </a:p>
        </p:txBody>
      </p:sp>
    </p:spTree>
    <p:extLst>
      <p:ext uri="{BB962C8B-B14F-4D97-AF65-F5344CB8AC3E}">
        <p14:creationId xmlns:p14="http://schemas.microsoft.com/office/powerpoint/2010/main" val="22479075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>
              <a:lnSpc>
                <a:spcPct val="80000"/>
              </a:lnSpc>
            </a:pPr>
            <a:endParaRPr lang="en-US" sz="70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r">
              <a:lnSpc>
                <a:spcPct val="80000"/>
              </a:lnSpc>
            </a:pPr>
            <a:endParaRPr lang="en-US" sz="70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r">
              <a:lnSpc>
                <a:spcPct val="80000"/>
              </a:lnSpc>
            </a:pPr>
            <a:r>
              <a:rPr lang="en-US" sz="7000" b="1" dirty="0">
                <a:solidFill>
                  <a:srgbClr val="A6A6A6"/>
                </a:solidFill>
                <a:latin typeface="Arial" charset="0"/>
                <a:cs typeface="Arial" charset="0"/>
              </a:rPr>
              <a:t>multiple </a:t>
            </a:r>
          </a:p>
          <a:p>
            <a:pPr algn="r">
              <a:lnSpc>
                <a:spcPct val="80000"/>
              </a:lnSpc>
            </a:pPr>
            <a:r>
              <a:rPr lang="en-US" sz="7000" b="1" dirty="0">
                <a:solidFill>
                  <a:srgbClr val="A6A6A6"/>
                </a:solidFill>
                <a:latin typeface="Arial" charset="0"/>
                <a:cs typeface="Arial" charset="0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9611545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what if we have more than two variables?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89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ok, so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you run the 10 meters with the </a:t>
            </a:r>
            <a:r>
              <a:rPr lang="ja-JP" altLang="en-US" b="1">
                <a:solidFill>
                  <a:srgbClr val="99CC00"/>
                </a:solidFill>
                <a:latin typeface="Arial" charset="0"/>
                <a:cs typeface="Arial" charset="0"/>
              </a:rPr>
              <a:t>“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questionable</a:t>
            </a:r>
            <a:r>
              <a:rPr lang="ja-JP" altLang="en-US" b="1">
                <a:solidFill>
                  <a:srgbClr val="99CC00"/>
                </a:solidFill>
                <a:latin typeface="Arial" charset="0"/>
                <a:cs typeface="Arial" charset="0"/>
              </a:rPr>
              <a:t>”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 shoes </a:t>
            </a:r>
            <a:r>
              <a:rPr lang="en-US" dirty="0">
                <a:latin typeface="Arial" charset="0"/>
                <a:cs typeface="Arial" charset="0"/>
              </a:rPr>
              <a:t>a bunch of times.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here is what you see…</a:t>
            </a:r>
          </a:p>
        </p:txBody>
      </p:sp>
    </p:spTree>
    <p:extLst>
      <p:ext uri="{BB962C8B-B14F-4D97-AF65-F5344CB8AC3E}">
        <p14:creationId xmlns:p14="http://schemas.microsoft.com/office/powerpoint/2010/main" val="7824781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you are making two new input devices, a track pad and a stylus. You want to know which one is better and if they are also better than a mouse.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how do we proceed? </a:t>
            </a:r>
          </a:p>
        </p:txBody>
      </p:sp>
      <p:pic>
        <p:nvPicPr>
          <p:cNvPr id="7" name="Picture 4" descr="ms_mouse_groov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5" y="660516"/>
            <a:ext cx="1774825" cy="147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bits-appletrackmagic-blogSpa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" b="48848"/>
          <a:stretch/>
        </p:blipFill>
        <p:spPr>
          <a:xfrm>
            <a:off x="511175" y="914399"/>
            <a:ext cx="2807958" cy="1067651"/>
          </a:xfrm>
          <a:prstGeom prst="rect">
            <a:avLst/>
          </a:prstGeom>
        </p:spPr>
      </p:pic>
      <p:pic>
        <p:nvPicPr>
          <p:cNvPr id="9" name="Picture 8" descr="htz12pfhh0giqef8vakq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448887" y="806299"/>
            <a:ext cx="2857069" cy="8714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1002540" y="-1671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838200" y="5334000"/>
            <a:ext cx="72056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000" dirty="0">
                <a:solidFill>
                  <a:srgbClr val="99CC00"/>
                </a:solidFill>
              </a:rPr>
              <a:t>&lt;30sec brainstorming&gt;</a:t>
            </a:r>
          </a:p>
        </p:txBody>
      </p:sp>
    </p:spTree>
    <p:extLst>
      <p:ext uri="{BB962C8B-B14F-4D97-AF65-F5344CB8AC3E}">
        <p14:creationId xmlns:p14="http://schemas.microsoft.com/office/powerpoint/2010/main" val="20247380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s_mouse_groov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5" y="660516"/>
            <a:ext cx="1774825" cy="147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bits-appletrackmagic-blogSpa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" b="48848"/>
          <a:stretch/>
        </p:blipFill>
        <p:spPr>
          <a:xfrm>
            <a:off x="511175" y="914399"/>
            <a:ext cx="2807958" cy="1067651"/>
          </a:xfrm>
          <a:prstGeom prst="rect">
            <a:avLst/>
          </a:prstGeom>
        </p:spPr>
      </p:pic>
      <p:pic>
        <p:nvPicPr>
          <p:cNvPr id="6" name="Picture 5" descr="htz12pfhh0giqef8vakq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448887" y="806299"/>
            <a:ext cx="2857069" cy="871496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 bwMode="auto">
          <a:xfrm rot="5400000">
            <a:off x="2797175" y="1219199"/>
            <a:ext cx="381000" cy="28194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" name="Right Brace 9"/>
          <p:cNvSpPr/>
          <p:nvPr/>
        </p:nvSpPr>
        <p:spPr bwMode="auto">
          <a:xfrm rot="5400000">
            <a:off x="5768975" y="1219199"/>
            <a:ext cx="381000" cy="28194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ight Brace 10"/>
          <p:cNvSpPr/>
          <p:nvPr/>
        </p:nvSpPr>
        <p:spPr bwMode="auto">
          <a:xfrm rot="5400000">
            <a:off x="4168775" y="990599"/>
            <a:ext cx="457200" cy="56388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68575" y="2819399"/>
            <a:ext cx="93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ttest1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87975" y="2819399"/>
            <a:ext cx="93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ttest2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40175" y="4038599"/>
            <a:ext cx="93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ttest3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579437"/>
            <a:ext cx="84582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 simple solution would be to do this …</a:t>
            </a:r>
          </a:p>
        </p:txBody>
      </p:sp>
    </p:spTree>
    <p:extLst>
      <p:ext uri="{BB962C8B-B14F-4D97-AF65-F5344CB8AC3E}">
        <p14:creationId xmlns:p14="http://schemas.microsoft.com/office/powerpoint/2010/main" val="8367770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s_mouse_groov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5" y="660516"/>
            <a:ext cx="1774825" cy="147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bits-appletrackmagic-blogSpa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" b="48848"/>
          <a:stretch/>
        </p:blipFill>
        <p:spPr>
          <a:xfrm>
            <a:off x="511175" y="914399"/>
            <a:ext cx="2807958" cy="1067651"/>
          </a:xfrm>
          <a:prstGeom prst="rect">
            <a:avLst/>
          </a:prstGeom>
        </p:spPr>
      </p:pic>
      <p:pic>
        <p:nvPicPr>
          <p:cNvPr id="6" name="Picture 5" descr="htz12pfhh0giqef8vakq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448887" y="806299"/>
            <a:ext cx="2857069" cy="871496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 bwMode="auto">
          <a:xfrm rot="5400000">
            <a:off x="2797175" y="1219199"/>
            <a:ext cx="381000" cy="28194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" name="Right Brace 9"/>
          <p:cNvSpPr/>
          <p:nvPr/>
        </p:nvSpPr>
        <p:spPr bwMode="auto">
          <a:xfrm rot="5400000">
            <a:off x="5768975" y="1219199"/>
            <a:ext cx="381000" cy="28194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ight Brace 10"/>
          <p:cNvSpPr/>
          <p:nvPr/>
        </p:nvSpPr>
        <p:spPr bwMode="auto">
          <a:xfrm rot="5400000">
            <a:off x="4168775" y="990599"/>
            <a:ext cx="457200" cy="56388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68575" y="2819399"/>
            <a:ext cx="93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ttest1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87975" y="2819399"/>
            <a:ext cx="93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ttest2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40175" y="4038599"/>
            <a:ext cx="93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ttest3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579437"/>
            <a:ext cx="84582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 simple solution would be to do this …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200" y="1112837"/>
            <a:ext cx="8458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FF9900"/>
                </a:solidFill>
                <a:latin typeface="Arial" charset="0"/>
                <a:cs typeface="Arial" charset="0"/>
              </a:rPr>
              <a:t>problem</a:t>
            </a:r>
            <a:r>
              <a:rPr lang="en-US" b="0" dirty="0">
                <a:latin typeface="Arial" charset="0"/>
                <a:cs typeface="Arial" charset="0"/>
              </a:rPr>
              <a:t>: any given test has a 5% chance of lying to you so when you use them multiple time you increase your risk of having errors (statisticians call this a “type I error”) </a:t>
            </a:r>
          </a:p>
          <a:p>
            <a:r>
              <a:rPr lang="en-US" b="0" dirty="0">
                <a:latin typeface="Arial" charset="0"/>
                <a:cs typeface="Arial" charset="0"/>
              </a:rPr>
              <a:t> 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096000" y="2590800"/>
            <a:ext cx="533400" cy="381000"/>
          </a:xfrm>
          <a:prstGeom prst="rect">
            <a:avLst/>
          </a:prstGeom>
          <a:solidFill>
            <a:schemeClr val="bg1"/>
          </a:solidFill>
          <a:ln w="635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5%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352800" y="2590800"/>
            <a:ext cx="533400" cy="381000"/>
          </a:xfrm>
          <a:prstGeom prst="rect">
            <a:avLst/>
          </a:prstGeom>
          <a:solidFill>
            <a:schemeClr val="bg1"/>
          </a:solidFill>
          <a:ln w="635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5%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495800" y="3733800"/>
            <a:ext cx="533400" cy="381000"/>
          </a:xfrm>
          <a:prstGeom prst="rect">
            <a:avLst/>
          </a:prstGeom>
          <a:solidFill>
            <a:schemeClr val="bg1"/>
          </a:solidFill>
          <a:ln w="635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25425399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2800" y="4038600"/>
            <a:ext cx="4718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en-US" sz="2400" b="0" kern="0" dirty="0">
                <a:solidFill>
                  <a:srgbClr val="404040"/>
                </a:solidFill>
              </a:rPr>
              <a:t>so there are two solutions to that:</a:t>
            </a:r>
          </a:p>
        </p:txBody>
      </p:sp>
    </p:spTree>
    <p:extLst>
      <p:ext uri="{BB962C8B-B14F-4D97-AF65-F5344CB8AC3E}">
        <p14:creationId xmlns:p14="http://schemas.microsoft.com/office/powerpoint/2010/main" val="32645806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 sz="5600" b="1">
                <a:solidFill>
                  <a:schemeClr val="tx1"/>
                </a:solidFill>
                <a:latin typeface="Arial" charset="0"/>
                <a:cs typeface="Arial" charset="0"/>
              </a:rPr>
              <a:t>bonferroni correction ::</a:t>
            </a:r>
          </a:p>
          <a:p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t>when testing </a:t>
            </a:r>
            <a:r>
              <a:rPr lang="en-US" i="1">
                <a:solidFill>
                  <a:schemeClr val="tx1"/>
                </a:solidFill>
                <a:latin typeface="Arial" charset="0"/>
                <a:cs typeface="Arial" charset="0"/>
              </a:rPr>
              <a:t>n </a:t>
            </a:r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t>hypotheses, test each one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against 0.05/n</a:t>
            </a:r>
          </a:p>
        </p:txBody>
      </p:sp>
    </p:spTree>
    <p:extLst>
      <p:ext uri="{BB962C8B-B14F-4D97-AF65-F5344CB8AC3E}">
        <p14:creationId xmlns:p14="http://schemas.microsoft.com/office/powerpoint/2010/main" val="21106638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6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bonferroni</a:t>
            </a:r>
            <a:r>
              <a:rPr lang="en-US" sz="5600" b="1" dirty="0">
                <a:solidFill>
                  <a:schemeClr val="tx1"/>
                </a:solidFill>
                <a:latin typeface="Arial" charset="0"/>
                <a:cs typeface="Arial" charset="0"/>
              </a:rPr>
              <a:t> correction ::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when testing </a:t>
            </a:r>
            <a:r>
              <a:rPr lang="en-US" i="1" dirty="0">
                <a:solidFill>
                  <a:schemeClr val="tx1"/>
                </a:solidFill>
                <a:latin typeface="Arial" charset="0"/>
                <a:cs typeface="Arial" charset="0"/>
              </a:rPr>
              <a:t>n 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hypotheses, test each one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against 0.05/n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51816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/>
              <a:t>in our example we would need to use </a:t>
            </a:r>
            <a:r>
              <a:rPr lang="en-US" sz="2400" dirty="0">
                <a:solidFill>
                  <a:srgbClr val="FF9900"/>
                </a:solidFill>
              </a:rPr>
              <a:t>0.05/3</a:t>
            </a:r>
            <a:r>
              <a:rPr lang="en-US" sz="2400" b="0" dirty="0"/>
              <a:t> as a significant threshold instead of 0.05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07032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6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anova</a:t>
            </a:r>
            <a:r>
              <a:rPr lang="en-US" sz="5600" b="1" dirty="0">
                <a:solidFill>
                  <a:schemeClr val="tx1"/>
                </a:solidFill>
                <a:latin typeface="Arial" charset="0"/>
                <a:cs typeface="Arial" charset="0"/>
              </a:rPr>
              <a:t>::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analyze of variance to compare multiple variables </a:t>
            </a:r>
          </a:p>
          <a:p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one-way </a:t>
            </a:r>
            <a:r>
              <a:rPr lang="en-US" b="1" dirty="0" err="1">
                <a:solidFill>
                  <a:srgbClr val="99CC00"/>
                </a:solidFill>
                <a:latin typeface="Arial" charset="0"/>
                <a:cs typeface="Arial" charset="0"/>
              </a:rPr>
              <a:t>anova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 = one variable with multiple levels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two-way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anova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= two variables with multiple levels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8240" y="3226713"/>
            <a:ext cx="32464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0" dirty="0"/>
              <a:t>or you could also use an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598503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4038600"/>
            <a:ext cx="66688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is-IS" sz="2400" b="0" kern="0" dirty="0">
                <a:solidFill>
                  <a:srgbClr val="404040"/>
                </a:solidFill>
              </a:rPr>
              <a:t>… </a:t>
            </a:r>
            <a:r>
              <a:rPr lang="en-US" sz="2400" b="0" kern="0" dirty="0">
                <a:solidFill>
                  <a:srgbClr val="404040"/>
                </a:solidFill>
              </a:rPr>
              <a:t>we will look at ANOVA in the next few weeks</a:t>
            </a:r>
          </a:p>
        </p:txBody>
      </p:sp>
    </p:spTree>
    <p:extLst>
      <p:ext uri="{BB962C8B-B14F-4D97-AF65-F5344CB8AC3E}">
        <p14:creationId xmlns:p14="http://schemas.microsoft.com/office/powerpoint/2010/main" val="14034459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4AA82FC-C667-C94C-BEBA-230B528AC9B3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CC106A-11FD-0A45-98C9-A5312261E668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46FDDD-FD7A-CC46-B1C8-B47B2899C491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1FB21C5-D49A-F340-893E-6151B434F1BC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180DAB-CEC7-B34D-8FAF-CC858751F435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3551895-595B-374D-BF32-8DE1B5C5F63C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A15E411-A38E-3A46-B44D-DB34DC4AD610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ED32260-4D92-B642-AE05-24B89B07CF8D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1748079-5E91-7E4C-8365-539FA6669AE3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E00BEFF-0532-4B4F-8A11-00C8090B9495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755D281-1918-2945-B017-14F98A2A49E0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4BE0EFB-9D71-E541-B366-86F62CDC048D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1E91706-9D70-E446-A60F-8A8026DD0C73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B626FFD-671A-5A42-9B40-41DCFE577DB1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BE971B6-51DA-0146-B5CA-34130A350C40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7E28FB9-B1BD-4B45-8471-563F984E4642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DDFDD72-B968-4844-A6DB-60A616023CFB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DC7F869-BAC7-904B-B8C8-C64C79A28046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21AA211-CA72-C748-9A79-A1C2D02DDB33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9243E20-6DD8-294E-A118-947515569297}"/>
              </a:ext>
            </a:extLst>
          </p:cNvPr>
          <p:cNvSpPr/>
          <p:nvPr/>
        </p:nvSpPr>
        <p:spPr bwMode="auto">
          <a:xfrm>
            <a:off x="6137364" y="1207930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15D0E2D-1C34-FA47-A209-4E446B1B4851}"/>
              </a:ext>
            </a:extLst>
          </p:cNvPr>
          <p:cNvSpPr/>
          <p:nvPr/>
        </p:nvSpPr>
        <p:spPr bwMode="auto">
          <a:xfrm>
            <a:off x="7711053" y="1202122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4FF91C9-77A6-D84A-89B7-FB01EB031B57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1B78392-BF1C-8D49-A7E0-5846713608EA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2C588E6-6D51-C54C-B9FD-F98766C53B48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8360C0D-1E10-6140-B81C-FEE2A4AED111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48DB71B-4720-7E4B-A01B-C87F62C3DC1E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FE7DB6D-F272-3B4C-9768-F168E50DDF24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C1F713B-F278-E141-83FF-A4183447E74A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953F5AE-CEC7-E34B-BE22-E942373A566B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B6CA0DD-7683-A54A-AB72-FE0F91E5B8C5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94C8565-0FF0-F24E-9BF7-4C1B6934DF6B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FE5D658-78C2-C34A-AF7C-1A289105F37D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4E4305F-D9DD-384E-9B09-E650EA8938A4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7379453-5360-294D-B93C-C079E121E762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9F511CD-24B7-9F47-8FA0-3CF573B0C488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BA1E35-649E-A84D-ACCB-AEC3327D3E69}"/>
              </a:ext>
            </a:extLst>
          </p:cNvPr>
          <p:cNvCxnSpPr>
            <a:stCxn id="7" idx="1"/>
            <a:endCxn id="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E1094C-D166-1145-A2AD-3DC7A3800E44}"/>
              </a:ext>
            </a:extLst>
          </p:cNvPr>
          <p:cNvCxnSpPr>
            <a:stCxn id="7" idx="3"/>
            <a:endCxn id="11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C768EB8-154E-0344-ABEE-B8382608FA78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36873A-04A8-624A-B6CE-74EA47B6B93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D38AB4-A845-AF49-AC82-5E9169F45A8F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D54579-2E4C-E94F-8479-1E7DD65095F6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2E306F-DDAC-E749-B677-10D21A50681F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 bwMode="auto">
          <a:xfrm flipH="1">
            <a:off x="6738984" y="922474"/>
            <a:ext cx="807895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839E900-8303-6148-AABB-9D6FE67BA2AB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 bwMode="auto">
          <a:xfrm>
            <a:off x="7546879" y="922474"/>
            <a:ext cx="725436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9CE4BCD-C1F6-A546-935D-B6D468462EBD}"/>
              </a:ext>
            </a:extLst>
          </p:cNvPr>
          <p:cNvCxnSpPr>
            <a:cxnSpLocks/>
            <a:stCxn id="34" idx="2"/>
            <a:endCxn id="18" idx="0"/>
          </p:cNvCxnSpPr>
          <p:nvPr/>
        </p:nvCxnSpPr>
        <p:spPr bwMode="auto">
          <a:xfrm flipH="1">
            <a:off x="4504178" y="1952355"/>
            <a:ext cx="2234806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1F5AC5C-B8C0-634E-9978-7B26B5FAAE3E}"/>
              </a:ext>
            </a:extLst>
          </p:cNvPr>
          <p:cNvCxnSpPr>
            <a:cxnSpLocks/>
            <a:stCxn id="34" idx="2"/>
            <a:endCxn id="19" idx="0"/>
          </p:cNvCxnSpPr>
          <p:nvPr/>
        </p:nvCxnSpPr>
        <p:spPr bwMode="auto">
          <a:xfrm flipH="1">
            <a:off x="5541956" y="1952355"/>
            <a:ext cx="1197028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B587D0B-FC65-EB40-A4F0-12D8FBF20ABC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 bwMode="auto">
          <a:xfrm flipH="1">
            <a:off x="7774698" y="1929686"/>
            <a:ext cx="497617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C3B3028-837C-A041-9E31-33CCDCF6A2CE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 bwMode="auto">
          <a:xfrm>
            <a:off x="8272315" y="1929686"/>
            <a:ext cx="340883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8108880-F911-6C4E-B664-20A7D4938E00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078D39-6A43-D849-BA3F-5A157FD0EF76}"/>
              </a:ext>
            </a:extLst>
          </p:cNvPr>
          <p:cNvCxnSpPr>
            <a:cxnSpLocks/>
            <a:stCxn id="18" idx="2"/>
            <a:endCxn id="37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F7CAAB6-1993-9341-B944-0F34E8F953B4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6B44F32-0BFC-9046-86C0-1A3C9223B739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6A50A56-B5CC-7A4F-9600-F565C6B9D510}"/>
              </a:ext>
            </a:extLst>
          </p:cNvPr>
          <p:cNvCxnSpPr>
            <a:cxnSpLocks/>
            <a:stCxn id="36" idx="2"/>
            <a:endCxn id="24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4C6C190-FF90-6441-8E34-1C50DCC09777}"/>
              </a:ext>
            </a:extLst>
          </p:cNvPr>
          <p:cNvCxnSpPr>
            <a:cxnSpLocks/>
            <a:stCxn id="36" idx="2"/>
            <a:endCxn id="25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52E953D-41D6-B941-9920-998A65EEABC4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C2A6127-92A4-8B46-BF18-708D6386E42D}"/>
              </a:ext>
            </a:extLst>
          </p:cNvPr>
          <p:cNvCxnSpPr>
            <a:cxnSpLocks/>
            <a:stCxn id="25" idx="2"/>
            <a:endCxn id="27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EF82B09-DF7F-8A48-BF17-969350BA141C}"/>
              </a:ext>
            </a:extLst>
          </p:cNvPr>
          <p:cNvCxnSpPr>
            <a:cxnSpLocks/>
            <a:stCxn id="37" idx="2"/>
            <a:endCxn id="28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245654A-E67F-2441-9E9B-F085E8C6D618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FFD1597-5FEF-FD4A-9090-97F9B5606CDE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92F0A6B-A4CF-4740-8190-CAA14FCEA7FD}"/>
              </a:ext>
            </a:extLst>
          </p:cNvPr>
          <p:cNvCxnSpPr>
            <a:cxnSpLocks/>
            <a:stCxn id="38" idx="2"/>
            <a:endCxn id="31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E4B89C-C760-8146-92F8-96033952E549}"/>
              </a:ext>
            </a:extLst>
          </p:cNvPr>
          <p:cNvCxnSpPr>
            <a:cxnSpLocks/>
            <a:stCxn id="39" idx="2"/>
            <a:endCxn id="32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9D6FCDA-B36C-4A48-826F-E290D1C17E32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D2A6BF2-D064-7245-AEFA-CCC73D3C8AFA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A6ADDC6-6D1C-DA40-985E-E4FACF8929A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E5FAC6E-C150-BD47-8A26-E1B2E879C353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78DF3BA-9073-9C4A-890D-5F8210328862}"/>
              </a:ext>
            </a:extLst>
          </p:cNvPr>
          <p:cNvCxnSpPr>
            <a:cxnSpLocks/>
            <a:stCxn id="44" idx="2"/>
            <a:endCxn id="46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299BB4F-B6A6-EC4C-804F-A9B349DDF36B}"/>
              </a:ext>
            </a:extLst>
          </p:cNvPr>
          <p:cNvCxnSpPr>
            <a:cxnSpLocks/>
            <a:stCxn id="45" idx="2"/>
            <a:endCxn id="47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18E7208-1B25-EB4C-AD95-5A1B320BC47A}"/>
              </a:ext>
            </a:extLst>
          </p:cNvPr>
          <p:cNvCxnSpPr>
            <a:cxnSpLocks/>
            <a:stCxn id="43" idx="2"/>
            <a:endCxn id="48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748A2AB-4E2D-2046-8CFF-462F5E6B59DD}"/>
              </a:ext>
            </a:extLst>
          </p:cNvPr>
          <p:cNvCxnSpPr>
            <a:cxnSpLocks/>
            <a:stCxn id="41" idx="2"/>
            <a:endCxn id="49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FB64F1B6-AAF9-4B4E-8043-448A0B5FFE71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4C737AEF-DF23-3C46-A622-015D83EEE513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453A240-0C93-9C4F-938B-1A4985D27C18}"/>
              </a:ext>
            </a:extLst>
          </p:cNvPr>
          <p:cNvCxnSpPr>
            <a:cxnSpLocks/>
            <a:stCxn id="21" idx="2"/>
            <a:endCxn id="191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030F60A-91BB-1D4B-AD29-2754D6E71EFE}"/>
              </a:ext>
            </a:extLst>
          </p:cNvPr>
          <p:cNvCxnSpPr>
            <a:cxnSpLocks/>
            <a:stCxn id="21" idx="2"/>
            <a:endCxn id="192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3C73E1D-7B29-754F-ACAD-412D133CC44E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2C38035-DA1C-0344-A8A8-565E317E0599}"/>
              </a:ext>
            </a:extLst>
          </p:cNvPr>
          <p:cNvCxnSpPr>
            <a:cxnSpLocks/>
            <a:stCxn id="191" idx="2"/>
            <a:endCxn id="33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2C38251-3001-4347-899E-CD8F86833564}"/>
              </a:ext>
            </a:extLst>
          </p:cNvPr>
          <p:cNvCxnSpPr>
            <a:cxnSpLocks/>
            <a:stCxn id="192" idx="2"/>
            <a:endCxn id="202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Freeform 79">
            <a:extLst>
              <a:ext uri="{FF2B5EF4-FFF2-40B4-BE49-F238E27FC236}">
                <a16:creationId xmlns:a16="http://schemas.microsoft.com/office/drawing/2014/main" id="{984B4014-9161-3C45-90D4-21910E5AEEAE}"/>
              </a:ext>
            </a:extLst>
          </p:cNvPr>
          <p:cNvSpPr/>
          <p:nvPr/>
        </p:nvSpPr>
        <p:spPr bwMode="auto">
          <a:xfrm>
            <a:off x="-304800" y="-481263"/>
            <a:ext cx="9897979" cy="7347284"/>
          </a:xfrm>
          <a:custGeom>
            <a:avLst/>
            <a:gdLst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6801853 w 9897979"/>
              <a:gd name="connsiteY14" fmla="*/ 2695074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3416968 w 9897979"/>
              <a:gd name="connsiteY19" fmla="*/ 33528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6801853 w 9897979"/>
              <a:gd name="connsiteY14" fmla="*/ 2695074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779509 w 9897979"/>
              <a:gd name="connsiteY8" fmla="*/ 1298838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2879928 w 9897979"/>
              <a:gd name="connsiteY21" fmla="*/ 4017437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622020 w 9897979"/>
              <a:gd name="connsiteY24" fmla="*/ 6766313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897979" h="7347284">
                <a:moveTo>
                  <a:pt x="0" y="240631"/>
                </a:moveTo>
                <a:lnTo>
                  <a:pt x="0" y="3673642"/>
                </a:lnTo>
                <a:lnTo>
                  <a:pt x="737937" y="3721768"/>
                </a:lnTo>
                <a:lnTo>
                  <a:pt x="994611" y="3577389"/>
                </a:lnTo>
                <a:lnTo>
                  <a:pt x="1379621" y="3497179"/>
                </a:lnTo>
                <a:lnTo>
                  <a:pt x="3641558" y="3176337"/>
                </a:lnTo>
                <a:lnTo>
                  <a:pt x="4229959" y="2294021"/>
                </a:lnTo>
                <a:lnTo>
                  <a:pt x="3869585" y="1371027"/>
                </a:lnTo>
                <a:lnTo>
                  <a:pt x="3927452" y="700123"/>
                </a:lnTo>
                <a:lnTo>
                  <a:pt x="6737684" y="673768"/>
                </a:lnTo>
                <a:lnTo>
                  <a:pt x="9256295" y="705852"/>
                </a:lnTo>
                <a:lnTo>
                  <a:pt x="9192126" y="1491916"/>
                </a:lnTo>
                <a:lnTo>
                  <a:pt x="7849746" y="1435195"/>
                </a:lnTo>
                <a:lnTo>
                  <a:pt x="7705367" y="2534652"/>
                </a:lnTo>
                <a:cubicBezTo>
                  <a:pt x="7509424" y="2504669"/>
                  <a:pt x="7497011" y="2425032"/>
                  <a:pt x="7117539" y="2444703"/>
                </a:cubicBezTo>
                <a:cubicBezTo>
                  <a:pt x="6738067" y="2464374"/>
                  <a:pt x="5908079" y="2590609"/>
                  <a:pt x="5428534" y="2652676"/>
                </a:cubicBezTo>
                <a:lnTo>
                  <a:pt x="5390147" y="2711116"/>
                </a:lnTo>
                <a:lnTo>
                  <a:pt x="5374105" y="3080084"/>
                </a:lnTo>
                <a:lnTo>
                  <a:pt x="5261811" y="3192379"/>
                </a:lnTo>
                <a:lnTo>
                  <a:pt x="4549083" y="3178629"/>
                </a:lnTo>
                <a:lnTo>
                  <a:pt x="2810823" y="3515195"/>
                </a:lnTo>
                <a:lnTo>
                  <a:pt x="2879928" y="4017437"/>
                </a:lnTo>
                <a:lnTo>
                  <a:pt x="2471966" y="4076916"/>
                </a:lnTo>
                <a:cubicBezTo>
                  <a:pt x="2470403" y="4292456"/>
                  <a:pt x="2609516" y="5000366"/>
                  <a:pt x="2607953" y="5215906"/>
                </a:cubicBezTo>
                <a:lnTo>
                  <a:pt x="2622020" y="6766313"/>
                </a:lnTo>
                <a:lnTo>
                  <a:pt x="2226398" y="7215492"/>
                </a:lnTo>
                <a:lnTo>
                  <a:pt x="1941095" y="7347284"/>
                </a:lnTo>
                <a:lnTo>
                  <a:pt x="9897979" y="7331242"/>
                </a:lnTo>
                <a:lnTo>
                  <a:pt x="9593179" y="0"/>
                </a:lnTo>
                <a:lnTo>
                  <a:pt x="0" y="240631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275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F1AD43-BF36-6441-A5A0-5A8280720A2F}"/>
              </a:ext>
            </a:extLst>
          </p:cNvPr>
          <p:cNvSpPr/>
          <p:nvPr/>
        </p:nvSpPr>
        <p:spPr>
          <a:xfrm>
            <a:off x="1447800" y="1219200"/>
            <a:ext cx="652598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</a:pPr>
            <a:r>
              <a:rPr lang="en-US" sz="2400" b="0" dirty="0"/>
              <a:t>Explain what is hypothesis testing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Identify the limit of hypothesis testing (we cannot prove that things are similar)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is a p value and a significance value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is a t-test and when to use it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the difference between within and between subject studies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is a Bonferroni correction and find the new significance level given an experimental design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DCA8A4D-195B-B644-99BC-E4A5D2A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5867400"/>
            <a:ext cx="6754586" cy="685800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take away</a:t>
            </a:r>
          </a:p>
        </p:txBody>
      </p:sp>
    </p:spTree>
    <p:extLst>
      <p:ext uri="{BB962C8B-B14F-4D97-AF65-F5344CB8AC3E}">
        <p14:creationId xmlns:p14="http://schemas.microsoft.com/office/powerpoint/2010/main" val="360654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66" name="Straight Connector 61"/>
          <p:cNvCxnSpPr>
            <a:cxnSpLocks noChangeShapeType="1"/>
          </p:cNvCxnSpPr>
          <p:nvPr/>
        </p:nvCxnSpPr>
        <p:spPr bwMode="auto">
          <a:xfrm rot="16200000" flipH="1">
            <a:off x="2547937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67" name="Straight Connector 62"/>
          <p:cNvCxnSpPr>
            <a:cxnSpLocks noChangeShapeType="1"/>
          </p:cNvCxnSpPr>
          <p:nvPr/>
        </p:nvCxnSpPr>
        <p:spPr bwMode="auto">
          <a:xfrm rot="10800000" flipV="1">
            <a:off x="47164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1268" name="Group 474"/>
          <p:cNvGrpSpPr>
            <a:grpSpLocks/>
          </p:cNvGrpSpPr>
          <p:nvPr/>
        </p:nvGrpSpPr>
        <p:grpSpPr bwMode="auto">
          <a:xfrm>
            <a:off x="4868863" y="3797300"/>
            <a:ext cx="2667000" cy="2058988"/>
            <a:chOff x="4869023" y="1741371"/>
            <a:chExt cx="2667000" cy="4114800"/>
          </a:xfrm>
        </p:grpSpPr>
        <p:sp>
          <p:nvSpPr>
            <p:cNvPr id="11491" name="Rectangle 41"/>
            <p:cNvSpPr>
              <a:spLocks noChangeArrowheads="1"/>
            </p:cNvSpPr>
            <p:nvPr/>
          </p:nvSpPr>
          <p:spPr bwMode="auto">
            <a:xfrm>
              <a:off x="5859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2" name="Rectangle 42"/>
            <p:cNvSpPr>
              <a:spLocks noChangeArrowheads="1"/>
            </p:cNvSpPr>
            <p:nvPr/>
          </p:nvSpPr>
          <p:spPr bwMode="auto">
            <a:xfrm>
              <a:off x="5859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3" name="Rectangle 45"/>
            <p:cNvSpPr>
              <a:spLocks noChangeArrowheads="1"/>
            </p:cNvSpPr>
            <p:nvPr/>
          </p:nvSpPr>
          <p:spPr bwMode="auto">
            <a:xfrm>
              <a:off x="6316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4" name="Rectangle 46"/>
            <p:cNvSpPr>
              <a:spLocks noChangeArrowheads="1"/>
            </p:cNvSpPr>
            <p:nvPr/>
          </p:nvSpPr>
          <p:spPr bwMode="auto">
            <a:xfrm>
              <a:off x="6316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5" name="Rectangle 47"/>
            <p:cNvSpPr>
              <a:spLocks noChangeArrowheads="1"/>
            </p:cNvSpPr>
            <p:nvPr/>
          </p:nvSpPr>
          <p:spPr bwMode="auto">
            <a:xfrm>
              <a:off x="4869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6" name="Rectangle 49"/>
            <p:cNvSpPr>
              <a:spLocks noChangeArrowheads="1"/>
            </p:cNvSpPr>
            <p:nvPr/>
          </p:nvSpPr>
          <p:spPr bwMode="auto">
            <a:xfrm>
              <a:off x="6774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7" name="Rectangle 50"/>
            <p:cNvSpPr>
              <a:spLocks noChangeArrowheads="1"/>
            </p:cNvSpPr>
            <p:nvPr/>
          </p:nvSpPr>
          <p:spPr bwMode="auto">
            <a:xfrm>
              <a:off x="6774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8" name="Rectangle 51"/>
            <p:cNvSpPr>
              <a:spLocks noChangeArrowheads="1"/>
            </p:cNvSpPr>
            <p:nvPr/>
          </p:nvSpPr>
          <p:spPr bwMode="auto">
            <a:xfrm>
              <a:off x="5402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9" name="Rectangle 77"/>
            <p:cNvSpPr>
              <a:spLocks noChangeArrowheads="1"/>
            </p:cNvSpPr>
            <p:nvPr/>
          </p:nvSpPr>
          <p:spPr bwMode="auto">
            <a:xfrm>
              <a:off x="5402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0" name="Rectangle 78"/>
            <p:cNvSpPr>
              <a:spLocks noChangeArrowheads="1"/>
            </p:cNvSpPr>
            <p:nvPr/>
          </p:nvSpPr>
          <p:spPr bwMode="auto">
            <a:xfrm>
              <a:off x="7231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1" name="Rectangle 79"/>
            <p:cNvSpPr>
              <a:spLocks noChangeArrowheads="1"/>
            </p:cNvSpPr>
            <p:nvPr/>
          </p:nvSpPr>
          <p:spPr bwMode="auto">
            <a:xfrm>
              <a:off x="7231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2" name="Rectangle 80"/>
            <p:cNvSpPr>
              <a:spLocks noChangeArrowheads="1"/>
            </p:cNvSpPr>
            <p:nvPr/>
          </p:nvSpPr>
          <p:spPr bwMode="auto">
            <a:xfrm>
              <a:off x="4869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3" name="Rectangle 41"/>
            <p:cNvSpPr>
              <a:spLocks noChangeArrowheads="1"/>
            </p:cNvSpPr>
            <p:nvPr/>
          </p:nvSpPr>
          <p:spPr bwMode="auto">
            <a:xfrm>
              <a:off x="5859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4" name="Rectangle 42"/>
            <p:cNvSpPr>
              <a:spLocks noChangeArrowheads="1"/>
            </p:cNvSpPr>
            <p:nvPr/>
          </p:nvSpPr>
          <p:spPr bwMode="auto">
            <a:xfrm>
              <a:off x="5859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5" name="Rectangle 45"/>
            <p:cNvSpPr>
              <a:spLocks noChangeArrowheads="1"/>
            </p:cNvSpPr>
            <p:nvPr/>
          </p:nvSpPr>
          <p:spPr bwMode="auto">
            <a:xfrm>
              <a:off x="6316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6" name="Rectangle 46"/>
            <p:cNvSpPr>
              <a:spLocks noChangeArrowheads="1"/>
            </p:cNvSpPr>
            <p:nvPr/>
          </p:nvSpPr>
          <p:spPr bwMode="auto">
            <a:xfrm>
              <a:off x="6316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7" name="Rectangle 47"/>
            <p:cNvSpPr>
              <a:spLocks noChangeArrowheads="1"/>
            </p:cNvSpPr>
            <p:nvPr/>
          </p:nvSpPr>
          <p:spPr bwMode="auto">
            <a:xfrm>
              <a:off x="4869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8" name="Rectangle 49"/>
            <p:cNvSpPr>
              <a:spLocks noChangeArrowheads="1"/>
            </p:cNvSpPr>
            <p:nvPr/>
          </p:nvSpPr>
          <p:spPr bwMode="auto">
            <a:xfrm>
              <a:off x="6774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9" name="Rectangle 50"/>
            <p:cNvSpPr>
              <a:spLocks noChangeArrowheads="1"/>
            </p:cNvSpPr>
            <p:nvPr/>
          </p:nvSpPr>
          <p:spPr bwMode="auto">
            <a:xfrm>
              <a:off x="6774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0" name="Rectangle 51"/>
            <p:cNvSpPr>
              <a:spLocks noChangeArrowheads="1"/>
            </p:cNvSpPr>
            <p:nvPr/>
          </p:nvSpPr>
          <p:spPr bwMode="auto">
            <a:xfrm>
              <a:off x="5402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1" name="Rectangle 77"/>
            <p:cNvSpPr>
              <a:spLocks noChangeArrowheads="1"/>
            </p:cNvSpPr>
            <p:nvPr/>
          </p:nvSpPr>
          <p:spPr bwMode="auto">
            <a:xfrm>
              <a:off x="5402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2" name="Rectangle 78"/>
            <p:cNvSpPr>
              <a:spLocks noChangeArrowheads="1"/>
            </p:cNvSpPr>
            <p:nvPr/>
          </p:nvSpPr>
          <p:spPr bwMode="auto">
            <a:xfrm>
              <a:off x="7231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3" name="Rectangle 79"/>
            <p:cNvSpPr>
              <a:spLocks noChangeArrowheads="1"/>
            </p:cNvSpPr>
            <p:nvPr/>
          </p:nvSpPr>
          <p:spPr bwMode="auto">
            <a:xfrm>
              <a:off x="7231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4" name="Rectangle 80"/>
            <p:cNvSpPr>
              <a:spLocks noChangeArrowheads="1"/>
            </p:cNvSpPr>
            <p:nvPr/>
          </p:nvSpPr>
          <p:spPr bwMode="auto">
            <a:xfrm>
              <a:off x="4869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5" name="Rectangle 41"/>
            <p:cNvSpPr>
              <a:spLocks noChangeArrowheads="1"/>
            </p:cNvSpPr>
            <p:nvPr/>
          </p:nvSpPr>
          <p:spPr bwMode="auto">
            <a:xfrm>
              <a:off x="5859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6" name="Rectangle 42"/>
            <p:cNvSpPr>
              <a:spLocks noChangeArrowheads="1"/>
            </p:cNvSpPr>
            <p:nvPr/>
          </p:nvSpPr>
          <p:spPr bwMode="auto">
            <a:xfrm>
              <a:off x="5859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7" name="Rectangle 45"/>
            <p:cNvSpPr>
              <a:spLocks noChangeArrowheads="1"/>
            </p:cNvSpPr>
            <p:nvPr/>
          </p:nvSpPr>
          <p:spPr bwMode="auto">
            <a:xfrm>
              <a:off x="6316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8" name="Rectangle 46"/>
            <p:cNvSpPr>
              <a:spLocks noChangeArrowheads="1"/>
            </p:cNvSpPr>
            <p:nvPr/>
          </p:nvSpPr>
          <p:spPr bwMode="auto">
            <a:xfrm>
              <a:off x="6316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9" name="Rectangle 47"/>
            <p:cNvSpPr>
              <a:spLocks noChangeArrowheads="1"/>
            </p:cNvSpPr>
            <p:nvPr/>
          </p:nvSpPr>
          <p:spPr bwMode="auto">
            <a:xfrm>
              <a:off x="4869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0" name="Rectangle 49"/>
            <p:cNvSpPr>
              <a:spLocks noChangeArrowheads="1"/>
            </p:cNvSpPr>
            <p:nvPr/>
          </p:nvSpPr>
          <p:spPr bwMode="auto">
            <a:xfrm>
              <a:off x="6774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1" name="Rectangle 50"/>
            <p:cNvSpPr>
              <a:spLocks noChangeArrowheads="1"/>
            </p:cNvSpPr>
            <p:nvPr/>
          </p:nvSpPr>
          <p:spPr bwMode="auto">
            <a:xfrm>
              <a:off x="6774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2" name="Rectangle 51"/>
            <p:cNvSpPr>
              <a:spLocks noChangeArrowheads="1"/>
            </p:cNvSpPr>
            <p:nvPr/>
          </p:nvSpPr>
          <p:spPr bwMode="auto">
            <a:xfrm>
              <a:off x="5402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3" name="Rectangle 77"/>
            <p:cNvSpPr>
              <a:spLocks noChangeArrowheads="1"/>
            </p:cNvSpPr>
            <p:nvPr/>
          </p:nvSpPr>
          <p:spPr bwMode="auto">
            <a:xfrm>
              <a:off x="5402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4" name="Rectangle 78"/>
            <p:cNvSpPr>
              <a:spLocks noChangeArrowheads="1"/>
            </p:cNvSpPr>
            <p:nvPr/>
          </p:nvSpPr>
          <p:spPr bwMode="auto">
            <a:xfrm>
              <a:off x="7231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5" name="Rectangle 79"/>
            <p:cNvSpPr>
              <a:spLocks noChangeArrowheads="1"/>
            </p:cNvSpPr>
            <p:nvPr/>
          </p:nvSpPr>
          <p:spPr bwMode="auto">
            <a:xfrm>
              <a:off x="7231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6" name="Rectangle 80"/>
            <p:cNvSpPr>
              <a:spLocks noChangeArrowheads="1"/>
            </p:cNvSpPr>
            <p:nvPr/>
          </p:nvSpPr>
          <p:spPr bwMode="auto">
            <a:xfrm>
              <a:off x="4869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7" name="Rectangle 41"/>
            <p:cNvSpPr>
              <a:spLocks noChangeArrowheads="1"/>
            </p:cNvSpPr>
            <p:nvPr/>
          </p:nvSpPr>
          <p:spPr bwMode="auto">
            <a:xfrm>
              <a:off x="5859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8" name="Rectangle 42"/>
            <p:cNvSpPr>
              <a:spLocks noChangeArrowheads="1"/>
            </p:cNvSpPr>
            <p:nvPr/>
          </p:nvSpPr>
          <p:spPr bwMode="auto">
            <a:xfrm>
              <a:off x="5859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9" name="Rectangle 45"/>
            <p:cNvSpPr>
              <a:spLocks noChangeArrowheads="1"/>
            </p:cNvSpPr>
            <p:nvPr/>
          </p:nvSpPr>
          <p:spPr bwMode="auto">
            <a:xfrm>
              <a:off x="6316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0" name="Rectangle 46"/>
            <p:cNvSpPr>
              <a:spLocks noChangeArrowheads="1"/>
            </p:cNvSpPr>
            <p:nvPr/>
          </p:nvSpPr>
          <p:spPr bwMode="auto">
            <a:xfrm>
              <a:off x="6316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1" name="Rectangle 47"/>
            <p:cNvSpPr>
              <a:spLocks noChangeArrowheads="1"/>
            </p:cNvSpPr>
            <p:nvPr/>
          </p:nvSpPr>
          <p:spPr bwMode="auto">
            <a:xfrm>
              <a:off x="4869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2" name="Rectangle 49"/>
            <p:cNvSpPr>
              <a:spLocks noChangeArrowheads="1"/>
            </p:cNvSpPr>
            <p:nvPr/>
          </p:nvSpPr>
          <p:spPr bwMode="auto">
            <a:xfrm>
              <a:off x="6774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3" name="Rectangle 50"/>
            <p:cNvSpPr>
              <a:spLocks noChangeArrowheads="1"/>
            </p:cNvSpPr>
            <p:nvPr/>
          </p:nvSpPr>
          <p:spPr bwMode="auto">
            <a:xfrm>
              <a:off x="6774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4" name="Rectangle 51"/>
            <p:cNvSpPr>
              <a:spLocks noChangeArrowheads="1"/>
            </p:cNvSpPr>
            <p:nvPr/>
          </p:nvSpPr>
          <p:spPr bwMode="auto">
            <a:xfrm>
              <a:off x="5402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5" name="Rectangle 187"/>
            <p:cNvSpPr>
              <a:spLocks noChangeArrowheads="1"/>
            </p:cNvSpPr>
            <p:nvPr/>
          </p:nvSpPr>
          <p:spPr bwMode="auto">
            <a:xfrm>
              <a:off x="5402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6" name="Rectangle 190"/>
            <p:cNvSpPr>
              <a:spLocks noChangeArrowheads="1"/>
            </p:cNvSpPr>
            <p:nvPr/>
          </p:nvSpPr>
          <p:spPr bwMode="auto">
            <a:xfrm>
              <a:off x="4869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7" name="Rectangle 41"/>
            <p:cNvSpPr>
              <a:spLocks noChangeArrowheads="1"/>
            </p:cNvSpPr>
            <p:nvPr/>
          </p:nvSpPr>
          <p:spPr bwMode="auto">
            <a:xfrm>
              <a:off x="5859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8" name="Rectangle 42"/>
            <p:cNvSpPr>
              <a:spLocks noChangeArrowheads="1"/>
            </p:cNvSpPr>
            <p:nvPr/>
          </p:nvSpPr>
          <p:spPr bwMode="auto">
            <a:xfrm>
              <a:off x="5859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9" name="Rectangle 45"/>
            <p:cNvSpPr>
              <a:spLocks noChangeArrowheads="1"/>
            </p:cNvSpPr>
            <p:nvPr/>
          </p:nvSpPr>
          <p:spPr bwMode="auto">
            <a:xfrm>
              <a:off x="6316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0" name="Rectangle 46"/>
            <p:cNvSpPr>
              <a:spLocks noChangeArrowheads="1"/>
            </p:cNvSpPr>
            <p:nvPr/>
          </p:nvSpPr>
          <p:spPr bwMode="auto">
            <a:xfrm>
              <a:off x="6316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1" name="Rectangle 47"/>
            <p:cNvSpPr>
              <a:spLocks noChangeArrowheads="1"/>
            </p:cNvSpPr>
            <p:nvPr/>
          </p:nvSpPr>
          <p:spPr bwMode="auto">
            <a:xfrm>
              <a:off x="4869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2" name="Rectangle 49"/>
            <p:cNvSpPr>
              <a:spLocks noChangeArrowheads="1"/>
            </p:cNvSpPr>
            <p:nvPr/>
          </p:nvSpPr>
          <p:spPr bwMode="auto">
            <a:xfrm>
              <a:off x="6774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3" name="Rectangle 50"/>
            <p:cNvSpPr>
              <a:spLocks noChangeArrowheads="1"/>
            </p:cNvSpPr>
            <p:nvPr/>
          </p:nvSpPr>
          <p:spPr bwMode="auto">
            <a:xfrm>
              <a:off x="6774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4" name="Rectangle 51"/>
            <p:cNvSpPr>
              <a:spLocks noChangeArrowheads="1"/>
            </p:cNvSpPr>
            <p:nvPr/>
          </p:nvSpPr>
          <p:spPr bwMode="auto">
            <a:xfrm>
              <a:off x="5402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5" name="Rectangle 199"/>
            <p:cNvSpPr>
              <a:spLocks noChangeArrowheads="1"/>
            </p:cNvSpPr>
            <p:nvPr/>
          </p:nvSpPr>
          <p:spPr bwMode="auto">
            <a:xfrm>
              <a:off x="5402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6" name="Rectangle 202"/>
            <p:cNvSpPr>
              <a:spLocks noChangeArrowheads="1"/>
            </p:cNvSpPr>
            <p:nvPr/>
          </p:nvSpPr>
          <p:spPr bwMode="auto">
            <a:xfrm>
              <a:off x="4869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7" name="Rectangle 41"/>
            <p:cNvSpPr>
              <a:spLocks noChangeArrowheads="1"/>
            </p:cNvSpPr>
            <p:nvPr/>
          </p:nvSpPr>
          <p:spPr bwMode="auto">
            <a:xfrm>
              <a:off x="5859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8" name="Rectangle 42"/>
            <p:cNvSpPr>
              <a:spLocks noChangeArrowheads="1"/>
            </p:cNvSpPr>
            <p:nvPr/>
          </p:nvSpPr>
          <p:spPr bwMode="auto">
            <a:xfrm>
              <a:off x="5859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9" name="Rectangle 45"/>
            <p:cNvSpPr>
              <a:spLocks noChangeArrowheads="1"/>
            </p:cNvSpPr>
            <p:nvPr/>
          </p:nvSpPr>
          <p:spPr bwMode="auto">
            <a:xfrm>
              <a:off x="6316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0" name="Rectangle 46"/>
            <p:cNvSpPr>
              <a:spLocks noChangeArrowheads="1"/>
            </p:cNvSpPr>
            <p:nvPr/>
          </p:nvSpPr>
          <p:spPr bwMode="auto">
            <a:xfrm>
              <a:off x="6316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1" name="Rectangle 47"/>
            <p:cNvSpPr>
              <a:spLocks noChangeArrowheads="1"/>
            </p:cNvSpPr>
            <p:nvPr/>
          </p:nvSpPr>
          <p:spPr bwMode="auto">
            <a:xfrm>
              <a:off x="4869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2" name="Rectangle 49"/>
            <p:cNvSpPr>
              <a:spLocks noChangeArrowheads="1"/>
            </p:cNvSpPr>
            <p:nvPr/>
          </p:nvSpPr>
          <p:spPr bwMode="auto">
            <a:xfrm>
              <a:off x="6774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3" name="Rectangle 50"/>
            <p:cNvSpPr>
              <a:spLocks noChangeArrowheads="1"/>
            </p:cNvSpPr>
            <p:nvPr/>
          </p:nvSpPr>
          <p:spPr bwMode="auto">
            <a:xfrm>
              <a:off x="6774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4" name="Rectangle 51"/>
            <p:cNvSpPr>
              <a:spLocks noChangeArrowheads="1"/>
            </p:cNvSpPr>
            <p:nvPr/>
          </p:nvSpPr>
          <p:spPr bwMode="auto">
            <a:xfrm>
              <a:off x="5402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5" name="Rectangle 211"/>
            <p:cNvSpPr>
              <a:spLocks noChangeArrowheads="1"/>
            </p:cNvSpPr>
            <p:nvPr/>
          </p:nvSpPr>
          <p:spPr bwMode="auto">
            <a:xfrm>
              <a:off x="5402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6" name="Rectangle 214"/>
            <p:cNvSpPr>
              <a:spLocks noChangeArrowheads="1"/>
            </p:cNvSpPr>
            <p:nvPr/>
          </p:nvSpPr>
          <p:spPr bwMode="auto">
            <a:xfrm>
              <a:off x="4869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7" name="Rectangle 41"/>
            <p:cNvSpPr>
              <a:spLocks noChangeArrowheads="1"/>
            </p:cNvSpPr>
            <p:nvPr/>
          </p:nvSpPr>
          <p:spPr bwMode="auto">
            <a:xfrm>
              <a:off x="5859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8" name="Rectangle 42"/>
            <p:cNvSpPr>
              <a:spLocks noChangeArrowheads="1"/>
            </p:cNvSpPr>
            <p:nvPr/>
          </p:nvSpPr>
          <p:spPr bwMode="auto">
            <a:xfrm>
              <a:off x="5859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9" name="Rectangle 45"/>
            <p:cNvSpPr>
              <a:spLocks noChangeArrowheads="1"/>
            </p:cNvSpPr>
            <p:nvPr/>
          </p:nvSpPr>
          <p:spPr bwMode="auto">
            <a:xfrm>
              <a:off x="6316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0" name="Rectangle 46"/>
            <p:cNvSpPr>
              <a:spLocks noChangeArrowheads="1"/>
            </p:cNvSpPr>
            <p:nvPr/>
          </p:nvSpPr>
          <p:spPr bwMode="auto">
            <a:xfrm>
              <a:off x="6316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1" name="Rectangle 47"/>
            <p:cNvSpPr>
              <a:spLocks noChangeArrowheads="1"/>
            </p:cNvSpPr>
            <p:nvPr/>
          </p:nvSpPr>
          <p:spPr bwMode="auto">
            <a:xfrm>
              <a:off x="4869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2" name="Rectangle 49"/>
            <p:cNvSpPr>
              <a:spLocks noChangeArrowheads="1"/>
            </p:cNvSpPr>
            <p:nvPr/>
          </p:nvSpPr>
          <p:spPr bwMode="auto">
            <a:xfrm>
              <a:off x="6774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3" name="Rectangle 50"/>
            <p:cNvSpPr>
              <a:spLocks noChangeArrowheads="1"/>
            </p:cNvSpPr>
            <p:nvPr/>
          </p:nvSpPr>
          <p:spPr bwMode="auto">
            <a:xfrm>
              <a:off x="6774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4" name="Rectangle 51"/>
            <p:cNvSpPr>
              <a:spLocks noChangeArrowheads="1"/>
            </p:cNvSpPr>
            <p:nvPr/>
          </p:nvSpPr>
          <p:spPr bwMode="auto">
            <a:xfrm>
              <a:off x="5402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5" name="Rectangle 223"/>
            <p:cNvSpPr>
              <a:spLocks noChangeArrowheads="1"/>
            </p:cNvSpPr>
            <p:nvPr/>
          </p:nvSpPr>
          <p:spPr bwMode="auto">
            <a:xfrm>
              <a:off x="5402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6" name="Rectangle 226"/>
            <p:cNvSpPr>
              <a:spLocks noChangeArrowheads="1"/>
            </p:cNvSpPr>
            <p:nvPr/>
          </p:nvSpPr>
          <p:spPr bwMode="auto">
            <a:xfrm>
              <a:off x="4869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7" name="Rectangle 41"/>
            <p:cNvSpPr>
              <a:spLocks noChangeArrowheads="1"/>
            </p:cNvSpPr>
            <p:nvPr/>
          </p:nvSpPr>
          <p:spPr bwMode="auto">
            <a:xfrm>
              <a:off x="58596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8" name="Rectangle 42"/>
            <p:cNvSpPr>
              <a:spLocks noChangeArrowheads="1"/>
            </p:cNvSpPr>
            <p:nvPr/>
          </p:nvSpPr>
          <p:spPr bwMode="auto">
            <a:xfrm>
              <a:off x="58596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9" name="Rectangle 45"/>
            <p:cNvSpPr>
              <a:spLocks noChangeArrowheads="1"/>
            </p:cNvSpPr>
            <p:nvPr/>
          </p:nvSpPr>
          <p:spPr bwMode="auto">
            <a:xfrm>
              <a:off x="63168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0" name="Rectangle 46"/>
            <p:cNvSpPr>
              <a:spLocks noChangeArrowheads="1"/>
            </p:cNvSpPr>
            <p:nvPr/>
          </p:nvSpPr>
          <p:spPr bwMode="auto">
            <a:xfrm>
              <a:off x="63168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1" name="Rectangle 47"/>
            <p:cNvSpPr>
              <a:spLocks noChangeArrowheads="1"/>
            </p:cNvSpPr>
            <p:nvPr/>
          </p:nvSpPr>
          <p:spPr bwMode="auto">
            <a:xfrm>
              <a:off x="48690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2" name="Rectangle 49"/>
            <p:cNvSpPr>
              <a:spLocks noChangeArrowheads="1"/>
            </p:cNvSpPr>
            <p:nvPr/>
          </p:nvSpPr>
          <p:spPr bwMode="auto">
            <a:xfrm>
              <a:off x="67740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3" name="Rectangle 50"/>
            <p:cNvSpPr>
              <a:spLocks noChangeArrowheads="1"/>
            </p:cNvSpPr>
            <p:nvPr/>
          </p:nvSpPr>
          <p:spPr bwMode="auto">
            <a:xfrm>
              <a:off x="67740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4" name="Rectangle 51"/>
            <p:cNvSpPr>
              <a:spLocks noChangeArrowheads="1"/>
            </p:cNvSpPr>
            <p:nvPr/>
          </p:nvSpPr>
          <p:spPr bwMode="auto">
            <a:xfrm>
              <a:off x="54024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5" name="Rectangle 235"/>
            <p:cNvSpPr>
              <a:spLocks noChangeArrowheads="1"/>
            </p:cNvSpPr>
            <p:nvPr/>
          </p:nvSpPr>
          <p:spPr bwMode="auto">
            <a:xfrm>
              <a:off x="54024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6" name="Rectangle 238"/>
            <p:cNvSpPr>
              <a:spLocks noChangeArrowheads="1"/>
            </p:cNvSpPr>
            <p:nvPr/>
          </p:nvSpPr>
          <p:spPr bwMode="auto">
            <a:xfrm>
              <a:off x="48690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7" name="Rectangle 41"/>
            <p:cNvSpPr>
              <a:spLocks noChangeArrowheads="1"/>
            </p:cNvSpPr>
            <p:nvPr/>
          </p:nvSpPr>
          <p:spPr bwMode="auto">
            <a:xfrm>
              <a:off x="58596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8" name="Rectangle 45"/>
            <p:cNvSpPr>
              <a:spLocks noChangeArrowheads="1"/>
            </p:cNvSpPr>
            <p:nvPr/>
          </p:nvSpPr>
          <p:spPr bwMode="auto">
            <a:xfrm>
              <a:off x="63168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9" name="Rectangle 47"/>
            <p:cNvSpPr>
              <a:spLocks noChangeArrowheads="1"/>
            </p:cNvSpPr>
            <p:nvPr/>
          </p:nvSpPr>
          <p:spPr bwMode="auto">
            <a:xfrm>
              <a:off x="48690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0" name="Rectangle 49"/>
            <p:cNvSpPr>
              <a:spLocks noChangeArrowheads="1"/>
            </p:cNvSpPr>
            <p:nvPr/>
          </p:nvSpPr>
          <p:spPr bwMode="auto">
            <a:xfrm>
              <a:off x="67740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1" name="Rectangle 50"/>
            <p:cNvSpPr>
              <a:spLocks noChangeArrowheads="1"/>
            </p:cNvSpPr>
            <p:nvPr/>
          </p:nvSpPr>
          <p:spPr bwMode="auto">
            <a:xfrm>
              <a:off x="67740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2" name="Rectangle 51"/>
            <p:cNvSpPr>
              <a:spLocks noChangeArrowheads="1"/>
            </p:cNvSpPr>
            <p:nvPr/>
          </p:nvSpPr>
          <p:spPr bwMode="auto">
            <a:xfrm>
              <a:off x="54024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3" name="Rectangle 247"/>
            <p:cNvSpPr>
              <a:spLocks noChangeArrowheads="1"/>
            </p:cNvSpPr>
            <p:nvPr/>
          </p:nvSpPr>
          <p:spPr bwMode="auto">
            <a:xfrm>
              <a:off x="54024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4" name="Rectangle 250"/>
            <p:cNvSpPr>
              <a:spLocks noChangeArrowheads="1"/>
            </p:cNvSpPr>
            <p:nvPr/>
          </p:nvSpPr>
          <p:spPr bwMode="auto">
            <a:xfrm>
              <a:off x="48690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9" name="TextBox 254"/>
          <p:cNvSpPr txBox="1">
            <a:spLocks noChangeArrowheads="1"/>
          </p:cNvSpPr>
          <p:nvPr/>
        </p:nvSpPr>
        <p:spPr bwMode="auto">
          <a:xfrm>
            <a:off x="4792663" y="6106180"/>
            <a:ext cx="32864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/>
              <a:t>questionable shoes</a:t>
            </a:r>
          </a:p>
        </p:txBody>
      </p:sp>
      <p:cxnSp>
        <p:nvCxnSpPr>
          <p:cNvPr id="11270" name="Straight Connector 61"/>
          <p:cNvCxnSpPr>
            <a:cxnSpLocks noChangeShapeType="1"/>
          </p:cNvCxnSpPr>
          <p:nvPr/>
        </p:nvCxnSpPr>
        <p:spPr bwMode="auto">
          <a:xfrm rot="16200000" flipH="1">
            <a:off x="-1185863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71" name="Straight Connector 62"/>
          <p:cNvCxnSpPr>
            <a:cxnSpLocks noChangeShapeType="1"/>
          </p:cNvCxnSpPr>
          <p:nvPr/>
        </p:nvCxnSpPr>
        <p:spPr bwMode="auto">
          <a:xfrm rot="10800000" flipV="1">
            <a:off x="9826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1272" name="Group 257"/>
          <p:cNvGrpSpPr>
            <a:grpSpLocks/>
          </p:cNvGrpSpPr>
          <p:nvPr/>
        </p:nvGrpSpPr>
        <p:grpSpPr bwMode="auto">
          <a:xfrm>
            <a:off x="1135063" y="4267200"/>
            <a:ext cx="2667000" cy="1589088"/>
            <a:chOff x="1135223" y="2655771"/>
            <a:chExt cx="2667000" cy="3200400"/>
          </a:xfrm>
        </p:grpSpPr>
        <p:sp>
          <p:nvSpPr>
            <p:cNvPr id="11407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8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9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0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1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2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3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4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5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6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7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8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9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0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1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2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3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4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5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6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7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8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9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0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1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2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3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4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5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6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7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8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9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0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1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2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3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4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5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6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7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8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9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0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1" name="Rectangle 302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2" name="Rectangle 303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3" name="Rectangle 304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4" name="Rectangle 305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5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6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7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8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9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0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1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2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3" name="Rectangle 314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4" name="Rectangle 315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5" name="Rectangle 316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6" name="Rectangle 317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7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8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1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2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3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4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5" name="Rectangle 326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6" name="Rectangle 327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7" name="Rectangle 328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8" name="Rectangle 329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9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0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1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2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3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4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5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6" name="Rectangle 337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7" name="Rectangle 338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8" name="Rectangle 339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9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0" name="Rectangle 341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3" name="TextBox 342"/>
          <p:cNvSpPr txBox="1">
            <a:spLocks noChangeArrowheads="1"/>
          </p:cNvSpPr>
          <p:nvPr/>
        </p:nvSpPr>
        <p:spPr bwMode="auto">
          <a:xfrm>
            <a:off x="1296988" y="6106180"/>
            <a:ext cx="19447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/>
              <a:t>your shoes</a:t>
            </a:r>
          </a:p>
        </p:txBody>
      </p:sp>
      <p:grpSp>
        <p:nvGrpSpPr>
          <p:cNvPr id="11274" name="Group 343"/>
          <p:cNvGrpSpPr>
            <a:grpSpLocks/>
          </p:cNvGrpSpPr>
          <p:nvPr/>
        </p:nvGrpSpPr>
        <p:grpSpPr bwMode="auto">
          <a:xfrm>
            <a:off x="1135063" y="2679700"/>
            <a:ext cx="2667000" cy="1589088"/>
            <a:chOff x="1135223" y="2655771"/>
            <a:chExt cx="2667000" cy="3200400"/>
          </a:xfrm>
        </p:grpSpPr>
        <p:sp>
          <p:nvSpPr>
            <p:cNvPr id="11323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4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5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6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7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8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9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0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1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2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3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4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5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6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7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8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9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0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1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2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3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4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5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6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7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8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9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0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1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2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3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4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5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6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7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8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9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0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1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2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3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4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5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6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7" name="Rectangle 388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8" name="Rectangle 389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9" name="Rectangle 390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0" name="Rectangle 391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1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2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3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4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5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6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7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8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9" name="Rectangle 400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0" name="Rectangle 401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1" name="Rectangle 402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2" name="Rectangle 403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3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4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5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6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7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8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9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0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1" name="Rectangle 412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2" name="Rectangle 413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3" name="Rectangle 414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4" name="Rectangle 415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5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6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7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8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9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0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1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2" name="Rectangle 423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3" name="Rectangle 424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4" name="Rectangle 425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5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6" name="Rectangle 427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5" name="Rectangle 41"/>
          <p:cNvSpPr>
            <a:spLocks noChangeArrowheads="1"/>
          </p:cNvSpPr>
          <p:nvPr/>
        </p:nvSpPr>
        <p:spPr bwMode="auto">
          <a:xfrm>
            <a:off x="21336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Rectangle 42"/>
          <p:cNvSpPr>
            <a:spLocks noChangeArrowheads="1"/>
          </p:cNvSpPr>
          <p:nvPr/>
        </p:nvSpPr>
        <p:spPr bwMode="auto">
          <a:xfrm>
            <a:off x="21336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Rectangle 45"/>
          <p:cNvSpPr>
            <a:spLocks noChangeArrowheads="1"/>
          </p:cNvSpPr>
          <p:nvPr/>
        </p:nvSpPr>
        <p:spPr bwMode="auto">
          <a:xfrm>
            <a:off x="25908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8" name="Rectangle 46"/>
          <p:cNvSpPr>
            <a:spLocks noChangeArrowheads="1"/>
          </p:cNvSpPr>
          <p:nvPr/>
        </p:nvSpPr>
        <p:spPr bwMode="auto">
          <a:xfrm>
            <a:off x="25908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9" name="Rectangle 49"/>
          <p:cNvSpPr>
            <a:spLocks noChangeArrowheads="1"/>
          </p:cNvSpPr>
          <p:nvPr/>
        </p:nvSpPr>
        <p:spPr bwMode="auto">
          <a:xfrm>
            <a:off x="3048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0" name="Rectangle 50"/>
          <p:cNvSpPr>
            <a:spLocks noChangeArrowheads="1"/>
          </p:cNvSpPr>
          <p:nvPr/>
        </p:nvSpPr>
        <p:spPr bwMode="auto">
          <a:xfrm>
            <a:off x="30480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1" name="Rectangle 51"/>
          <p:cNvSpPr>
            <a:spLocks noChangeArrowheads="1"/>
          </p:cNvSpPr>
          <p:nvPr/>
        </p:nvSpPr>
        <p:spPr bwMode="auto">
          <a:xfrm>
            <a:off x="16764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2" name="Rectangle 77"/>
          <p:cNvSpPr>
            <a:spLocks noChangeArrowheads="1"/>
          </p:cNvSpPr>
          <p:nvPr/>
        </p:nvSpPr>
        <p:spPr bwMode="auto">
          <a:xfrm>
            <a:off x="16764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3" name="Rectangle 78"/>
          <p:cNvSpPr>
            <a:spLocks noChangeArrowheads="1"/>
          </p:cNvSpPr>
          <p:nvPr/>
        </p:nvSpPr>
        <p:spPr bwMode="auto">
          <a:xfrm>
            <a:off x="35052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4" name="Rectangle 79"/>
          <p:cNvSpPr>
            <a:spLocks noChangeArrowheads="1"/>
          </p:cNvSpPr>
          <p:nvPr/>
        </p:nvSpPr>
        <p:spPr bwMode="auto">
          <a:xfrm>
            <a:off x="35052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5" name="Rectangle 80"/>
          <p:cNvSpPr>
            <a:spLocks noChangeArrowheads="1"/>
          </p:cNvSpPr>
          <p:nvPr/>
        </p:nvSpPr>
        <p:spPr bwMode="auto">
          <a:xfrm>
            <a:off x="1143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6" name="Rectangle 41"/>
          <p:cNvSpPr>
            <a:spLocks noChangeArrowheads="1"/>
          </p:cNvSpPr>
          <p:nvPr/>
        </p:nvSpPr>
        <p:spPr bwMode="auto">
          <a:xfrm>
            <a:off x="21336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7" name="Rectangle 42"/>
          <p:cNvSpPr>
            <a:spLocks noChangeArrowheads="1"/>
          </p:cNvSpPr>
          <p:nvPr/>
        </p:nvSpPr>
        <p:spPr bwMode="auto">
          <a:xfrm>
            <a:off x="21336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8" name="Rectangle 45"/>
          <p:cNvSpPr>
            <a:spLocks noChangeArrowheads="1"/>
          </p:cNvSpPr>
          <p:nvPr/>
        </p:nvSpPr>
        <p:spPr bwMode="auto">
          <a:xfrm>
            <a:off x="25908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9" name="Rectangle 46"/>
          <p:cNvSpPr>
            <a:spLocks noChangeArrowheads="1"/>
          </p:cNvSpPr>
          <p:nvPr/>
        </p:nvSpPr>
        <p:spPr bwMode="auto">
          <a:xfrm>
            <a:off x="25908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0" name="Rectangle 49"/>
          <p:cNvSpPr>
            <a:spLocks noChangeArrowheads="1"/>
          </p:cNvSpPr>
          <p:nvPr/>
        </p:nvSpPr>
        <p:spPr bwMode="auto">
          <a:xfrm>
            <a:off x="30480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1" name="Rectangle 50"/>
          <p:cNvSpPr>
            <a:spLocks noChangeArrowheads="1"/>
          </p:cNvSpPr>
          <p:nvPr/>
        </p:nvSpPr>
        <p:spPr bwMode="auto">
          <a:xfrm>
            <a:off x="30480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2" name="Rectangle 51"/>
          <p:cNvSpPr>
            <a:spLocks noChangeArrowheads="1"/>
          </p:cNvSpPr>
          <p:nvPr/>
        </p:nvSpPr>
        <p:spPr bwMode="auto">
          <a:xfrm>
            <a:off x="16764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3" name="Rectangle 77"/>
          <p:cNvSpPr>
            <a:spLocks noChangeArrowheads="1"/>
          </p:cNvSpPr>
          <p:nvPr/>
        </p:nvSpPr>
        <p:spPr bwMode="auto">
          <a:xfrm>
            <a:off x="16764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4" name="Rectangle 78"/>
          <p:cNvSpPr>
            <a:spLocks noChangeArrowheads="1"/>
          </p:cNvSpPr>
          <p:nvPr/>
        </p:nvSpPr>
        <p:spPr bwMode="auto">
          <a:xfrm>
            <a:off x="35052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5" name="Rectangle 79"/>
          <p:cNvSpPr>
            <a:spLocks noChangeArrowheads="1"/>
          </p:cNvSpPr>
          <p:nvPr/>
        </p:nvSpPr>
        <p:spPr bwMode="auto">
          <a:xfrm>
            <a:off x="35052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6" name="Rectangle 41"/>
          <p:cNvSpPr>
            <a:spLocks noChangeArrowheads="1"/>
          </p:cNvSpPr>
          <p:nvPr/>
        </p:nvSpPr>
        <p:spPr bwMode="auto">
          <a:xfrm>
            <a:off x="21336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7" name="Rectangle 42"/>
          <p:cNvSpPr>
            <a:spLocks noChangeArrowheads="1"/>
          </p:cNvSpPr>
          <p:nvPr/>
        </p:nvSpPr>
        <p:spPr bwMode="auto">
          <a:xfrm>
            <a:off x="21336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8" name="Rectangle 45"/>
          <p:cNvSpPr>
            <a:spLocks noChangeArrowheads="1"/>
          </p:cNvSpPr>
          <p:nvPr/>
        </p:nvSpPr>
        <p:spPr bwMode="auto">
          <a:xfrm>
            <a:off x="25908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9" name="Rectangle 46"/>
          <p:cNvSpPr>
            <a:spLocks noChangeArrowheads="1"/>
          </p:cNvSpPr>
          <p:nvPr/>
        </p:nvSpPr>
        <p:spPr bwMode="auto">
          <a:xfrm>
            <a:off x="25908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0" name="Rectangle 49"/>
          <p:cNvSpPr>
            <a:spLocks noChangeArrowheads="1"/>
          </p:cNvSpPr>
          <p:nvPr/>
        </p:nvSpPr>
        <p:spPr bwMode="auto">
          <a:xfrm>
            <a:off x="30480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1" name="Rectangle 50"/>
          <p:cNvSpPr>
            <a:spLocks noChangeArrowheads="1"/>
          </p:cNvSpPr>
          <p:nvPr/>
        </p:nvSpPr>
        <p:spPr bwMode="auto">
          <a:xfrm>
            <a:off x="30480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2" name="Rectangle 51"/>
          <p:cNvSpPr>
            <a:spLocks noChangeArrowheads="1"/>
          </p:cNvSpPr>
          <p:nvPr/>
        </p:nvSpPr>
        <p:spPr bwMode="auto">
          <a:xfrm>
            <a:off x="16764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3" name="Rectangle 77"/>
          <p:cNvSpPr>
            <a:spLocks noChangeArrowheads="1"/>
          </p:cNvSpPr>
          <p:nvPr/>
        </p:nvSpPr>
        <p:spPr bwMode="auto">
          <a:xfrm>
            <a:off x="16764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4" name="Rectangle 78"/>
          <p:cNvSpPr>
            <a:spLocks noChangeArrowheads="1"/>
          </p:cNvSpPr>
          <p:nvPr/>
        </p:nvSpPr>
        <p:spPr bwMode="auto">
          <a:xfrm>
            <a:off x="35052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5" name="Rectangle 79"/>
          <p:cNvSpPr>
            <a:spLocks noChangeArrowheads="1"/>
          </p:cNvSpPr>
          <p:nvPr/>
        </p:nvSpPr>
        <p:spPr bwMode="auto">
          <a:xfrm>
            <a:off x="35052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6" name="Rectangle 41"/>
          <p:cNvSpPr>
            <a:spLocks noChangeArrowheads="1"/>
          </p:cNvSpPr>
          <p:nvPr/>
        </p:nvSpPr>
        <p:spPr bwMode="auto">
          <a:xfrm>
            <a:off x="21336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7" name="Rectangle 42"/>
          <p:cNvSpPr>
            <a:spLocks noChangeArrowheads="1"/>
          </p:cNvSpPr>
          <p:nvPr/>
        </p:nvSpPr>
        <p:spPr bwMode="auto">
          <a:xfrm>
            <a:off x="21336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8" name="Rectangle 45"/>
          <p:cNvSpPr>
            <a:spLocks noChangeArrowheads="1"/>
          </p:cNvSpPr>
          <p:nvPr/>
        </p:nvSpPr>
        <p:spPr bwMode="auto">
          <a:xfrm>
            <a:off x="25908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9" name="Rectangle 46"/>
          <p:cNvSpPr>
            <a:spLocks noChangeArrowheads="1"/>
          </p:cNvSpPr>
          <p:nvPr/>
        </p:nvSpPr>
        <p:spPr bwMode="auto">
          <a:xfrm>
            <a:off x="25908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0" name="Rectangle 49"/>
          <p:cNvSpPr>
            <a:spLocks noChangeArrowheads="1"/>
          </p:cNvSpPr>
          <p:nvPr/>
        </p:nvSpPr>
        <p:spPr bwMode="auto">
          <a:xfrm>
            <a:off x="30480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1" name="Rectangle 50"/>
          <p:cNvSpPr>
            <a:spLocks noChangeArrowheads="1"/>
          </p:cNvSpPr>
          <p:nvPr/>
        </p:nvSpPr>
        <p:spPr bwMode="auto">
          <a:xfrm>
            <a:off x="30480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2" name="Rectangle 51"/>
          <p:cNvSpPr>
            <a:spLocks noChangeArrowheads="1"/>
          </p:cNvSpPr>
          <p:nvPr/>
        </p:nvSpPr>
        <p:spPr bwMode="auto">
          <a:xfrm>
            <a:off x="16764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3" name="Rectangle 466"/>
          <p:cNvSpPr>
            <a:spLocks noChangeArrowheads="1"/>
          </p:cNvSpPr>
          <p:nvPr/>
        </p:nvSpPr>
        <p:spPr bwMode="auto">
          <a:xfrm>
            <a:off x="16764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4" name="Rectangle 467"/>
          <p:cNvSpPr>
            <a:spLocks noChangeArrowheads="1"/>
          </p:cNvSpPr>
          <p:nvPr/>
        </p:nvSpPr>
        <p:spPr bwMode="auto">
          <a:xfrm>
            <a:off x="35052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5" name="Rectangle 468"/>
          <p:cNvSpPr>
            <a:spLocks noChangeArrowheads="1"/>
          </p:cNvSpPr>
          <p:nvPr/>
        </p:nvSpPr>
        <p:spPr bwMode="auto">
          <a:xfrm>
            <a:off x="35052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6" name="Rectangle 49"/>
          <p:cNvSpPr>
            <a:spLocks noChangeArrowheads="1"/>
          </p:cNvSpPr>
          <p:nvPr/>
        </p:nvSpPr>
        <p:spPr bwMode="auto">
          <a:xfrm>
            <a:off x="30480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7" name="Rectangle 50"/>
          <p:cNvSpPr>
            <a:spLocks noChangeArrowheads="1"/>
          </p:cNvSpPr>
          <p:nvPr/>
        </p:nvSpPr>
        <p:spPr bwMode="auto">
          <a:xfrm>
            <a:off x="30480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8" name="Rectangle 51"/>
          <p:cNvSpPr>
            <a:spLocks noChangeArrowheads="1"/>
          </p:cNvSpPr>
          <p:nvPr/>
        </p:nvSpPr>
        <p:spPr bwMode="auto">
          <a:xfrm>
            <a:off x="16764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9" name="Rectangle 472"/>
          <p:cNvSpPr>
            <a:spLocks noChangeArrowheads="1"/>
          </p:cNvSpPr>
          <p:nvPr/>
        </p:nvSpPr>
        <p:spPr bwMode="auto">
          <a:xfrm>
            <a:off x="16764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20" name="Rectangle 473"/>
          <p:cNvSpPr>
            <a:spLocks noChangeArrowheads="1"/>
          </p:cNvSpPr>
          <p:nvPr/>
        </p:nvSpPr>
        <p:spPr bwMode="auto">
          <a:xfrm>
            <a:off x="35052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21" name="TextBox 318"/>
          <p:cNvSpPr txBox="1">
            <a:spLocks noChangeArrowheads="1"/>
          </p:cNvSpPr>
          <p:nvPr/>
        </p:nvSpPr>
        <p:spPr bwMode="auto">
          <a:xfrm>
            <a:off x="1046732" y="5864423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  <p:sp>
        <p:nvSpPr>
          <p:cNvPr id="321" name="TextBox 318">
            <a:extLst>
              <a:ext uri="{FF2B5EF4-FFF2-40B4-BE49-F238E27FC236}">
                <a16:creationId xmlns:a16="http://schemas.microsoft.com/office/drawing/2014/main" id="{5976DCAF-DC64-7B4F-91A2-A244D9D3C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663" y="5864422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</p:spTree>
    <p:extLst>
      <p:ext uri="{BB962C8B-B14F-4D97-AF65-F5344CB8AC3E}">
        <p14:creationId xmlns:p14="http://schemas.microsoft.com/office/powerpoint/2010/main" val="34578867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/>
          <p:cNvSpPr>
            <a:spLocks noGrp="1"/>
          </p:cNvSpPr>
          <p:nvPr>
            <p:ph type="title"/>
          </p:nvPr>
        </p:nvSpPr>
        <p:spPr>
          <a:xfrm>
            <a:off x="0" y="2286000"/>
            <a:ext cx="8839200" cy="1247775"/>
          </a:xfrm>
        </p:spPr>
        <p:txBody>
          <a:bodyPr/>
          <a:lstStyle/>
          <a:p>
            <a:pPr algn="r" eaLnBrk="1" hangingPunct="1"/>
            <a: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  <a:t>end</a:t>
            </a:r>
            <a:endParaRPr lang="en-US" sz="870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10042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[ ] this is still the original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someone has replaced my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could be the original or replacement shoes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2819400" y="5334000"/>
            <a:ext cx="35496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800">
                <a:solidFill>
                  <a:srgbClr val="99CC00"/>
                </a:solidFill>
              </a:rPr>
              <a:t>&lt;let</a:t>
            </a:r>
            <a:r>
              <a:rPr lang="ja-JP" altLang="en-US" sz="4800">
                <a:solidFill>
                  <a:srgbClr val="99CC00"/>
                </a:solidFill>
              </a:rPr>
              <a:t>’</a:t>
            </a:r>
            <a:r>
              <a:rPr lang="en-US" sz="4800">
                <a:solidFill>
                  <a:srgbClr val="99CC00"/>
                </a:solidFill>
              </a:rPr>
              <a:t>s vote&gt;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12763" y="4303713"/>
            <a:ext cx="325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x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95800" y="762000"/>
            <a:ext cx="3935857" cy="2514600"/>
            <a:chOff x="5562600" y="1143000"/>
            <a:chExt cx="3010716" cy="1923532"/>
          </a:xfrm>
        </p:grpSpPr>
        <p:cxnSp>
          <p:nvCxnSpPr>
            <p:cNvPr id="8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6258031" y="2104766"/>
              <a:ext cx="19235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7220502" y="3065828"/>
              <a:ext cx="1352814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10" name="Group 474"/>
            <p:cNvGrpSpPr>
              <a:grpSpLocks/>
            </p:cNvGrpSpPr>
            <p:nvPr/>
          </p:nvGrpSpPr>
          <p:grpSpPr bwMode="auto">
            <a:xfrm>
              <a:off x="7288143" y="2151974"/>
              <a:ext cx="1183712" cy="913854"/>
              <a:chOff x="4869023" y="1741371"/>
              <a:chExt cx="2667000" cy="4114800"/>
            </a:xfrm>
          </p:grpSpPr>
          <p:sp>
            <p:nvSpPr>
              <p:cNvPr id="11" name="Rectangle 41"/>
              <p:cNvSpPr>
                <a:spLocks noChangeArrowheads="1"/>
              </p:cNvSpPr>
              <p:nvPr/>
            </p:nvSpPr>
            <p:spPr bwMode="auto">
              <a:xfrm>
                <a:off x="5859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Rectangle 42"/>
              <p:cNvSpPr>
                <a:spLocks noChangeArrowheads="1"/>
              </p:cNvSpPr>
              <p:nvPr/>
            </p:nvSpPr>
            <p:spPr bwMode="auto">
              <a:xfrm>
                <a:off x="5859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Rectangle 45"/>
              <p:cNvSpPr>
                <a:spLocks noChangeArrowheads="1"/>
              </p:cNvSpPr>
              <p:nvPr/>
            </p:nvSpPr>
            <p:spPr bwMode="auto">
              <a:xfrm>
                <a:off x="6316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46"/>
              <p:cNvSpPr>
                <a:spLocks noChangeArrowheads="1"/>
              </p:cNvSpPr>
              <p:nvPr/>
            </p:nvSpPr>
            <p:spPr bwMode="auto">
              <a:xfrm>
                <a:off x="6316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47"/>
              <p:cNvSpPr>
                <a:spLocks noChangeArrowheads="1"/>
              </p:cNvSpPr>
              <p:nvPr/>
            </p:nvSpPr>
            <p:spPr bwMode="auto">
              <a:xfrm>
                <a:off x="4869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49"/>
              <p:cNvSpPr>
                <a:spLocks noChangeArrowheads="1"/>
              </p:cNvSpPr>
              <p:nvPr/>
            </p:nvSpPr>
            <p:spPr bwMode="auto">
              <a:xfrm>
                <a:off x="6774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50"/>
              <p:cNvSpPr>
                <a:spLocks noChangeArrowheads="1"/>
              </p:cNvSpPr>
              <p:nvPr/>
            </p:nvSpPr>
            <p:spPr bwMode="auto">
              <a:xfrm>
                <a:off x="6774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51"/>
              <p:cNvSpPr>
                <a:spLocks noChangeArrowheads="1"/>
              </p:cNvSpPr>
              <p:nvPr/>
            </p:nvSpPr>
            <p:spPr bwMode="auto">
              <a:xfrm>
                <a:off x="5402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77"/>
              <p:cNvSpPr>
                <a:spLocks noChangeArrowheads="1"/>
              </p:cNvSpPr>
              <p:nvPr/>
            </p:nvSpPr>
            <p:spPr bwMode="auto">
              <a:xfrm>
                <a:off x="5402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78"/>
              <p:cNvSpPr>
                <a:spLocks noChangeArrowheads="1"/>
              </p:cNvSpPr>
              <p:nvPr/>
            </p:nvSpPr>
            <p:spPr bwMode="auto">
              <a:xfrm>
                <a:off x="7231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79"/>
              <p:cNvSpPr>
                <a:spLocks noChangeArrowheads="1"/>
              </p:cNvSpPr>
              <p:nvPr/>
            </p:nvSpPr>
            <p:spPr bwMode="auto">
              <a:xfrm>
                <a:off x="7231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80"/>
              <p:cNvSpPr>
                <a:spLocks noChangeArrowheads="1"/>
              </p:cNvSpPr>
              <p:nvPr/>
            </p:nvSpPr>
            <p:spPr bwMode="auto">
              <a:xfrm>
                <a:off x="4869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41"/>
              <p:cNvSpPr>
                <a:spLocks noChangeArrowheads="1"/>
              </p:cNvSpPr>
              <p:nvPr/>
            </p:nvSpPr>
            <p:spPr bwMode="auto">
              <a:xfrm>
                <a:off x="5859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42"/>
              <p:cNvSpPr>
                <a:spLocks noChangeArrowheads="1"/>
              </p:cNvSpPr>
              <p:nvPr/>
            </p:nvSpPr>
            <p:spPr bwMode="auto">
              <a:xfrm>
                <a:off x="5859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45"/>
              <p:cNvSpPr>
                <a:spLocks noChangeArrowheads="1"/>
              </p:cNvSpPr>
              <p:nvPr/>
            </p:nvSpPr>
            <p:spPr bwMode="auto">
              <a:xfrm>
                <a:off x="6316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46"/>
              <p:cNvSpPr>
                <a:spLocks noChangeArrowheads="1"/>
              </p:cNvSpPr>
              <p:nvPr/>
            </p:nvSpPr>
            <p:spPr bwMode="auto">
              <a:xfrm>
                <a:off x="6316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47"/>
              <p:cNvSpPr>
                <a:spLocks noChangeArrowheads="1"/>
              </p:cNvSpPr>
              <p:nvPr/>
            </p:nvSpPr>
            <p:spPr bwMode="auto">
              <a:xfrm>
                <a:off x="4869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Rectangle 49"/>
              <p:cNvSpPr>
                <a:spLocks noChangeArrowheads="1"/>
              </p:cNvSpPr>
              <p:nvPr/>
            </p:nvSpPr>
            <p:spPr bwMode="auto">
              <a:xfrm>
                <a:off x="6774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6774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Rectangle 51"/>
              <p:cNvSpPr>
                <a:spLocks noChangeArrowheads="1"/>
              </p:cNvSpPr>
              <p:nvPr/>
            </p:nvSpPr>
            <p:spPr bwMode="auto">
              <a:xfrm>
                <a:off x="5402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Rectangle 77"/>
              <p:cNvSpPr>
                <a:spLocks noChangeArrowheads="1"/>
              </p:cNvSpPr>
              <p:nvPr/>
            </p:nvSpPr>
            <p:spPr bwMode="auto">
              <a:xfrm>
                <a:off x="5402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Rectangle 78"/>
              <p:cNvSpPr>
                <a:spLocks noChangeArrowheads="1"/>
              </p:cNvSpPr>
              <p:nvPr/>
            </p:nvSpPr>
            <p:spPr bwMode="auto">
              <a:xfrm>
                <a:off x="7231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Rectangle 79"/>
              <p:cNvSpPr>
                <a:spLocks noChangeArrowheads="1"/>
              </p:cNvSpPr>
              <p:nvPr/>
            </p:nvSpPr>
            <p:spPr bwMode="auto">
              <a:xfrm>
                <a:off x="7231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80"/>
              <p:cNvSpPr>
                <a:spLocks noChangeArrowheads="1"/>
              </p:cNvSpPr>
              <p:nvPr/>
            </p:nvSpPr>
            <p:spPr bwMode="auto">
              <a:xfrm>
                <a:off x="4869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41"/>
              <p:cNvSpPr>
                <a:spLocks noChangeArrowheads="1"/>
              </p:cNvSpPr>
              <p:nvPr/>
            </p:nvSpPr>
            <p:spPr bwMode="auto">
              <a:xfrm>
                <a:off x="5859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42"/>
              <p:cNvSpPr>
                <a:spLocks noChangeArrowheads="1"/>
              </p:cNvSpPr>
              <p:nvPr/>
            </p:nvSpPr>
            <p:spPr bwMode="auto">
              <a:xfrm>
                <a:off x="5859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45"/>
              <p:cNvSpPr>
                <a:spLocks noChangeArrowheads="1"/>
              </p:cNvSpPr>
              <p:nvPr/>
            </p:nvSpPr>
            <p:spPr bwMode="auto">
              <a:xfrm>
                <a:off x="6316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46"/>
              <p:cNvSpPr>
                <a:spLocks noChangeArrowheads="1"/>
              </p:cNvSpPr>
              <p:nvPr/>
            </p:nvSpPr>
            <p:spPr bwMode="auto">
              <a:xfrm>
                <a:off x="6316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7"/>
              <p:cNvSpPr>
                <a:spLocks noChangeArrowheads="1"/>
              </p:cNvSpPr>
              <p:nvPr/>
            </p:nvSpPr>
            <p:spPr bwMode="auto">
              <a:xfrm>
                <a:off x="4869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9"/>
              <p:cNvSpPr>
                <a:spLocks noChangeArrowheads="1"/>
              </p:cNvSpPr>
              <p:nvPr/>
            </p:nvSpPr>
            <p:spPr bwMode="auto">
              <a:xfrm>
                <a:off x="6774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50"/>
              <p:cNvSpPr>
                <a:spLocks noChangeArrowheads="1"/>
              </p:cNvSpPr>
              <p:nvPr/>
            </p:nvSpPr>
            <p:spPr bwMode="auto">
              <a:xfrm>
                <a:off x="6774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51"/>
              <p:cNvSpPr>
                <a:spLocks noChangeArrowheads="1"/>
              </p:cNvSpPr>
              <p:nvPr/>
            </p:nvSpPr>
            <p:spPr bwMode="auto">
              <a:xfrm>
                <a:off x="5402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77"/>
              <p:cNvSpPr>
                <a:spLocks noChangeArrowheads="1"/>
              </p:cNvSpPr>
              <p:nvPr/>
            </p:nvSpPr>
            <p:spPr bwMode="auto">
              <a:xfrm>
                <a:off x="5402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78"/>
              <p:cNvSpPr>
                <a:spLocks noChangeArrowheads="1"/>
              </p:cNvSpPr>
              <p:nvPr/>
            </p:nvSpPr>
            <p:spPr bwMode="auto">
              <a:xfrm>
                <a:off x="7231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79"/>
              <p:cNvSpPr>
                <a:spLocks noChangeArrowheads="1"/>
              </p:cNvSpPr>
              <p:nvPr/>
            </p:nvSpPr>
            <p:spPr bwMode="auto">
              <a:xfrm>
                <a:off x="7231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80"/>
              <p:cNvSpPr>
                <a:spLocks noChangeArrowheads="1"/>
              </p:cNvSpPr>
              <p:nvPr/>
            </p:nvSpPr>
            <p:spPr bwMode="auto">
              <a:xfrm>
                <a:off x="4869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Rectangle 41"/>
              <p:cNvSpPr>
                <a:spLocks noChangeArrowheads="1"/>
              </p:cNvSpPr>
              <p:nvPr/>
            </p:nvSpPr>
            <p:spPr bwMode="auto">
              <a:xfrm>
                <a:off x="5859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Rectangle 42"/>
              <p:cNvSpPr>
                <a:spLocks noChangeArrowheads="1"/>
              </p:cNvSpPr>
              <p:nvPr/>
            </p:nvSpPr>
            <p:spPr bwMode="auto">
              <a:xfrm>
                <a:off x="5859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6316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6316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4869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Rectangle 49"/>
              <p:cNvSpPr>
                <a:spLocks noChangeArrowheads="1"/>
              </p:cNvSpPr>
              <p:nvPr/>
            </p:nvSpPr>
            <p:spPr bwMode="auto">
              <a:xfrm>
                <a:off x="6774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Rectangle 50"/>
              <p:cNvSpPr>
                <a:spLocks noChangeArrowheads="1"/>
              </p:cNvSpPr>
              <p:nvPr/>
            </p:nvSpPr>
            <p:spPr bwMode="auto">
              <a:xfrm>
                <a:off x="6774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51"/>
              <p:cNvSpPr>
                <a:spLocks noChangeArrowheads="1"/>
              </p:cNvSpPr>
              <p:nvPr/>
            </p:nvSpPr>
            <p:spPr bwMode="auto">
              <a:xfrm>
                <a:off x="5402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187"/>
              <p:cNvSpPr>
                <a:spLocks noChangeArrowheads="1"/>
              </p:cNvSpPr>
              <p:nvPr/>
            </p:nvSpPr>
            <p:spPr bwMode="auto">
              <a:xfrm>
                <a:off x="5402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190"/>
              <p:cNvSpPr>
                <a:spLocks noChangeArrowheads="1"/>
              </p:cNvSpPr>
              <p:nvPr/>
            </p:nvSpPr>
            <p:spPr bwMode="auto">
              <a:xfrm>
                <a:off x="4869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41"/>
              <p:cNvSpPr>
                <a:spLocks noChangeArrowheads="1"/>
              </p:cNvSpPr>
              <p:nvPr/>
            </p:nvSpPr>
            <p:spPr bwMode="auto">
              <a:xfrm>
                <a:off x="5859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42"/>
              <p:cNvSpPr>
                <a:spLocks noChangeArrowheads="1"/>
              </p:cNvSpPr>
              <p:nvPr/>
            </p:nvSpPr>
            <p:spPr bwMode="auto">
              <a:xfrm>
                <a:off x="5859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45"/>
              <p:cNvSpPr>
                <a:spLocks noChangeArrowheads="1"/>
              </p:cNvSpPr>
              <p:nvPr/>
            </p:nvSpPr>
            <p:spPr bwMode="auto">
              <a:xfrm>
                <a:off x="6316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46"/>
              <p:cNvSpPr>
                <a:spLocks noChangeArrowheads="1"/>
              </p:cNvSpPr>
              <p:nvPr/>
            </p:nvSpPr>
            <p:spPr bwMode="auto">
              <a:xfrm>
                <a:off x="6316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47"/>
              <p:cNvSpPr>
                <a:spLocks noChangeArrowheads="1"/>
              </p:cNvSpPr>
              <p:nvPr/>
            </p:nvSpPr>
            <p:spPr bwMode="auto">
              <a:xfrm>
                <a:off x="4869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49"/>
              <p:cNvSpPr>
                <a:spLocks noChangeArrowheads="1"/>
              </p:cNvSpPr>
              <p:nvPr/>
            </p:nvSpPr>
            <p:spPr bwMode="auto">
              <a:xfrm>
                <a:off x="6774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50"/>
              <p:cNvSpPr>
                <a:spLocks noChangeArrowheads="1"/>
              </p:cNvSpPr>
              <p:nvPr/>
            </p:nvSpPr>
            <p:spPr bwMode="auto">
              <a:xfrm>
                <a:off x="6774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51"/>
              <p:cNvSpPr>
                <a:spLocks noChangeArrowheads="1"/>
              </p:cNvSpPr>
              <p:nvPr/>
            </p:nvSpPr>
            <p:spPr bwMode="auto">
              <a:xfrm>
                <a:off x="5402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199"/>
              <p:cNvSpPr>
                <a:spLocks noChangeArrowheads="1"/>
              </p:cNvSpPr>
              <p:nvPr/>
            </p:nvSpPr>
            <p:spPr bwMode="auto">
              <a:xfrm>
                <a:off x="5402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202"/>
              <p:cNvSpPr>
                <a:spLocks noChangeArrowheads="1"/>
              </p:cNvSpPr>
              <p:nvPr/>
            </p:nvSpPr>
            <p:spPr bwMode="auto">
              <a:xfrm>
                <a:off x="4869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41"/>
              <p:cNvSpPr>
                <a:spLocks noChangeArrowheads="1"/>
              </p:cNvSpPr>
              <p:nvPr/>
            </p:nvSpPr>
            <p:spPr bwMode="auto">
              <a:xfrm>
                <a:off x="5859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Rectangle 42"/>
              <p:cNvSpPr>
                <a:spLocks noChangeArrowheads="1"/>
              </p:cNvSpPr>
              <p:nvPr/>
            </p:nvSpPr>
            <p:spPr bwMode="auto">
              <a:xfrm>
                <a:off x="5859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Rectangle 45"/>
              <p:cNvSpPr>
                <a:spLocks noChangeArrowheads="1"/>
              </p:cNvSpPr>
              <p:nvPr/>
            </p:nvSpPr>
            <p:spPr bwMode="auto">
              <a:xfrm>
                <a:off x="6316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ectangle 46"/>
              <p:cNvSpPr>
                <a:spLocks noChangeArrowheads="1"/>
              </p:cNvSpPr>
              <p:nvPr/>
            </p:nvSpPr>
            <p:spPr bwMode="auto">
              <a:xfrm>
                <a:off x="6316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47"/>
              <p:cNvSpPr>
                <a:spLocks noChangeArrowheads="1"/>
              </p:cNvSpPr>
              <p:nvPr/>
            </p:nvSpPr>
            <p:spPr bwMode="auto">
              <a:xfrm>
                <a:off x="4869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49"/>
              <p:cNvSpPr>
                <a:spLocks noChangeArrowheads="1"/>
              </p:cNvSpPr>
              <p:nvPr/>
            </p:nvSpPr>
            <p:spPr bwMode="auto">
              <a:xfrm>
                <a:off x="6774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Rectangle 50"/>
              <p:cNvSpPr>
                <a:spLocks noChangeArrowheads="1"/>
              </p:cNvSpPr>
              <p:nvPr/>
            </p:nvSpPr>
            <p:spPr bwMode="auto">
              <a:xfrm>
                <a:off x="6774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51"/>
              <p:cNvSpPr>
                <a:spLocks noChangeArrowheads="1"/>
              </p:cNvSpPr>
              <p:nvPr/>
            </p:nvSpPr>
            <p:spPr bwMode="auto">
              <a:xfrm>
                <a:off x="5402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211"/>
              <p:cNvSpPr>
                <a:spLocks noChangeArrowheads="1"/>
              </p:cNvSpPr>
              <p:nvPr/>
            </p:nvSpPr>
            <p:spPr bwMode="auto">
              <a:xfrm>
                <a:off x="5402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214"/>
              <p:cNvSpPr>
                <a:spLocks noChangeArrowheads="1"/>
              </p:cNvSpPr>
              <p:nvPr/>
            </p:nvSpPr>
            <p:spPr bwMode="auto">
              <a:xfrm>
                <a:off x="4869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41"/>
              <p:cNvSpPr>
                <a:spLocks noChangeArrowheads="1"/>
              </p:cNvSpPr>
              <p:nvPr/>
            </p:nvSpPr>
            <p:spPr bwMode="auto">
              <a:xfrm>
                <a:off x="5859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42"/>
              <p:cNvSpPr>
                <a:spLocks noChangeArrowheads="1"/>
              </p:cNvSpPr>
              <p:nvPr/>
            </p:nvSpPr>
            <p:spPr bwMode="auto">
              <a:xfrm>
                <a:off x="5859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45"/>
              <p:cNvSpPr>
                <a:spLocks noChangeArrowheads="1"/>
              </p:cNvSpPr>
              <p:nvPr/>
            </p:nvSpPr>
            <p:spPr bwMode="auto">
              <a:xfrm>
                <a:off x="6316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46"/>
              <p:cNvSpPr>
                <a:spLocks noChangeArrowheads="1"/>
              </p:cNvSpPr>
              <p:nvPr/>
            </p:nvSpPr>
            <p:spPr bwMode="auto">
              <a:xfrm>
                <a:off x="6316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47"/>
              <p:cNvSpPr>
                <a:spLocks noChangeArrowheads="1"/>
              </p:cNvSpPr>
              <p:nvPr/>
            </p:nvSpPr>
            <p:spPr bwMode="auto">
              <a:xfrm>
                <a:off x="4869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49"/>
              <p:cNvSpPr>
                <a:spLocks noChangeArrowheads="1"/>
              </p:cNvSpPr>
              <p:nvPr/>
            </p:nvSpPr>
            <p:spPr bwMode="auto">
              <a:xfrm>
                <a:off x="6774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50"/>
              <p:cNvSpPr>
                <a:spLocks noChangeArrowheads="1"/>
              </p:cNvSpPr>
              <p:nvPr/>
            </p:nvSpPr>
            <p:spPr bwMode="auto">
              <a:xfrm>
                <a:off x="6774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51"/>
              <p:cNvSpPr>
                <a:spLocks noChangeArrowheads="1"/>
              </p:cNvSpPr>
              <p:nvPr/>
            </p:nvSpPr>
            <p:spPr bwMode="auto">
              <a:xfrm>
                <a:off x="5402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223"/>
              <p:cNvSpPr>
                <a:spLocks noChangeArrowheads="1"/>
              </p:cNvSpPr>
              <p:nvPr/>
            </p:nvSpPr>
            <p:spPr bwMode="auto">
              <a:xfrm>
                <a:off x="5402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226"/>
              <p:cNvSpPr>
                <a:spLocks noChangeArrowheads="1"/>
              </p:cNvSpPr>
              <p:nvPr/>
            </p:nvSpPr>
            <p:spPr bwMode="auto">
              <a:xfrm>
                <a:off x="4869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41"/>
              <p:cNvSpPr>
                <a:spLocks noChangeArrowheads="1"/>
              </p:cNvSpPr>
              <p:nvPr/>
            </p:nvSpPr>
            <p:spPr bwMode="auto">
              <a:xfrm>
                <a:off x="58596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42"/>
              <p:cNvSpPr>
                <a:spLocks noChangeArrowheads="1"/>
              </p:cNvSpPr>
              <p:nvPr/>
            </p:nvSpPr>
            <p:spPr bwMode="auto">
              <a:xfrm>
                <a:off x="58596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45"/>
              <p:cNvSpPr>
                <a:spLocks noChangeArrowheads="1"/>
              </p:cNvSpPr>
              <p:nvPr/>
            </p:nvSpPr>
            <p:spPr bwMode="auto">
              <a:xfrm>
                <a:off x="63168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Rectangle 46"/>
              <p:cNvSpPr>
                <a:spLocks noChangeArrowheads="1"/>
              </p:cNvSpPr>
              <p:nvPr/>
            </p:nvSpPr>
            <p:spPr bwMode="auto">
              <a:xfrm>
                <a:off x="63168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47"/>
              <p:cNvSpPr>
                <a:spLocks noChangeArrowheads="1"/>
              </p:cNvSpPr>
              <p:nvPr/>
            </p:nvSpPr>
            <p:spPr bwMode="auto">
              <a:xfrm>
                <a:off x="48690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Rectangle 49"/>
              <p:cNvSpPr>
                <a:spLocks noChangeArrowheads="1"/>
              </p:cNvSpPr>
              <p:nvPr/>
            </p:nvSpPr>
            <p:spPr bwMode="auto">
              <a:xfrm>
                <a:off x="67740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50"/>
              <p:cNvSpPr>
                <a:spLocks noChangeArrowheads="1"/>
              </p:cNvSpPr>
              <p:nvPr/>
            </p:nvSpPr>
            <p:spPr bwMode="auto">
              <a:xfrm>
                <a:off x="67740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Rectangle 51"/>
              <p:cNvSpPr>
                <a:spLocks noChangeArrowheads="1"/>
              </p:cNvSpPr>
              <p:nvPr/>
            </p:nvSpPr>
            <p:spPr bwMode="auto">
              <a:xfrm>
                <a:off x="54024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Rectangle 235"/>
              <p:cNvSpPr>
                <a:spLocks noChangeArrowheads="1"/>
              </p:cNvSpPr>
              <p:nvPr/>
            </p:nvSpPr>
            <p:spPr bwMode="auto">
              <a:xfrm>
                <a:off x="54024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238"/>
              <p:cNvSpPr>
                <a:spLocks noChangeArrowheads="1"/>
              </p:cNvSpPr>
              <p:nvPr/>
            </p:nvSpPr>
            <p:spPr bwMode="auto">
              <a:xfrm>
                <a:off x="48690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41"/>
              <p:cNvSpPr>
                <a:spLocks noChangeArrowheads="1"/>
              </p:cNvSpPr>
              <p:nvPr/>
            </p:nvSpPr>
            <p:spPr bwMode="auto">
              <a:xfrm>
                <a:off x="58596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45"/>
              <p:cNvSpPr>
                <a:spLocks noChangeArrowheads="1"/>
              </p:cNvSpPr>
              <p:nvPr/>
            </p:nvSpPr>
            <p:spPr bwMode="auto">
              <a:xfrm>
                <a:off x="63168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47"/>
              <p:cNvSpPr>
                <a:spLocks noChangeArrowheads="1"/>
              </p:cNvSpPr>
              <p:nvPr/>
            </p:nvSpPr>
            <p:spPr bwMode="auto">
              <a:xfrm>
                <a:off x="48690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Rectangle 49"/>
              <p:cNvSpPr>
                <a:spLocks noChangeArrowheads="1"/>
              </p:cNvSpPr>
              <p:nvPr/>
            </p:nvSpPr>
            <p:spPr bwMode="auto">
              <a:xfrm>
                <a:off x="67740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50"/>
              <p:cNvSpPr>
                <a:spLocks noChangeArrowheads="1"/>
              </p:cNvSpPr>
              <p:nvPr/>
            </p:nvSpPr>
            <p:spPr bwMode="auto">
              <a:xfrm>
                <a:off x="67740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51"/>
              <p:cNvSpPr>
                <a:spLocks noChangeArrowheads="1"/>
              </p:cNvSpPr>
              <p:nvPr/>
            </p:nvSpPr>
            <p:spPr bwMode="auto">
              <a:xfrm>
                <a:off x="54024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247"/>
              <p:cNvSpPr>
                <a:spLocks noChangeArrowheads="1"/>
              </p:cNvSpPr>
              <p:nvPr/>
            </p:nvSpPr>
            <p:spPr bwMode="auto">
              <a:xfrm>
                <a:off x="54024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Rectangle 250"/>
              <p:cNvSpPr>
                <a:spLocks noChangeArrowheads="1"/>
              </p:cNvSpPr>
              <p:nvPr/>
            </p:nvSpPr>
            <p:spPr bwMode="auto">
              <a:xfrm>
                <a:off x="48690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06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4600834" y="2104766"/>
              <a:ext cx="19235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5563305" y="3065828"/>
              <a:ext cx="1352814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108" name="Group 257"/>
            <p:cNvGrpSpPr>
              <a:grpSpLocks/>
            </p:cNvGrpSpPr>
            <p:nvPr/>
          </p:nvGrpSpPr>
          <p:grpSpPr bwMode="auto">
            <a:xfrm>
              <a:off x="5630946" y="2360532"/>
              <a:ext cx="1183712" cy="705295"/>
              <a:chOff x="1135223" y="2655771"/>
              <a:chExt cx="2667000" cy="3200400"/>
            </a:xfrm>
          </p:grpSpPr>
          <p:sp>
            <p:nvSpPr>
              <p:cNvPr id="109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Rectangle 30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Rectangle 30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Rectangle 30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Rectangle 30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Rectangle 31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Rectangle 31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Rectangle 31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Rectangle 31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Rectangle 32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Rectangle 32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Rectangle 32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Rectangle 32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Rectangle 33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Rectangle 33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Rectangle 33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Rectangle 34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4" name="Group 343"/>
            <p:cNvGrpSpPr>
              <a:grpSpLocks/>
            </p:cNvGrpSpPr>
            <p:nvPr/>
          </p:nvGrpSpPr>
          <p:grpSpPr bwMode="auto">
            <a:xfrm>
              <a:off x="5630946" y="1655942"/>
              <a:ext cx="1183712" cy="705295"/>
              <a:chOff x="1135223" y="2655771"/>
              <a:chExt cx="2667000" cy="3200400"/>
            </a:xfrm>
          </p:grpSpPr>
          <p:sp>
            <p:nvSpPr>
              <p:cNvPr id="195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Rectangle 388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Rectangle 389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Rectangle 390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Rectangle 391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Rectangle 400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Rectangle 401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Rectangle 402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Rectangle 403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Rectangle 412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Rectangle 413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Rectangle 414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Rectangle 415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Rectangle 42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42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Rectangle 42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Rectangle 427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9" name="Rectangle 41"/>
            <p:cNvSpPr>
              <a:spLocks noChangeArrowheads="1"/>
            </p:cNvSpPr>
            <p:nvPr/>
          </p:nvSpPr>
          <p:spPr bwMode="auto">
            <a:xfrm>
              <a:off x="6074133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Rectangle 42"/>
            <p:cNvSpPr>
              <a:spLocks noChangeArrowheads="1"/>
            </p:cNvSpPr>
            <p:nvPr/>
          </p:nvSpPr>
          <p:spPr bwMode="auto">
            <a:xfrm>
              <a:off x="6074133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Rectangle 45"/>
            <p:cNvSpPr>
              <a:spLocks noChangeArrowheads="1"/>
            </p:cNvSpPr>
            <p:nvPr/>
          </p:nvSpPr>
          <p:spPr bwMode="auto">
            <a:xfrm>
              <a:off x="6277055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Rectangle 46"/>
            <p:cNvSpPr>
              <a:spLocks noChangeArrowheads="1"/>
            </p:cNvSpPr>
            <p:nvPr/>
          </p:nvSpPr>
          <p:spPr bwMode="auto">
            <a:xfrm>
              <a:off x="6277055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Rectangle 49"/>
            <p:cNvSpPr>
              <a:spLocks noChangeArrowheads="1"/>
            </p:cNvSpPr>
            <p:nvPr/>
          </p:nvSpPr>
          <p:spPr bwMode="auto">
            <a:xfrm>
              <a:off x="6479977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Rectangle 50"/>
            <p:cNvSpPr>
              <a:spLocks noChangeArrowheads="1"/>
            </p:cNvSpPr>
            <p:nvPr/>
          </p:nvSpPr>
          <p:spPr bwMode="auto">
            <a:xfrm>
              <a:off x="6479977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Rectangle 51"/>
            <p:cNvSpPr>
              <a:spLocks noChangeArrowheads="1"/>
            </p:cNvSpPr>
            <p:nvPr/>
          </p:nvSpPr>
          <p:spPr bwMode="auto">
            <a:xfrm>
              <a:off x="5871211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Rectangle 77"/>
            <p:cNvSpPr>
              <a:spLocks noChangeArrowheads="1"/>
            </p:cNvSpPr>
            <p:nvPr/>
          </p:nvSpPr>
          <p:spPr bwMode="auto">
            <a:xfrm>
              <a:off x="5871211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Rectangle 78"/>
            <p:cNvSpPr>
              <a:spLocks noChangeArrowheads="1"/>
            </p:cNvSpPr>
            <p:nvPr/>
          </p:nvSpPr>
          <p:spPr bwMode="auto">
            <a:xfrm>
              <a:off x="6682899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Rectangle 79"/>
            <p:cNvSpPr>
              <a:spLocks noChangeArrowheads="1"/>
            </p:cNvSpPr>
            <p:nvPr/>
          </p:nvSpPr>
          <p:spPr bwMode="auto">
            <a:xfrm>
              <a:off x="6682899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Rectangle 80"/>
            <p:cNvSpPr>
              <a:spLocks noChangeArrowheads="1"/>
            </p:cNvSpPr>
            <p:nvPr/>
          </p:nvSpPr>
          <p:spPr bwMode="auto">
            <a:xfrm>
              <a:off x="5634468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Rectangle 41"/>
            <p:cNvSpPr>
              <a:spLocks noChangeArrowheads="1"/>
            </p:cNvSpPr>
            <p:nvPr/>
          </p:nvSpPr>
          <p:spPr bwMode="auto">
            <a:xfrm>
              <a:off x="6074133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Rectangle 42"/>
            <p:cNvSpPr>
              <a:spLocks noChangeArrowheads="1"/>
            </p:cNvSpPr>
            <p:nvPr/>
          </p:nvSpPr>
          <p:spPr bwMode="auto">
            <a:xfrm>
              <a:off x="6074133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Rectangle 45"/>
            <p:cNvSpPr>
              <a:spLocks noChangeArrowheads="1"/>
            </p:cNvSpPr>
            <p:nvPr/>
          </p:nvSpPr>
          <p:spPr bwMode="auto">
            <a:xfrm>
              <a:off x="6277055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Rectangle 46"/>
            <p:cNvSpPr>
              <a:spLocks noChangeArrowheads="1"/>
            </p:cNvSpPr>
            <p:nvPr/>
          </p:nvSpPr>
          <p:spPr bwMode="auto">
            <a:xfrm>
              <a:off x="6277055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Rectangle 49"/>
            <p:cNvSpPr>
              <a:spLocks noChangeArrowheads="1"/>
            </p:cNvSpPr>
            <p:nvPr/>
          </p:nvSpPr>
          <p:spPr bwMode="auto">
            <a:xfrm>
              <a:off x="6479977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Rectangle 50"/>
            <p:cNvSpPr>
              <a:spLocks noChangeArrowheads="1"/>
            </p:cNvSpPr>
            <p:nvPr/>
          </p:nvSpPr>
          <p:spPr bwMode="auto">
            <a:xfrm>
              <a:off x="6479977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Rectangle 51"/>
            <p:cNvSpPr>
              <a:spLocks noChangeArrowheads="1"/>
            </p:cNvSpPr>
            <p:nvPr/>
          </p:nvSpPr>
          <p:spPr bwMode="auto">
            <a:xfrm>
              <a:off x="5871211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Rectangle 77"/>
            <p:cNvSpPr>
              <a:spLocks noChangeArrowheads="1"/>
            </p:cNvSpPr>
            <p:nvPr/>
          </p:nvSpPr>
          <p:spPr bwMode="auto">
            <a:xfrm>
              <a:off x="5871211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Rectangle 78"/>
            <p:cNvSpPr>
              <a:spLocks noChangeArrowheads="1"/>
            </p:cNvSpPr>
            <p:nvPr/>
          </p:nvSpPr>
          <p:spPr bwMode="auto">
            <a:xfrm>
              <a:off x="6682899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Rectangle 79"/>
            <p:cNvSpPr>
              <a:spLocks noChangeArrowheads="1"/>
            </p:cNvSpPr>
            <p:nvPr/>
          </p:nvSpPr>
          <p:spPr bwMode="auto">
            <a:xfrm>
              <a:off x="6682899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Rectangle 41"/>
            <p:cNvSpPr>
              <a:spLocks noChangeArrowheads="1"/>
            </p:cNvSpPr>
            <p:nvPr/>
          </p:nvSpPr>
          <p:spPr bwMode="auto">
            <a:xfrm>
              <a:off x="6074133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Rectangle 42"/>
            <p:cNvSpPr>
              <a:spLocks noChangeArrowheads="1"/>
            </p:cNvSpPr>
            <p:nvPr/>
          </p:nvSpPr>
          <p:spPr bwMode="auto">
            <a:xfrm>
              <a:off x="6074133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Rectangle 45"/>
            <p:cNvSpPr>
              <a:spLocks noChangeArrowheads="1"/>
            </p:cNvSpPr>
            <p:nvPr/>
          </p:nvSpPr>
          <p:spPr bwMode="auto">
            <a:xfrm>
              <a:off x="6277055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Rectangle 46"/>
            <p:cNvSpPr>
              <a:spLocks noChangeArrowheads="1"/>
            </p:cNvSpPr>
            <p:nvPr/>
          </p:nvSpPr>
          <p:spPr bwMode="auto">
            <a:xfrm>
              <a:off x="6277055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Rectangle 49"/>
            <p:cNvSpPr>
              <a:spLocks noChangeArrowheads="1"/>
            </p:cNvSpPr>
            <p:nvPr/>
          </p:nvSpPr>
          <p:spPr bwMode="auto">
            <a:xfrm>
              <a:off x="6479977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Rectangle 50"/>
            <p:cNvSpPr>
              <a:spLocks noChangeArrowheads="1"/>
            </p:cNvSpPr>
            <p:nvPr/>
          </p:nvSpPr>
          <p:spPr bwMode="auto">
            <a:xfrm>
              <a:off x="6479977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Rectangle 51"/>
            <p:cNvSpPr>
              <a:spLocks noChangeArrowheads="1"/>
            </p:cNvSpPr>
            <p:nvPr/>
          </p:nvSpPr>
          <p:spPr bwMode="auto">
            <a:xfrm>
              <a:off x="5871211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Rectangle 77"/>
            <p:cNvSpPr>
              <a:spLocks noChangeArrowheads="1"/>
            </p:cNvSpPr>
            <p:nvPr/>
          </p:nvSpPr>
          <p:spPr bwMode="auto">
            <a:xfrm>
              <a:off x="5871211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Rectangle 78"/>
            <p:cNvSpPr>
              <a:spLocks noChangeArrowheads="1"/>
            </p:cNvSpPr>
            <p:nvPr/>
          </p:nvSpPr>
          <p:spPr bwMode="auto">
            <a:xfrm>
              <a:off x="6682899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Rectangle 79"/>
            <p:cNvSpPr>
              <a:spLocks noChangeArrowheads="1"/>
            </p:cNvSpPr>
            <p:nvPr/>
          </p:nvSpPr>
          <p:spPr bwMode="auto">
            <a:xfrm>
              <a:off x="6682899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Rectangle 41"/>
            <p:cNvSpPr>
              <a:spLocks noChangeArrowheads="1"/>
            </p:cNvSpPr>
            <p:nvPr/>
          </p:nvSpPr>
          <p:spPr bwMode="auto">
            <a:xfrm>
              <a:off x="6074133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Rectangle 42"/>
            <p:cNvSpPr>
              <a:spLocks noChangeArrowheads="1"/>
            </p:cNvSpPr>
            <p:nvPr/>
          </p:nvSpPr>
          <p:spPr bwMode="auto">
            <a:xfrm>
              <a:off x="6074133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Rectangle 45"/>
            <p:cNvSpPr>
              <a:spLocks noChangeArrowheads="1"/>
            </p:cNvSpPr>
            <p:nvPr/>
          </p:nvSpPr>
          <p:spPr bwMode="auto">
            <a:xfrm>
              <a:off x="6277055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Rectangle 46"/>
            <p:cNvSpPr>
              <a:spLocks noChangeArrowheads="1"/>
            </p:cNvSpPr>
            <p:nvPr/>
          </p:nvSpPr>
          <p:spPr bwMode="auto">
            <a:xfrm>
              <a:off x="6277055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Rectangle 49"/>
            <p:cNvSpPr>
              <a:spLocks noChangeArrowheads="1"/>
            </p:cNvSpPr>
            <p:nvPr/>
          </p:nvSpPr>
          <p:spPr bwMode="auto">
            <a:xfrm>
              <a:off x="6479977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Rectangle 50"/>
            <p:cNvSpPr>
              <a:spLocks noChangeArrowheads="1"/>
            </p:cNvSpPr>
            <p:nvPr/>
          </p:nvSpPr>
          <p:spPr bwMode="auto">
            <a:xfrm>
              <a:off x="6479977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Rectangle 51"/>
            <p:cNvSpPr>
              <a:spLocks noChangeArrowheads="1"/>
            </p:cNvSpPr>
            <p:nvPr/>
          </p:nvSpPr>
          <p:spPr bwMode="auto">
            <a:xfrm>
              <a:off x="5871211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Rectangle 466"/>
            <p:cNvSpPr>
              <a:spLocks noChangeArrowheads="1"/>
            </p:cNvSpPr>
            <p:nvPr/>
          </p:nvSpPr>
          <p:spPr bwMode="auto">
            <a:xfrm>
              <a:off x="5871211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Rectangle 467"/>
            <p:cNvSpPr>
              <a:spLocks noChangeArrowheads="1"/>
            </p:cNvSpPr>
            <p:nvPr/>
          </p:nvSpPr>
          <p:spPr bwMode="auto">
            <a:xfrm>
              <a:off x="6682899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Rectangle 468"/>
            <p:cNvSpPr>
              <a:spLocks noChangeArrowheads="1"/>
            </p:cNvSpPr>
            <p:nvPr/>
          </p:nvSpPr>
          <p:spPr bwMode="auto">
            <a:xfrm>
              <a:off x="6682899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Rectangle 49"/>
            <p:cNvSpPr>
              <a:spLocks noChangeArrowheads="1"/>
            </p:cNvSpPr>
            <p:nvPr/>
          </p:nvSpPr>
          <p:spPr bwMode="auto">
            <a:xfrm>
              <a:off x="6479977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Rectangle 50"/>
            <p:cNvSpPr>
              <a:spLocks noChangeArrowheads="1"/>
            </p:cNvSpPr>
            <p:nvPr/>
          </p:nvSpPr>
          <p:spPr bwMode="auto">
            <a:xfrm>
              <a:off x="6479977" y="115850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Rectangle 51"/>
            <p:cNvSpPr>
              <a:spLocks noChangeArrowheads="1"/>
            </p:cNvSpPr>
            <p:nvPr/>
          </p:nvSpPr>
          <p:spPr bwMode="auto">
            <a:xfrm>
              <a:off x="5871211" y="115850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Rectangle 472"/>
            <p:cNvSpPr>
              <a:spLocks noChangeArrowheads="1"/>
            </p:cNvSpPr>
            <p:nvPr/>
          </p:nvSpPr>
          <p:spPr bwMode="auto">
            <a:xfrm>
              <a:off x="5871211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Rectangle 473"/>
            <p:cNvSpPr>
              <a:spLocks noChangeArrowheads="1"/>
            </p:cNvSpPr>
            <p:nvPr/>
          </p:nvSpPr>
          <p:spPr bwMode="auto">
            <a:xfrm>
              <a:off x="6682899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8" name="TextBox 92"/>
          <p:cNvSpPr txBox="1">
            <a:spLocks noChangeArrowheads="1"/>
          </p:cNvSpPr>
          <p:nvPr/>
        </p:nvSpPr>
        <p:spPr bwMode="auto">
          <a:xfrm>
            <a:off x="4745777" y="3276600"/>
            <a:ext cx="15557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 dirty="0"/>
              <a:t>your shoes</a:t>
            </a:r>
          </a:p>
        </p:txBody>
      </p:sp>
      <p:sp>
        <p:nvSpPr>
          <p:cNvPr id="329" name="TextBox 93"/>
          <p:cNvSpPr txBox="1">
            <a:spLocks noChangeArrowheads="1"/>
          </p:cNvSpPr>
          <p:nvPr/>
        </p:nvSpPr>
        <p:spPr bwMode="auto">
          <a:xfrm>
            <a:off x="6672966" y="3276600"/>
            <a:ext cx="17949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 dirty="0"/>
              <a:t>questionable shoes</a:t>
            </a:r>
          </a:p>
        </p:txBody>
      </p:sp>
    </p:spTree>
    <p:extLst>
      <p:ext uri="{BB962C8B-B14F-4D97-AF65-F5344CB8AC3E}">
        <p14:creationId xmlns:p14="http://schemas.microsoft.com/office/powerpoint/2010/main" val="194602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457200" y="2027237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the distribution looks different </a:t>
            </a:r>
            <a:r>
              <a:rPr lang="en-US" dirty="0">
                <a:latin typeface="Arial" charset="0"/>
                <a:cs typeface="Arial" charset="0"/>
              </a:rPr>
              <a:t>from the shoes you know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while it is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possible </a:t>
            </a:r>
            <a:r>
              <a:rPr lang="en-US" dirty="0">
                <a:latin typeface="Arial" charset="0"/>
                <a:cs typeface="Arial" charset="0"/>
              </a:rPr>
              <a:t>that it is the same shoes, it seems somewhat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unlikely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95800" y="762000"/>
            <a:ext cx="3935857" cy="2514600"/>
            <a:chOff x="5562600" y="1143000"/>
            <a:chExt cx="3010716" cy="1923532"/>
          </a:xfrm>
        </p:grpSpPr>
        <p:cxnSp>
          <p:nvCxnSpPr>
            <p:cNvPr id="4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6258031" y="2104766"/>
              <a:ext cx="19235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7220502" y="3065828"/>
              <a:ext cx="1352814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6" name="Group 474"/>
            <p:cNvGrpSpPr>
              <a:grpSpLocks/>
            </p:cNvGrpSpPr>
            <p:nvPr/>
          </p:nvGrpSpPr>
          <p:grpSpPr bwMode="auto">
            <a:xfrm>
              <a:off x="7288143" y="2151974"/>
              <a:ext cx="1183712" cy="913854"/>
              <a:chOff x="4869023" y="1741371"/>
              <a:chExt cx="2667000" cy="4114800"/>
            </a:xfrm>
          </p:grpSpPr>
          <p:sp>
            <p:nvSpPr>
              <p:cNvPr id="225" name="Rectangle 41"/>
              <p:cNvSpPr>
                <a:spLocks noChangeArrowheads="1"/>
              </p:cNvSpPr>
              <p:nvPr/>
            </p:nvSpPr>
            <p:spPr bwMode="auto">
              <a:xfrm>
                <a:off x="5859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Rectangle 42"/>
              <p:cNvSpPr>
                <a:spLocks noChangeArrowheads="1"/>
              </p:cNvSpPr>
              <p:nvPr/>
            </p:nvSpPr>
            <p:spPr bwMode="auto">
              <a:xfrm>
                <a:off x="5859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Rectangle 45"/>
              <p:cNvSpPr>
                <a:spLocks noChangeArrowheads="1"/>
              </p:cNvSpPr>
              <p:nvPr/>
            </p:nvSpPr>
            <p:spPr bwMode="auto">
              <a:xfrm>
                <a:off x="6316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Rectangle 46"/>
              <p:cNvSpPr>
                <a:spLocks noChangeArrowheads="1"/>
              </p:cNvSpPr>
              <p:nvPr/>
            </p:nvSpPr>
            <p:spPr bwMode="auto">
              <a:xfrm>
                <a:off x="6316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Rectangle 47"/>
              <p:cNvSpPr>
                <a:spLocks noChangeArrowheads="1"/>
              </p:cNvSpPr>
              <p:nvPr/>
            </p:nvSpPr>
            <p:spPr bwMode="auto">
              <a:xfrm>
                <a:off x="4869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Rectangle 49"/>
              <p:cNvSpPr>
                <a:spLocks noChangeArrowheads="1"/>
              </p:cNvSpPr>
              <p:nvPr/>
            </p:nvSpPr>
            <p:spPr bwMode="auto">
              <a:xfrm>
                <a:off x="6774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Rectangle 50"/>
              <p:cNvSpPr>
                <a:spLocks noChangeArrowheads="1"/>
              </p:cNvSpPr>
              <p:nvPr/>
            </p:nvSpPr>
            <p:spPr bwMode="auto">
              <a:xfrm>
                <a:off x="6774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Rectangle 51"/>
              <p:cNvSpPr>
                <a:spLocks noChangeArrowheads="1"/>
              </p:cNvSpPr>
              <p:nvPr/>
            </p:nvSpPr>
            <p:spPr bwMode="auto">
              <a:xfrm>
                <a:off x="5402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Rectangle 77"/>
              <p:cNvSpPr>
                <a:spLocks noChangeArrowheads="1"/>
              </p:cNvSpPr>
              <p:nvPr/>
            </p:nvSpPr>
            <p:spPr bwMode="auto">
              <a:xfrm>
                <a:off x="5402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Rectangle 78"/>
              <p:cNvSpPr>
                <a:spLocks noChangeArrowheads="1"/>
              </p:cNvSpPr>
              <p:nvPr/>
            </p:nvSpPr>
            <p:spPr bwMode="auto">
              <a:xfrm>
                <a:off x="7231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Rectangle 79"/>
              <p:cNvSpPr>
                <a:spLocks noChangeArrowheads="1"/>
              </p:cNvSpPr>
              <p:nvPr/>
            </p:nvSpPr>
            <p:spPr bwMode="auto">
              <a:xfrm>
                <a:off x="7231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Rectangle 80"/>
              <p:cNvSpPr>
                <a:spLocks noChangeArrowheads="1"/>
              </p:cNvSpPr>
              <p:nvPr/>
            </p:nvSpPr>
            <p:spPr bwMode="auto">
              <a:xfrm>
                <a:off x="4869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Rectangle 41"/>
              <p:cNvSpPr>
                <a:spLocks noChangeArrowheads="1"/>
              </p:cNvSpPr>
              <p:nvPr/>
            </p:nvSpPr>
            <p:spPr bwMode="auto">
              <a:xfrm>
                <a:off x="5859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Rectangle 42"/>
              <p:cNvSpPr>
                <a:spLocks noChangeArrowheads="1"/>
              </p:cNvSpPr>
              <p:nvPr/>
            </p:nvSpPr>
            <p:spPr bwMode="auto">
              <a:xfrm>
                <a:off x="5859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Rectangle 45"/>
              <p:cNvSpPr>
                <a:spLocks noChangeArrowheads="1"/>
              </p:cNvSpPr>
              <p:nvPr/>
            </p:nvSpPr>
            <p:spPr bwMode="auto">
              <a:xfrm>
                <a:off x="6316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Rectangle 46"/>
              <p:cNvSpPr>
                <a:spLocks noChangeArrowheads="1"/>
              </p:cNvSpPr>
              <p:nvPr/>
            </p:nvSpPr>
            <p:spPr bwMode="auto">
              <a:xfrm>
                <a:off x="6316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Rectangle 47"/>
              <p:cNvSpPr>
                <a:spLocks noChangeArrowheads="1"/>
              </p:cNvSpPr>
              <p:nvPr/>
            </p:nvSpPr>
            <p:spPr bwMode="auto">
              <a:xfrm>
                <a:off x="4869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Rectangle 49"/>
              <p:cNvSpPr>
                <a:spLocks noChangeArrowheads="1"/>
              </p:cNvSpPr>
              <p:nvPr/>
            </p:nvSpPr>
            <p:spPr bwMode="auto">
              <a:xfrm>
                <a:off x="6774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Rectangle 50"/>
              <p:cNvSpPr>
                <a:spLocks noChangeArrowheads="1"/>
              </p:cNvSpPr>
              <p:nvPr/>
            </p:nvSpPr>
            <p:spPr bwMode="auto">
              <a:xfrm>
                <a:off x="6774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Rectangle 51"/>
              <p:cNvSpPr>
                <a:spLocks noChangeArrowheads="1"/>
              </p:cNvSpPr>
              <p:nvPr/>
            </p:nvSpPr>
            <p:spPr bwMode="auto">
              <a:xfrm>
                <a:off x="5402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Rectangle 77"/>
              <p:cNvSpPr>
                <a:spLocks noChangeArrowheads="1"/>
              </p:cNvSpPr>
              <p:nvPr/>
            </p:nvSpPr>
            <p:spPr bwMode="auto">
              <a:xfrm>
                <a:off x="5402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Rectangle 78"/>
              <p:cNvSpPr>
                <a:spLocks noChangeArrowheads="1"/>
              </p:cNvSpPr>
              <p:nvPr/>
            </p:nvSpPr>
            <p:spPr bwMode="auto">
              <a:xfrm>
                <a:off x="7231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Rectangle 79"/>
              <p:cNvSpPr>
                <a:spLocks noChangeArrowheads="1"/>
              </p:cNvSpPr>
              <p:nvPr/>
            </p:nvSpPr>
            <p:spPr bwMode="auto">
              <a:xfrm>
                <a:off x="7231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Rectangle 80"/>
              <p:cNvSpPr>
                <a:spLocks noChangeArrowheads="1"/>
              </p:cNvSpPr>
              <p:nvPr/>
            </p:nvSpPr>
            <p:spPr bwMode="auto">
              <a:xfrm>
                <a:off x="4869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Rectangle 41"/>
              <p:cNvSpPr>
                <a:spLocks noChangeArrowheads="1"/>
              </p:cNvSpPr>
              <p:nvPr/>
            </p:nvSpPr>
            <p:spPr bwMode="auto">
              <a:xfrm>
                <a:off x="5859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Rectangle 42"/>
              <p:cNvSpPr>
                <a:spLocks noChangeArrowheads="1"/>
              </p:cNvSpPr>
              <p:nvPr/>
            </p:nvSpPr>
            <p:spPr bwMode="auto">
              <a:xfrm>
                <a:off x="5859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Rectangle 45"/>
              <p:cNvSpPr>
                <a:spLocks noChangeArrowheads="1"/>
              </p:cNvSpPr>
              <p:nvPr/>
            </p:nvSpPr>
            <p:spPr bwMode="auto">
              <a:xfrm>
                <a:off x="6316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Rectangle 46"/>
              <p:cNvSpPr>
                <a:spLocks noChangeArrowheads="1"/>
              </p:cNvSpPr>
              <p:nvPr/>
            </p:nvSpPr>
            <p:spPr bwMode="auto">
              <a:xfrm>
                <a:off x="6316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Rectangle 47"/>
              <p:cNvSpPr>
                <a:spLocks noChangeArrowheads="1"/>
              </p:cNvSpPr>
              <p:nvPr/>
            </p:nvSpPr>
            <p:spPr bwMode="auto">
              <a:xfrm>
                <a:off x="4869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Rectangle 49"/>
              <p:cNvSpPr>
                <a:spLocks noChangeArrowheads="1"/>
              </p:cNvSpPr>
              <p:nvPr/>
            </p:nvSpPr>
            <p:spPr bwMode="auto">
              <a:xfrm>
                <a:off x="6774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Rectangle 50"/>
              <p:cNvSpPr>
                <a:spLocks noChangeArrowheads="1"/>
              </p:cNvSpPr>
              <p:nvPr/>
            </p:nvSpPr>
            <p:spPr bwMode="auto">
              <a:xfrm>
                <a:off x="6774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Rectangle 51"/>
              <p:cNvSpPr>
                <a:spLocks noChangeArrowheads="1"/>
              </p:cNvSpPr>
              <p:nvPr/>
            </p:nvSpPr>
            <p:spPr bwMode="auto">
              <a:xfrm>
                <a:off x="5402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Rectangle 77"/>
              <p:cNvSpPr>
                <a:spLocks noChangeArrowheads="1"/>
              </p:cNvSpPr>
              <p:nvPr/>
            </p:nvSpPr>
            <p:spPr bwMode="auto">
              <a:xfrm>
                <a:off x="5402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Rectangle 78"/>
              <p:cNvSpPr>
                <a:spLocks noChangeArrowheads="1"/>
              </p:cNvSpPr>
              <p:nvPr/>
            </p:nvSpPr>
            <p:spPr bwMode="auto">
              <a:xfrm>
                <a:off x="7231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Rectangle 79"/>
              <p:cNvSpPr>
                <a:spLocks noChangeArrowheads="1"/>
              </p:cNvSpPr>
              <p:nvPr/>
            </p:nvSpPr>
            <p:spPr bwMode="auto">
              <a:xfrm>
                <a:off x="7231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Rectangle 80"/>
              <p:cNvSpPr>
                <a:spLocks noChangeArrowheads="1"/>
              </p:cNvSpPr>
              <p:nvPr/>
            </p:nvSpPr>
            <p:spPr bwMode="auto">
              <a:xfrm>
                <a:off x="4869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Rectangle 41"/>
              <p:cNvSpPr>
                <a:spLocks noChangeArrowheads="1"/>
              </p:cNvSpPr>
              <p:nvPr/>
            </p:nvSpPr>
            <p:spPr bwMode="auto">
              <a:xfrm>
                <a:off x="5859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Rectangle 42"/>
              <p:cNvSpPr>
                <a:spLocks noChangeArrowheads="1"/>
              </p:cNvSpPr>
              <p:nvPr/>
            </p:nvSpPr>
            <p:spPr bwMode="auto">
              <a:xfrm>
                <a:off x="5859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Rectangle 45"/>
              <p:cNvSpPr>
                <a:spLocks noChangeArrowheads="1"/>
              </p:cNvSpPr>
              <p:nvPr/>
            </p:nvSpPr>
            <p:spPr bwMode="auto">
              <a:xfrm>
                <a:off x="6316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Rectangle 46"/>
              <p:cNvSpPr>
                <a:spLocks noChangeArrowheads="1"/>
              </p:cNvSpPr>
              <p:nvPr/>
            </p:nvSpPr>
            <p:spPr bwMode="auto">
              <a:xfrm>
                <a:off x="6316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Rectangle 47"/>
              <p:cNvSpPr>
                <a:spLocks noChangeArrowheads="1"/>
              </p:cNvSpPr>
              <p:nvPr/>
            </p:nvSpPr>
            <p:spPr bwMode="auto">
              <a:xfrm>
                <a:off x="4869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Rectangle 49"/>
              <p:cNvSpPr>
                <a:spLocks noChangeArrowheads="1"/>
              </p:cNvSpPr>
              <p:nvPr/>
            </p:nvSpPr>
            <p:spPr bwMode="auto">
              <a:xfrm>
                <a:off x="6774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Rectangle 50"/>
              <p:cNvSpPr>
                <a:spLocks noChangeArrowheads="1"/>
              </p:cNvSpPr>
              <p:nvPr/>
            </p:nvSpPr>
            <p:spPr bwMode="auto">
              <a:xfrm>
                <a:off x="6774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Rectangle 51"/>
              <p:cNvSpPr>
                <a:spLocks noChangeArrowheads="1"/>
              </p:cNvSpPr>
              <p:nvPr/>
            </p:nvSpPr>
            <p:spPr bwMode="auto">
              <a:xfrm>
                <a:off x="5402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Rectangle 187"/>
              <p:cNvSpPr>
                <a:spLocks noChangeArrowheads="1"/>
              </p:cNvSpPr>
              <p:nvPr/>
            </p:nvSpPr>
            <p:spPr bwMode="auto">
              <a:xfrm>
                <a:off x="5402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Rectangle 190"/>
              <p:cNvSpPr>
                <a:spLocks noChangeArrowheads="1"/>
              </p:cNvSpPr>
              <p:nvPr/>
            </p:nvSpPr>
            <p:spPr bwMode="auto">
              <a:xfrm>
                <a:off x="4869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Rectangle 41"/>
              <p:cNvSpPr>
                <a:spLocks noChangeArrowheads="1"/>
              </p:cNvSpPr>
              <p:nvPr/>
            </p:nvSpPr>
            <p:spPr bwMode="auto">
              <a:xfrm>
                <a:off x="5859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42"/>
              <p:cNvSpPr>
                <a:spLocks noChangeArrowheads="1"/>
              </p:cNvSpPr>
              <p:nvPr/>
            </p:nvSpPr>
            <p:spPr bwMode="auto">
              <a:xfrm>
                <a:off x="5859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Rectangle 45"/>
              <p:cNvSpPr>
                <a:spLocks noChangeArrowheads="1"/>
              </p:cNvSpPr>
              <p:nvPr/>
            </p:nvSpPr>
            <p:spPr bwMode="auto">
              <a:xfrm>
                <a:off x="6316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Rectangle 46"/>
              <p:cNvSpPr>
                <a:spLocks noChangeArrowheads="1"/>
              </p:cNvSpPr>
              <p:nvPr/>
            </p:nvSpPr>
            <p:spPr bwMode="auto">
              <a:xfrm>
                <a:off x="6316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47"/>
              <p:cNvSpPr>
                <a:spLocks noChangeArrowheads="1"/>
              </p:cNvSpPr>
              <p:nvPr/>
            </p:nvSpPr>
            <p:spPr bwMode="auto">
              <a:xfrm>
                <a:off x="4869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Rectangle 49"/>
              <p:cNvSpPr>
                <a:spLocks noChangeArrowheads="1"/>
              </p:cNvSpPr>
              <p:nvPr/>
            </p:nvSpPr>
            <p:spPr bwMode="auto">
              <a:xfrm>
                <a:off x="6774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Rectangle 50"/>
              <p:cNvSpPr>
                <a:spLocks noChangeArrowheads="1"/>
              </p:cNvSpPr>
              <p:nvPr/>
            </p:nvSpPr>
            <p:spPr bwMode="auto">
              <a:xfrm>
                <a:off x="6774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Rectangle 51"/>
              <p:cNvSpPr>
                <a:spLocks noChangeArrowheads="1"/>
              </p:cNvSpPr>
              <p:nvPr/>
            </p:nvSpPr>
            <p:spPr bwMode="auto">
              <a:xfrm>
                <a:off x="5402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Rectangle 199"/>
              <p:cNvSpPr>
                <a:spLocks noChangeArrowheads="1"/>
              </p:cNvSpPr>
              <p:nvPr/>
            </p:nvSpPr>
            <p:spPr bwMode="auto">
              <a:xfrm>
                <a:off x="5402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Rectangle 202"/>
              <p:cNvSpPr>
                <a:spLocks noChangeArrowheads="1"/>
              </p:cNvSpPr>
              <p:nvPr/>
            </p:nvSpPr>
            <p:spPr bwMode="auto">
              <a:xfrm>
                <a:off x="4869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Rectangle 41"/>
              <p:cNvSpPr>
                <a:spLocks noChangeArrowheads="1"/>
              </p:cNvSpPr>
              <p:nvPr/>
            </p:nvSpPr>
            <p:spPr bwMode="auto">
              <a:xfrm>
                <a:off x="5859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Rectangle 42"/>
              <p:cNvSpPr>
                <a:spLocks noChangeArrowheads="1"/>
              </p:cNvSpPr>
              <p:nvPr/>
            </p:nvSpPr>
            <p:spPr bwMode="auto">
              <a:xfrm>
                <a:off x="5859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Rectangle 45"/>
              <p:cNvSpPr>
                <a:spLocks noChangeArrowheads="1"/>
              </p:cNvSpPr>
              <p:nvPr/>
            </p:nvSpPr>
            <p:spPr bwMode="auto">
              <a:xfrm>
                <a:off x="6316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Rectangle 46"/>
              <p:cNvSpPr>
                <a:spLocks noChangeArrowheads="1"/>
              </p:cNvSpPr>
              <p:nvPr/>
            </p:nvSpPr>
            <p:spPr bwMode="auto">
              <a:xfrm>
                <a:off x="6316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Rectangle 47"/>
              <p:cNvSpPr>
                <a:spLocks noChangeArrowheads="1"/>
              </p:cNvSpPr>
              <p:nvPr/>
            </p:nvSpPr>
            <p:spPr bwMode="auto">
              <a:xfrm>
                <a:off x="4869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Rectangle 49"/>
              <p:cNvSpPr>
                <a:spLocks noChangeArrowheads="1"/>
              </p:cNvSpPr>
              <p:nvPr/>
            </p:nvSpPr>
            <p:spPr bwMode="auto">
              <a:xfrm>
                <a:off x="6774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Rectangle 50"/>
              <p:cNvSpPr>
                <a:spLocks noChangeArrowheads="1"/>
              </p:cNvSpPr>
              <p:nvPr/>
            </p:nvSpPr>
            <p:spPr bwMode="auto">
              <a:xfrm>
                <a:off x="6774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Rectangle 51"/>
              <p:cNvSpPr>
                <a:spLocks noChangeArrowheads="1"/>
              </p:cNvSpPr>
              <p:nvPr/>
            </p:nvSpPr>
            <p:spPr bwMode="auto">
              <a:xfrm>
                <a:off x="5402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Rectangle 211"/>
              <p:cNvSpPr>
                <a:spLocks noChangeArrowheads="1"/>
              </p:cNvSpPr>
              <p:nvPr/>
            </p:nvSpPr>
            <p:spPr bwMode="auto">
              <a:xfrm>
                <a:off x="5402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Rectangle 214"/>
              <p:cNvSpPr>
                <a:spLocks noChangeArrowheads="1"/>
              </p:cNvSpPr>
              <p:nvPr/>
            </p:nvSpPr>
            <p:spPr bwMode="auto">
              <a:xfrm>
                <a:off x="4869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Rectangle 41"/>
              <p:cNvSpPr>
                <a:spLocks noChangeArrowheads="1"/>
              </p:cNvSpPr>
              <p:nvPr/>
            </p:nvSpPr>
            <p:spPr bwMode="auto">
              <a:xfrm>
                <a:off x="5859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Rectangle 42"/>
              <p:cNvSpPr>
                <a:spLocks noChangeArrowheads="1"/>
              </p:cNvSpPr>
              <p:nvPr/>
            </p:nvSpPr>
            <p:spPr bwMode="auto">
              <a:xfrm>
                <a:off x="5859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Rectangle 45"/>
              <p:cNvSpPr>
                <a:spLocks noChangeArrowheads="1"/>
              </p:cNvSpPr>
              <p:nvPr/>
            </p:nvSpPr>
            <p:spPr bwMode="auto">
              <a:xfrm>
                <a:off x="6316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Rectangle 46"/>
              <p:cNvSpPr>
                <a:spLocks noChangeArrowheads="1"/>
              </p:cNvSpPr>
              <p:nvPr/>
            </p:nvSpPr>
            <p:spPr bwMode="auto">
              <a:xfrm>
                <a:off x="6316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Rectangle 47"/>
              <p:cNvSpPr>
                <a:spLocks noChangeArrowheads="1"/>
              </p:cNvSpPr>
              <p:nvPr/>
            </p:nvSpPr>
            <p:spPr bwMode="auto">
              <a:xfrm>
                <a:off x="4869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Rectangle 49"/>
              <p:cNvSpPr>
                <a:spLocks noChangeArrowheads="1"/>
              </p:cNvSpPr>
              <p:nvPr/>
            </p:nvSpPr>
            <p:spPr bwMode="auto">
              <a:xfrm>
                <a:off x="6774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Rectangle 50"/>
              <p:cNvSpPr>
                <a:spLocks noChangeArrowheads="1"/>
              </p:cNvSpPr>
              <p:nvPr/>
            </p:nvSpPr>
            <p:spPr bwMode="auto">
              <a:xfrm>
                <a:off x="6774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" name="Rectangle 51"/>
              <p:cNvSpPr>
                <a:spLocks noChangeArrowheads="1"/>
              </p:cNvSpPr>
              <p:nvPr/>
            </p:nvSpPr>
            <p:spPr bwMode="auto">
              <a:xfrm>
                <a:off x="5402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" name="Rectangle 223"/>
              <p:cNvSpPr>
                <a:spLocks noChangeArrowheads="1"/>
              </p:cNvSpPr>
              <p:nvPr/>
            </p:nvSpPr>
            <p:spPr bwMode="auto">
              <a:xfrm>
                <a:off x="5402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" name="Rectangle 226"/>
              <p:cNvSpPr>
                <a:spLocks noChangeArrowheads="1"/>
              </p:cNvSpPr>
              <p:nvPr/>
            </p:nvSpPr>
            <p:spPr bwMode="auto">
              <a:xfrm>
                <a:off x="4869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1" name="Rectangle 41"/>
              <p:cNvSpPr>
                <a:spLocks noChangeArrowheads="1"/>
              </p:cNvSpPr>
              <p:nvPr/>
            </p:nvSpPr>
            <p:spPr bwMode="auto">
              <a:xfrm>
                <a:off x="58596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" name="Rectangle 42"/>
              <p:cNvSpPr>
                <a:spLocks noChangeArrowheads="1"/>
              </p:cNvSpPr>
              <p:nvPr/>
            </p:nvSpPr>
            <p:spPr bwMode="auto">
              <a:xfrm>
                <a:off x="58596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" name="Rectangle 45"/>
              <p:cNvSpPr>
                <a:spLocks noChangeArrowheads="1"/>
              </p:cNvSpPr>
              <p:nvPr/>
            </p:nvSpPr>
            <p:spPr bwMode="auto">
              <a:xfrm>
                <a:off x="63168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" name="Rectangle 46"/>
              <p:cNvSpPr>
                <a:spLocks noChangeArrowheads="1"/>
              </p:cNvSpPr>
              <p:nvPr/>
            </p:nvSpPr>
            <p:spPr bwMode="auto">
              <a:xfrm>
                <a:off x="63168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Rectangle 47"/>
              <p:cNvSpPr>
                <a:spLocks noChangeArrowheads="1"/>
              </p:cNvSpPr>
              <p:nvPr/>
            </p:nvSpPr>
            <p:spPr bwMode="auto">
              <a:xfrm>
                <a:off x="48690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6" name="Rectangle 49"/>
              <p:cNvSpPr>
                <a:spLocks noChangeArrowheads="1"/>
              </p:cNvSpPr>
              <p:nvPr/>
            </p:nvSpPr>
            <p:spPr bwMode="auto">
              <a:xfrm>
                <a:off x="67740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" name="Rectangle 50"/>
              <p:cNvSpPr>
                <a:spLocks noChangeArrowheads="1"/>
              </p:cNvSpPr>
              <p:nvPr/>
            </p:nvSpPr>
            <p:spPr bwMode="auto">
              <a:xfrm>
                <a:off x="67740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Rectangle 51"/>
              <p:cNvSpPr>
                <a:spLocks noChangeArrowheads="1"/>
              </p:cNvSpPr>
              <p:nvPr/>
            </p:nvSpPr>
            <p:spPr bwMode="auto">
              <a:xfrm>
                <a:off x="54024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Rectangle 235"/>
              <p:cNvSpPr>
                <a:spLocks noChangeArrowheads="1"/>
              </p:cNvSpPr>
              <p:nvPr/>
            </p:nvSpPr>
            <p:spPr bwMode="auto">
              <a:xfrm>
                <a:off x="54024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Rectangle 238"/>
              <p:cNvSpPr>
                <a:spLocks noChangeArrowheads="1"/>
              </p:cNvSpPr>
              <p:nvPr/>
            </p:nvSpPr>
            <p:spPr bwMode="auto">
              <a:xfrm>
                <a:off x="48690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Rectangle 41"/>
              <p:cNvSpPr>
                <a:spLocks noChangeArrowheads="1"/>
              </p:cNvSpPr>
              <p:nvPr/>
            </p:nvSpPr>
            <p:spPr bwMode="auto">
              <a:xfrm>
                <a:off x="58596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Rectangle 45"/>
              <p:cNvSpPr>
                <a:spLocks noChangeArrowheads="1"/>
              </p:cNvSpPr>
              <p:nvPr/>
            </p:nvSpPr>
            <p:spPr bwMode="auto">
              <a:xfrm>
                <a:off x="63168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Rectangle 47"/>
              <p:cNvSpPr>
                <a:spLocks noChangeArrowheads="1"/>
              </p:cNvSpPr>
              <p:nvPr/>
            </p:nvSpPr>
            <p:spPr bwMode="auto">
              <a:xfrm>
                <a:off x="48690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Rectangle 49"/>
              <p:cNvSpPr>
                <a:spLocks noChangeArrowheads="1"/>
              </p:cNvSpPr>
              <p:nvPr/>
            </p:nvSpPr>
            <p:spPr bwMode="auto">
              <a:xfrm>
                <a:off x="67740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Rectangle 50"/>
              <p:cNvSpPr>
                <a:spLocks noChangeArrowheads="1"/>
              </p:cNvSpPr>
              <p:nvPr/>
            </p:nvSpPr>
            <p:spPr bwMode="auto">
              <a:xfrm>
                <a:off x="67740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Rectangle 51"/>
              <p:cNvSpPr>
                <a:spLocks noChangeArrowheads="1"/>
              </p:cNvSpPr>
              <p:nvPr/>
            </p:nvSpPr>
            <p:spPr bwMode="auto">
              <a:xfrm>
                <a:off x="54024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Rectangle 247"/>
              <p:cNvSpPr>
                <a:spLocks noChangeArrowheads="1"/>
              </p:cNvSpPr>
              <p:nvPr/>
            </p:nvSpPr>
            <p:spPr bwMode="auto">
              <a:xfrm>
                <a:off x="54024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Rectangle 250"/>
              <p:cNvSpPr>
                <a:spLocks noChangeArrowheads="1"/>
              </p:cNvSpPr>
              <p:nvPr/>
            </p:nvSpPr>
            <p:spPr bwMode="auto">
              <a:xfrm>
                <a:off x="48690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7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4600834" y="2104766"/>
              <a:ext cx="19235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5563305" y="3065828"/>
              <a:ext cx="1352814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9" name="Group 257"/>
            <p:cNvGrpSpPr>
              <a:grpSpLocks/>
            </p:cNvGrpSpPr>
            <p:nvPr/>
          </p:nvGrpSpPr>
          <p:grpSpPr bwMode="auto">
            <a:xfrm>
              <a:off x="5630946" y="2360532"/>
              <a:ext cx="1183712" cy="705295"/>
              <a:chOff x="1135223" y="2655771"/>
              <a:chExt cx="2667000" cy="3200400"/>
            </a:xfrm>
          </p:grpSpPr>
          <p:sp>
            <p:nvSpPr>
              <p:cNvPr id="141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Rectangle 30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Rectangle 30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Rectangle 30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Rectangle 30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Rectangle 31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Rectangle 31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Rectangle 31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Rectangle 31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Rectangle 32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Rectangle 32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Rectangle 32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Rectangle 32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Rectangle 33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Rectangle 33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Rectangle 33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Rectangle 34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343"/>
            <p:cNvGrpSpPr>
              <a:grpSpLocks/>
            </p:cNvGrpSpPr>
            <p:nvPr/>
          </p:nvGrpSpPr>
          <p:grpSpPr bwMode="auto">
            <a:xfrm>
              <a:off x="5630946" y="1655942"/>
              <a:ext cx="1183712" cy="705295"/>
              <a:chOff x="1135223" y="2655771"/>
              <a:chExt cx="2667000" cy="3200400"/>
            </a:xfrm>
          </p:grpSpPr>
          <p:sp>
            <p:nvSpPr>
              <p:cNvPr id="57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388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389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390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Rectangle 391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Rectangle 400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401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Rectangle 402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ectangle 403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412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Rectangle 413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Rectangle 414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Rectangle 415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Rectangle 42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Rectangle 42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42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Rectangle 427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Rectangle 41"/>
            <p:cNvSpPr>
              <a:spLocks noChangeArrowheads="1"/>
            </p:cNvSpPr>
            <p:nvPr/>
          </p:nvSpPr>
          <p:spPr bwMode="auto">
            <a:xfrm>
              <a:off x="6074133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42"/>
            <p:cNvSpPr>
              <a:spLocks noChangeArrowheads="1"/>
            </p:cNvSpPr>
            <p:nvPr/>
          </p:nvSpPr>
          <p:spPr bwMode="auto">
            <a:xfrm>
              <a:off x="6074133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45"/>
            <p:cNvSpPr>
              <a:spLocks noChangeArrowheads="1"/>
            </p:cNvSpPr>
            <p:nvPr/>
          </p:nvSpPr>
          <p:spPr bwMode="auto">
            <a:xfrm>
              <a:off x="6277055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46"/>
            <p:cNvSpPr>
              <a:spLocks noChangeArrowheads="1"/>
            </p:cNvSpPr>
            <p:nvPr/>
          </p:nvSpPr>
          <p:spPr bwMode="auto">
            <a:xfrm>
              <a:off x="6277055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49"/>
            <p:cNvSpPr>
              <a:spLocks noChangeArrowheads="1"/>
            </p:cNvSpPr>
            <p:nvPr/>
          </p:nvSpPr>
          <p:spPr bwMode="auto">
            <a:xfrm>
              <a:off x="6479977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50"/>
            <p:cNvSpPr>
              <a:spLocks noChangeArrowheads="1"/>
            </p:cNvSpPr>
            <p:nvPr/>
          </p:nvSpPr>
          <p:spPr bwMode="auto">
            <a:xfrm>
              <a:off x="6479977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51"/>
            <p:cNvSpPr>
              <a:spLocks noChangeArrowheads="1"/>
            </p:cNvSpPr>
            <p:nvPr/>
          </p:nvSpPr>
          <p:spPr bwMode="auto">
            <a:xfrm>
              <a:off x="5871211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77"/>
            <p:cNvSpPr>
              <a:spLocks noChangeArrowheads="1"/>
            </p:cNvSpPr>
            <p:nvPr/>
          </p:nvSpPr>
          <p:spPr bwMode="auto">
            <a:xfrm>
              <a:off x="5871211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78"/>
            <p:cNvSpPr>
              <a:spLocks noChangeArrowheads="1"/>
            </p:cNvSpPr>
            <p:nvPr/>
          </p:nvSpPr>
          <p:spPr bwMode="auto">
            <a:xfrm>
              <a:off x="6682899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79"/>
            <p:cNvSpPr>
              <a:spLocks noChangeArrowheads="1"/>
            </p:cNvSpPr>
            <p:nvPr/>
          </p:nvSpPr>
          <p:spPr bwMode="auto">
            <a:xfrm>
              <a:off x="6682899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80"/>
            <p:cNvSpPr>
              <a:spLocks noChangeArrowheads="1"/>
            </p:cNvSpPr>
            <p:nvPr/>
          </p:nvSpPr>
          <p:spPr bwMode="auto">
            <a:xfrm>
              <a:off x="5634468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41"/>
            <p:cNvSpPr>
              <a:spLocks noChangeArrowheads="1"/>
            </p:cNvSpPr>
            <p:nvPr/>
          </p:nvSpPr>
          <p:spPr bwMode="auto">
            <a:xfrm>
              <a:off x="6074133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42"/>
            <p:cNvSpPr>
              <a:spLocks noChangeArrowheads="1"/>
            </p:cNvSpPr>
            <p:nvPr/>
          </p:nvSpPr>
          <p:spPr bwMode="auto">
            <a:xfrm>
              <a:off x="6074133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45"/>
            <p:cNvSpPr>
              <a:spLocks noChangeArrowheads="1"/>
            </p:cNvSpPr>
            <p:nvPr/>
          </p:nvSpPr>
          <p:spPr bwMode="auto">
            <a:xfrm>
              <a:off x="6277055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46"/>
            <p:cNvSpPr>
              <a:spLocks noChangeArrowheads="1"/>
            </p:cNvSpPr>
            <p:nvPr/>
          </p:nvSpPr>
          <p:spPr bwMode="auto">
            <a:xfrm>
              <a:off x="6277055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6479977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6479977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51"/>
            <p:cNvSpPr>
              <a:spLocks noChangeArrowheads="1"/>
            </p:cNvSpPr>
            <p:nvPr/>
          </p:nvSpPr>
          <p:spPr bwMode="auto">
            <a:xfrm>
              <a:off x="5871211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77"/>
            <p:cNvSpPr>
              <a:spLocks noChangeArrowheads="1"/>
            </p:cNvSpPr>
            <p:nvPr/>
          </p:nvSpPr>
          <p:spPr bwMode="auto">
            <a:xfrm>
              <a:off x="5871211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78"/>
            <p:cNvSpPr>
              <a:spLocks noChangeArrowheads="1"/>
            </p:cNvSpPr>
            <p:nvPr/>
          </p:nvSpPr>
          <p:spPr bwMode="auto">
            <a:xfrm>
              <a:off x="6682899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79"/>
            <p:cNvSpPr>
              <a:spLocks noChangeArrowheads="1"/>
            </p:cNvSpPr>
            <p:nvPr/>
          </p:nvSpPr>
          <p:spPr bwMode="auto">
            <a:xfrm>
              <a:off x="6682899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41"/>
            <p:cNvSpPr>
              <a:spLocks noChangeArrowheads="1"/>
            </p:cNvSpPr>
            <p:nvPr/>
          </p:nvSpPr>
          <p:spPr bwMode="auto">
            <a:xfrm>
              <a:off x="6074133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42"/>
            <p:cNvSpPr>
              <a:spLocks noChangeArrowheads="1"/>
            </p:cNvSpPr>
            <p:nvPr/>
          </p:nvSpPr>
          <p:spPr bwMode="auto">
            <a:xfrm>
              <a:off x="6074133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45"/>
            <p:cNvSpPr>
              <a:spLocks noChangeArrowheads="1"/>
            </p:cNvSpPr>
            <p:nvPr/>
          </p:nvSpPr>
          <p:spPr bwMode="auto">
            <a:xfrm>
              <a:off x="6277055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46"/>
            <p:cNvSpPr>
              <a:spLocks noChangeArrowheads="1"/>
            </p:cNvSpPr>
            <p:nvPr/>
          </p:nvSpPr>
          <p:spPr bwMode="auto">
            <a:xfrm>
              <a:off x="6277055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49"/>
            <p:cNvSpPr>
              <a:spLocks noChangeArrowheads="1"/>
            </p:cNvSpPr>
            <p:nvPr/>
          </p:nvSpPr>
          <p:spPr bwMode="auto">
            <a:xfrm>
              <a:off x="6479977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50"/>
            <p:cNvSpPr>
              <a:spLocks noChangeArrowheads="1"/>
            </p:cNvSpPr>
            <p:nvPr/>
          </p:nvSpPr>
          <p:spPr bwMode="auto">
            <a:xfrm>
              <a:off x="6479977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51"/>
            <p:cNvSpPr>
              <a:spLocks noChangeArrowheads="1"/>
            </p:cNvSpPr>
            <p:nvPr/>
          </p:nvSpPr>
          <p:spPr bwMode="auto">
            <a:xfrm>
              <a:off x="5871211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77"/>
            <p:cNvSpPr>
              <a:spLocks noChangeArrowheads="1"/>
            </p:cNvSpPr>
            <p:nvPr/>
          </p:nvSpPr>
          <p:spPr bwMode="auto">
            <a:xfrm>
              <a:off x="5871211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78"/>
            <p:cNvSpPr>
              <a:spLocks noChangeArrowheads="1"/>
            </p:cNvSpPr>
            <p:nvPr/>
          </p:nvSpPr>
          <p:spPr bwMode="auto">
            <a:xfrm>
              <a:off x="6682899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79"/>
            <p:cNvSpPr>
              <a:spLocks noChangeArrowheads="1"/>
            </p:cNvSpPr>
            <p:nvPr/>
          </p:nvSpPr>
          <p:spPr bwMode="auto">
            <a:xfrm>
              <a:off x="6682899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6074133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6074133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6277055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6277055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ectangle 49"/>
            <p:cNvSpPr>
              <a:spLocks noChangeArrowheads="1"/>
            </p:cNvSpPr>
            <p:nvPr/>
          </p:nvSpPr>
          <p:spPr bwMode="auto">
            <a:xfrm>
              <a:off x="6479977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50"/>
            <p:cNvSpPr>
              <a:spLocks noChangeArrowheads="1"/>
            </p:cNvSpPr>
            <p:nvPr/>
          </p:nvSpPr>
          <p:spPr bwMode="auto">
            <a:xfrm>
              <a:off x="6479977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51"/>
            <p:cNvSpPr>
              <a:spLocks noChangeArrowheads="1"/>
            </p:cNvSpPr>
            <p:nvPr/>
          </p:nvSpPr>
          <p:spPr bwMode="auto">
            <a:xfrm>
              <a:off x="5871211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66"/>
            <p:cNvSpPr>
              <a:spLocks noChangeArrowheads="1"/>
            </p:cNvSpPr>
            <p:nvPr/>
          </p:nvSpPr>
          <p:spPr bwMode="auto">
            <a:xfrm>
              <a:off x="5871211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67"/>
            <p:cNvSpPr>
              <a:spLocks noChangeArrowheads="1"/>
            </p:cNvSpPr>
            <p:nvPr/>
          </p:nvSpPr>
          <p:spPr bwMode="auto">
            <a:xfrm>
              <a:off x="6682899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68"/>
            <p:cNvSpPr>
              <a:spLocks noChangeArrowheads="1"/>
            </p:cNvSpPr>
            <p:nvPr/>
          </p:nvSpPr>
          <p:spPr bwMode="auto">
            <a:xfrm>
              <a:off x="6682899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6479977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6479977" y="115850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5871211" y="115850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472"/>
            <p:cNvSpPr>
              <a:spLocks noChangeArrowheads="1"/>
            </p:cNvSpPr>
            <p:nvPr/>
          </p:nvSpPr>
          <p:spPr bwMode="auto">
            <a:xfrm>
              <a:off x="5871211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473"/>
            <p:cNvSpPr>
              <a:spLocks noChangeArrowheads="1"/>
            </p:cNvSpPr>
            <p:nvPr/>
          </p:nvSpPr>
          <p:spPr bwMode="auto">
            <a:xfrm>
              <a:off x="6682899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9" name="TextBox 92"/>
          <p:cNvSpPr txBox="1">
            <a:spLocks noChangeArrowheads="1"/>
          </p:cNvSpPr>
          <p:nvPr/>
        </p:nvSpPr>
        <p:spPr bwMode="auto">
          <a:xfrm>
            <a:off x="4745777" y="3276600"/>
            <a:ext cx="904883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 dirty="0"/>
              <a:t>your die</a:t>
            </a:r>
          </a:p>
        </p:txBody>
      </p:sp>
      <p:sp>
        <p:nvSpPr>
          <p:cNvPr id="320" name="TextBox 93"/>
          <p:cNvSpPr txBox="1">
            <a:spLocks noChangeArrowheads="1"/>
          </p:cNvSpPr>
          <p:nvPr/>
        </p:nvSpPr>
        <p:spPr bwMode="auto">
          <a:xfrm>
            <a:off x="6672967" y="3276600"/>
            <a:ext cx="1642358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/>
              <a:t>questionable die</a:t>
            </a:r>
          </a:p>
        </p:txBody>
      </p:sp>
    </p:spTree>
    <p:extLst>
      <p:ext uri="{BB962C8B-B14F-4D97-AF65-F5344CB8AC3E}">
        <p14:creationId xmlns:p14="http://schemas.microsoft.com/office/powerpoint/2010/main" val="427986474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59002</TotalTime>
  <Words>2671</Words>
  <Application>Microsoft Macintosh PowerPoint</Application>
  <PresentationFormat>On-screen Show (4:3)</PresentationFormat>
  <Paragraphs>655</Paragraphs>
  <Slides>70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ＭＳ Ｐゴシック</vt:lpstr>
      <vt:lpstr>Arial</vt:lpstr>
      <vt:lpstr>Arial Black</vt:lpstr>
      <vt:lpstr>Courier</vt:lpstr>
      <vt:lpstr>Helvetica Neue Light</vt:lpstr>
      <vt:lpstr>Segoe UI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use stats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 away</vt:lpstr>
      <vt:lpstr>end</vt:lpstr>
    </vt:vector>
  </TitlesOfParts>
  <Company>Microsoft Corporation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Patrck Baudisch</dc:creator>
  <cp:lastModifiedBy>Anne Roudaut</cp:lastModifiedBy>
  <cp:revision>929</cp:revision>
  <cp:lastPrinted>2016-10-04T09:38:22Z</cp:lastPrinted>
  <dcterms:created xsi:type="dcterms:W3CDTF">2010-06-22T07:38:57Z</dcterms:created>
  <dcterms:modified xsi:type="dcterms:W3CDTF">2018-11-12T13:06:45Z</dcterms:modified>
</cp:coreProperties>
</file>