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75771b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575771b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575771b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575771b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575771b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575771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57bb72f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57bb72f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 MTE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3/22 Update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00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Updates: Execution Time Overhead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-35625" y="572700"/>
            <a:ext cx="3200400" cy="4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1000 iterations of memory intensive operations for mode = {SYNC, ASYNC, OFF} and MTE Disabled (Dis.)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SYNC average = 0.01633s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ASYNC average = 0.004349s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OFF average = 0.00276s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MTE Dis. average = 0.00562s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700850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Power Usage Analysis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1278"/>
            <a:ext cx="9143999" cy="384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Github Security Post on MTE…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Exploit: </a:t>
            </a:r>
            <a:r>
              <a:rPr lang="en" sz="1100">
                <a:solidFill>
                  <a:schemeClr val="dk1"/>
                </a:solidFill>
              </a:rPr>
              <a:t>CVE-2023-6241 </a:t>
            </a:r>
            <a:r>
              <a:rPr lang="en" sz="1100">
                <a:solidFill>
                  <a:schemeClr val="dk1"/>
                </a:solidFill>
              </a:rPr>
              <a:t>- A local non-privileged user can exploit a software </a:t>
            </a:r>
            <a:r>
              <a:rPr b="1" lang="en" sz="1100">
                <a:solidFill>
                  <a:schemeClr val="dk1"/>
                </a:solidFill>
              </a:rPr>
              <a:t>race condition </a:t>
            </a:r>
            <a:r>
              <a:rPr lang="en" sz="1100">
                <a:solidFill>
                  <a:schemeClr val="dk1"/>
                </a:solidFill>
              </a:rPr>
              <a:t>to perform </a:t>
            </a:r>
            <a:r>
              <a:rPr b="1" lang="en" sz="1100">
                <a:solidFill>
                  <a:schemeClr val="dk1"/>
                </a:solidFill>
              </a:rPr>
              <a:t>improper memory processing operations</a:t>
            </a:r>
            <a:r>
              <a:rPr lang="en" sz="1100">
                <a:solidFill>
                  <a:schemeClr val="dk1"/>
                </a:solidFill>
              </a:rPr>
              <a:t>. If the system’s memory is carefully prepared by the user, then this in turn causes a use-after-free.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Gain arbitrary kernel code execution and root on the device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How: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They used an exploit that targets the JIT memory management in the Mali GPU, where a race condition allows for </a:t>
            </a:r>
            <a:r>
              <a:rPr b="1" lang="en" sz="1100">
                <a:solidFill>
                  <a:schemeClr val="dk1"/>
                </a:solidFill>
              </a:rPr>
              <a:t>unauthorized growth </a:t>
            </a:r>
            <a:r>
              <a:rPr lang="en" sz="1100">
                <a:solidFill>
                  <a:schemeClr val="dk1"/>
                </a:solidFill>
              </a:rPr>
              <a:t>of a memory region during </a:t>
            </a:r>
            <a:r>
              <a:rPr b="1" lang="en" sz="1100">
                <a:solidFill>
                  <a:schemeClr val="dk1"/>
                </a:solidFill>
              </a:rPr>
              <a:t>GPU fault handling</a:t>
            </a:r>
            <a:r>
              <a:rPr lang="en" sz="1100">
                <a:solidFill>
                  <a:schemeClr val="dk1"/>
                </a:solidFill>
              </a:rPr>
              <a:t>. This discrepancy between the </a:t>
            </a:r>
            <a:r>
              <a:rPr b="1" lang="en" sz="1100">
                <a:solidFill>
                  <a:schemeClr val="dk1"/>
                </a:solidFill>
              </a:rPr>
              <a:t>actual </a:t>
            </a:r>
            <a:r>
              <a:rPr lang="en" sz="1100">
                <a:solidFill>
                  <a:schemeClr val="dk1"/>
                </a:solidFill>
              </a:rPr>
              <a:t>and </a:t>
            </a:r>
            <a:r>
              <a:rPr b="1" lang="en" sz="1100">
                <a:solidFill>
                  <a:schemeClr val="dk1"/>
                </a:solidFill>
              </a:rPr>
              <a:t>intended </a:t>
            </a:r>
            <a:r>
              <a:rPr lang="en" sz="1100">
                <a:solidFill>
                  <a:schemeClr val="dk1"/>
                </a:solidFill>
              </a:rPr>
              <a:t>memory sizes can lead to the </a:t>
            </a:r>
            <a:r>
              <a:rPr b="1" lang="en" sz="1100">
                <a:solidFill>
                  <a:schemeClr val="dk1"/>
                </a:solidFill>
              </a:rPr>
              <a:t>GPU accessing freed memory pages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exploit mechanism involves creating a JIT region, inducing a GPU fault to grow the region improperly, and then manipulating the size of this region to misalign the GPU's page table entries.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misalignment results in retained access to freed memory pages, which can be exploited to achieve kernel code execution by rewriting critical memory structures.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How it’s MTE related (kinda is, kinda isn’t)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exploit does not rely on dereferencing corrupted memory blocks or pointers, which MTE prevents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2646700" y="953700"/>
            <a:ext cx="2561400" cy="11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877375" y="198750"/>
            <a:ext cx="2702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IDEA - Increasing swap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194600" y="1366500"/>
            <a:ext cx="1299600" cy="3342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646700" y="1084050"/>
            <a:ext cx="1007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27BA0"/>
                </a:solidFill>
              </a:rPr>
              <a:t>Reserved MTE memory</a:t>
            </a:r>
            <a:endParaRPr sz="800">
              <a:solidFill>
                <a:srgbClr val="C27BA0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599525" y="1107575"/>
            <a:ext cx="1007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3C47D"/>
                </a:solidFill>
              </a:rPr>
              <a:t>Free memory</a:t>
            </a:r>
            <a:endParaRPr sz="800">
              <a:solidFill>
                <a:srgbClr val="93C47D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698400" y="1366500"/>
            <a:ext cx="1299600" cy="33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367075" y="1366500"/>
            <a:ext cx="1299600" cy="334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607225" y="1107575"/>
            <a:ext cx="1007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D966"/>
                </a:solidFill>
              </a:rPr>
              <a:t>Swap</a:t>
            </a:r>
            <a:endParaRPr sz="800">
              <a:solidFill>
                <a:srgbClr val="FFD966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529575" y="3008375"/>
            <a:ext cx="3214200" cy="11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077475" y="3421175"/>
            <a:ext cx="1299600" cy="3342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29575" y="3138725"/>
            <a:ext cx="1007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27BA0"/>
                </a:solidFill>
              </a:rPr>
              <a:t>Reserved MTE memory</a:t>
            </a:r>
            <a:endParaRPr sz="800">
              <a:solidFill>
                <a:srgbClr val="C27BA0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482400" y="3162250"/>
            <a:ext cx="1007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3C47D"/>
                </a:solidFill>
              </a:rPr>
              <a:t>Free memory</a:t>
            </a:r>
            <a:endParaRPr sz="800">
              <a:solidFill>
                <a:srgbClr val="93C47D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581275" y="3421175"/>
            <a:ext cx="1955400" cy="33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417725" y="3421175"/>
            <a:ext cx="1131900" cy="334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490100" y="3162250"/>
            <a:ext cx="1007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D966"/>
                </a:solidFill>
              </a:rPr>
              <a:t>Swap</a:t>
            </a:r>
            <a:endParaRPr sz="800">
              <a:solidFill>
                <a:srgbClr val="FFD966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364050" y="2920625"/>
            <a:ext cx="3542100" cy="11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911950" y="3333425"/>
            <a:ext cx="1299600" cy="3342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364050" y="3050975"/>
            <a:ext cx="1007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27BA0"/>
                </a:solidFill>
              </a:rPr>
              <a:t>Reserved MTE memory</a:t>
            </a:r>
            <a:endParaRPr sz="800">
              <a:solidFill>
                <a:srgbClr val="C27BA0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316875" y="3074500"/>
            <a:ext cx="1007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3C47D"/>
                </a:solidFill>
              </a:rPr>
              <a:t>Free memory</a:t>
            </a:r>
            <a:endParaRPr sz="800">
              <a:solidFill>
                <a:srgbClr val="93C47D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415750" y="3333425"/>
            <a:ext cx="2353800" cy="33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084425" y="3333425"/>
            <a:ext cx="1299600" cy="334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6324575" y="3074500"/>
            <a:ext cx="1007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D966"/>
                </a:solidFill>
              </a:rPr>
              <a:t>Swap</a:t>
            </a:r>
            <a:endParaRPr sz="800">
              <a:solidFill>
                <a:srgbClr val="FFD966"/>
              </a:solidFill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 flipH="1">
            <a:off x="2848975" y="2229738"/>
            <a:ext cx="6876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3979200" y="2182950"/>
            <a:ext cx="880500" cy="6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3654400" y="2156750"/>
            <a:ext cx="271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82600" y="2618438"/>
            <a:ext cx="27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MTE Reserved Region grows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966875" y="2571738"/>
            <a:ext cx="27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MTE Reserved Region is fixed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367075" y="4351400"/>
            <a:ext cx="1849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should be observable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