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95c3c3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95c3c3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95c3c33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95c3c33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95c3c33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95c3c33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95c3c33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95c3c33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2309.04119.pdf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ARM MTE Study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575" y="3050800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Grange Nagy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Juan Trevino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/>
              <a:t>Estimated Total Hours: 8-10 per person for solely </a:t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/>
              <a:t>the project</a:t>
            </a:r>
            <a:endParaRPr sz="192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(Past Week)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MTE tag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if we can look at the distribution of tags in a full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 up on some MTE readings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PACMAN (also for the presentation) and see if it can be applied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further the cache SCA idea from earlier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into the code online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445025"/>
            <a:ext cx="6893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Work completed: most</a:t>
            </a:r>
            <a:endParaRPr b="1"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MTE tag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Thought through how to poison/game the cache using the probability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Wrote code for dumping the tags for a full system (slow and bugged)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 up on some MTE readings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PACMAN paper, worked on 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There’s also a paper that references MTE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Penetrating Shields: A Systematic Analysis of Memory Corruption Mitigations in the Spectre Era -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https://arxiv.org/pdf/2309.04119.pdf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further the cache SCA idea from earlier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TODO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into the code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Started a roadmap/flow of the code to see how it works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Happened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(Next Week)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explore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“Map” the code to see logically </a:t>
            </a:r>
            <a:r>
              <a:rPr lang="en"/>
              <a:t>what happens from tag creation/storage to swaps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more documentation about where tags are stored referencing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tag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 dumping code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raw ptrace w/ PTRACE_PEEKMTETAGS and /proc smaps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if we can explore the cache timing attack somehow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