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5c3c3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5c3c3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5c3c33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5c3c33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5c3c33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95c3c33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5c3c33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5c3c33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torvalds/linux/blob/2668e3ae2ef36d5e7c52f818ad7d90822c037de4/arch/arm64/kernel/elfcore.c#L2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ARM MTE Study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Grange Nagy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Juan Trevino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8-10 per person for solely </a:t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the project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MTE tag distribution gaming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into the code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on documenting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the bootloader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dumping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see a snapshot of the tags of a live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Reproduce Project Zero blog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445025"/>
            <a:ext cx="6893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most</a:t>
            </a:r>
            <a:endParaRPr b="1"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MTE tag distribution gaming </a:t>
            </a:r>
            <a:r>
              <a:rPr b="1" lang="en"/>
              <a:t>WIP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 of 6 tags guessed in a row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into the code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on documenting the code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the 2nd stage bootloader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dumping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Easiest way to examine the distribution of tags in the live system is via </a:t>
            </a:r>
            <a:r>
              <a:rPr lang="en" u="sng">
                <a:solidFill>
                  <a:schemeClr val="hlink"/>
                </a:solidFill>
                <a:hlinkClick r:id="rId5"/>
              </a:rPr>
              <a:t>core dumps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Issue: Using gcore() too much causes the system to become unstable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Solution: Patience probably, ulimit -c unlimited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use ptrace(), iterating over /proc/&lt;pid&gt;/smaps segments marked with “mt” (memory tag)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Reproduction: Done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7225" y="117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getting the system tag distribution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documenting the code, begin  writing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X3 and A715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working on exploring gaming the distribution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