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95c3c3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95c3c3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95c3c33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95c3c33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95c3c33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95c3c33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80004f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80004f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95c3c33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95c3c33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ARM MTE Study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575" y="3050800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Grange Nagy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Juan Trevino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Estimated Total Hours: 6-8 per person for solely </a:t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the project</a:t>
            </a:r>
            <a:endParaRPr sz="192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(Past Week)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reading the code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on documenting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the bootloader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Begin writing the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with tag dumping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see a snapshot of the tags of a live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into the swap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Happened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445025"/>
            <a:ext cx="90906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Work completed: most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Swap Space: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Pretty sure there’s a background daemon running that clears the swap space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Steps: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mmap a really large buffer (1 million unique ptrs)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Continue to mark individual pointers with unique tags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Monitor the output of cat /proc/meminfo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 swapspace after 0kb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SwapCached:		 9736 kB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SwapTotal:  	 3767060 kB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SwapFree:     		 0 kB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SwapCached:   	 25928 kB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SwapTotal:  	 3767060 kB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SwapFree:   	 3059068 kB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SwapCached:   	 26680 kB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SwapTotal:  	 3767060 kB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SwapFree:   	 3077244 kB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SwapCached:   	 25744 kB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SwapTotal:  	 3767060 kB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SwapFree:   	 3090812 kB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Happened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0" y="445025"/>
            <a:ext cx="90906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Work completed: most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Swap Space Source: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/arch/arm64/kernel/mte.c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/mm/swapfile.c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/arch/arm64/mm/mteswap.c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Interesting notes: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tag data disappears from a tagged page region in swap, no error is thrown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skips set_page_mte_tagged(page);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Swapping only happens in the userspace PTE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you access it outside of this context?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case is covered for shared memory with a specific hook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(Next Week)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67225" y="117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writing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if we can perhaps insert a ton of tags into swap space and bypass mte via a race condition?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into more shared memory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X3 and A715 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into better tests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