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95c3c33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95c3c33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95c3c331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c95c3c331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95c3c331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95c3c331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95c3c331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95c3c331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95c3c331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95c3c331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lixir.bootlin.com/linux/latest/source/arch/arm64/lib/mte.S#L163" TargetMode="External"/><Relationship Id="rId4" Type="http://schemas.openxmlformats.org/officeDocument/2006/relationships/hyperlink" Target="https://elixir.bootlin.com/linux/latest/source/arch/arm64/mm/mteswap.c#L50" TargetMode="External"/><Relationship Id="rId5" Type="http://schemas.openxmlformats.org/officeDocument/2006/relationships/hyperlink" Target="https://elixir.bootlin.com/linux/latest/source/arch/arm64/include/asm/pgtable.h#L97" TargetMode="External"/><Relationship Id="rId6" Type="http://schemas.openxmlformats.org/officeDocument/2006/relationships/hyperlink" Target="https://elixir.bootlin.com/linux/latest/source/arch/arm64/kernel/mte.c#L146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6575" y="925125"/>
            <a:ext cx="8520600" cy="11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ARM MTE Study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6575" y="3050800"/>
            <a:ext cx="8520600" cy="18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410"/>
              <a:t>Grange Nagy</a:t>
            </a:r>
            <a:endParaRPr sz="24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410"/>
              <a:t>Juan Trevino</a:t>
            </a:r>
            <a:endParaRPr sz="24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9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9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920"/>
              <a:t>Estimated Total Hours: 10-15 per person</a:t>
            </a:r>
            <a:endParaRPr sz="192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(Past Week)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uniform distribution of MTE tags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some past papers/articles about MTE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page swap code found online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Compression of page tags?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distribution of tags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0" y="445025"/>
            <a:ext cx="5193300" cy="4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Work completed: all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Interesting points:</a:t>
            </a:r>
            <a:endParaRPr b="1" sz="14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**</a:t>
            </a:r>
            <a:r>
              <a:rPr b="1" lang="en" sz="1200"/>
              <a:t>Zer0con -&gt; “Beyond Android MTE: Navigating OEM's Logic Labyrinths,” they linked previous </a:t>
            </a:r>
            <a:r>
              <a:rPr b="1" lang="en" sz="1200"/>
              <a:t>Pwn2Own </a:t>
            </a:r>
            <a:r>
              <a:rPr b="1" lang="en" sz="1200"/>
              <a:t>bugs to prove they can be easily applied to Samsung/Xiaomi products with MTE (Memory Tagging Extension).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Grange’s idea of reproducing old exploits was accurate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**</a:t>
            </a:r>
            <a:r>
              <a:rPr b="1" lang="en" sz="1200"/>
              <a:t>ARM MTE Bypass using Speculative Execution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Mentions speculative probing?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i="1" lang="en" sz="1200"/>
              <a:t>Str </a:t>
            </a:r>
            <a:r>
              <a:rPr b="1" lang="en" sz="1200"/>
              <a:t>instruction after </a:t>
            </a:r>
            <a:r>
              <a:rPr b="1" i="1" lang="en" sz="1200"/>
              <a:t>irg </a:t>
            </a:r>
            <a:r>
              <a:rPr b="1" lang="en" sz="1200"/>
              <a:t>before </a:t>
            </a:r>
            <a:r>
              <a:rPr b="1" i="1" lang="en" sz="1200"/>
              <a:t>stg</a:t>
            </a:r>
            <a:endParaRPr b="1" i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The researcher also has a few papers on Cache SCA’s 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2022 Bluehat security analysis essentially mentions a good amount of ways to exploit/bypass MTE 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Bypasses include </a:t>
            </a:r>
            <a:r>
              <a:rPr b="1" lang="en" sz="1200"/>
              <a:t>corrupting pointers, leveraging information disclosures to learn tags, or exploiting type confusions that MTE does not inherently mitigate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**Tags (generated via their IRG instruction) don’t necessarily have a uniform distribution, favor 3, 5, 6, 9, 10, 12, and 15 over 100M iterations.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Entropy of 3.66 vs a theoretical max of 3.91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Would we be able to make this even worse somehow? Under/overvolt? Fault injection? </a:t>
            </a:r>
            <a:endParaRPr b="1" sz="1400"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Actually Happened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3273" y="0"/>
            <a:ext cx="3884150" cy="238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0" y="445025"/>
            <a:ext cx="9144000" cy="4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Work completed: all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Interesting points: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A lot of the MTE code is online…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Page swap commits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“arm64: mm: support THP_SWAP on hardware with MTE” - “("arm64: enable THP_SWAP for arm64") brings up THP_SWAP on ARM64, but it doesn't enable THP_SWP on hardware with MTE as the MTE code works with the assumption tags save/restore is always handling a folio with only one page.”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200"/>
              <a:t>**</a:t>
            </a:r>
            <a:r>
              <a:rPr b="1" lang="en"/>
              <a:t>MTE Code: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Assembly: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https://elixir.bootlin.com/linux/latest/source/arch/arm64/lib/mte.S#L163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Swap: </a:t>
            </a:r>
            <a:r>
              <a:rPr b="1" lang="en" u="sng">
                <a:solidFill>
                  <a:schemeClr val="hlink"/>
                </a:solidFill>
                <a:hlinkClick r:id="rId4"/>
              </a:rPr>
              <a:t>https://elixir.bootlin.com/linux/latest/source/arch/arm64/mm/mteswap.c#L50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Page table mentions: </a:t>
            </a:r>
            <a:r>
              <a:rPr b="1" lang="en" u="sng">
                <a:solidFill>
                  <a:schemeClr val="hlink"/>
                </a:solidFill>
                <a:hlinkClick r:id="rId5"/>
              </a:rPr>
              <a:t>https://elixir.bootlin.com/linux/latest/source/arch/arm64/include/asm/pgtable.h#L97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General functionality: </a:t>
            </a:r>
            <a:r>
              <a:rPr b="1" lang="en" u="sng">
                <a:solidFill>
                  <a:schemeClr val="hlink"/>
                </a:solidFill>
                <a:hlinkClick r:id="rId6"/>
              </a:rPr>
              <a:t>https://elixir.bootlin.com/linux/latest/source/arch/arm64/kernel/mte.c#L146</a:t>
            </a:r>
            <a:endParaRPr b="1"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Actually Happened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(Next Week)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the code, see if we can find one trivial error/bug that can be exploited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“Map” the code to see logically </a:t>
            </a:r>
            <a:r>
              <a:rPr lang="en"/>
              <a:t>what happens from tag creation/storage to swaps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more documentation about where tags are stored referencing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the stack smashing from prior bypass attempts, can this be exploited somehow?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if the Zer0con Speculative execution paper is released soon (hopefully…)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