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Crafting hypotheses about how GPU scheduling might work.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Design Experiments to 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est </a:t>
            </a:r>
            <a:r>
              <a:rPr lang="en-US" altLang="zh-CN" dirty="0">
                <a:latin typeface="Arial" panose="020B0604020202020204" pitchFamily="34" charset="0"/>
              </a:rPr>
              <a:t>O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ut 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hose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deas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-1" y="30396"/>
            <a:ext cx="8697649" cy="4978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Hierarchical FIFO Scheduling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Nvidia GPUs use hierarchical FIFO for task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Tasks executed based on submission order, influenced by priority and stream association.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Observe execution order with varied priorities to confirm FIFO within priority levels.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Concurrency and Preemption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Supports concurrent task execution with preemptive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Run multiple tasks in different streams to study preemption and resource allocation.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Round-Robin Scheduling Complexity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Default scheduling is complicated by multiple streams.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Test with various stream configurations to understand the impact on performance and predictability.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Resource Utilization and Warp Scheduling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Scheduler allocates blocks based on threads, shared memory, and register usage.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Vary these resources to study their effect on scheduling decisions and performance.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Effect of NULL Stream on Execution Order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NULL stream operations have execution precedence over non-NULL streams.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Compare execution order of operations in NULL vs. non-NULL streams.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ECECEC"/>
                </a:solidFill>
                <a:effectLst/>
                <a:latin typeface="Söhne"/>
              </a:rPr>
              <a:t>Blocking Mechanisms' Impact</a:t>
            </a:r>
            <a:r>
              <a:rPr lang="en-US" altLang="zh-CN" sz="16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Blocking within tasks leads to non-work-conserving behavior, affecting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200" b="1" i="0" dirty="0">
                <a:solidFill>
                  <a:srgbClr val="ECECEC"/>
                </a:solidFill>
                <a:effectLst/>
                <a:latin typeface="Söhne"/>
              </a:rPr>
              <a:t>Experiment</a:t>
            </a:r>
            <a:r>
              <a:rPr lang="en-US" altLang="zh-CN" sz="1200" b="0" i="0" dirty="0">
                <a:solidFill>
                  <a:srgbClr val="ECECEC"/>
                </a:solidFill>
                <a:effectLst/>
                <a:latin typeface="Söhne"/>
              </a:rPr>
              <a:t>: Explore effects of tasks with different blocking mechanisms on scheduling and throughput.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2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(Next Week)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4DB71D5-1A97-08FF-A4F9-28EE69D87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2497" y="1141361"/>
            <a:ext cx="8632556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Amert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T., Et.al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.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Gpu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 scheduling on the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nvidia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 tx2: Hidden details revealed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. RTSS 2017.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263</Words>
  <Application>Microsoft Office PowerPoint</Application>
  <PresentationFormat>全屏显示(16:9)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Söhne</vt:lpstr>
      <vt:lpstr>Arial</vt:lpstr>
      <vt:lpstr>Simple Dark</vt:lpstr>
      <vt:lpstr>Nvidia GPU Scheduling Analysis</vt:lpstr>
      <vt:lpstr>Plans (Past Week)</vt:lpstr>
      <vt:lpstr>PowerPoint 演示文稿</vt:lpstr>
      <vt:lpstr>Plans (Next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Yiming Li</cp:lastModifiedBy>
  <cp:revision>13</cp:revision>
  <dcterms:modified xsi:type="dcterms:W3CDTF">2024-05-05T01:54:00Z</dcterms:modified>
</cp:coreProperties>
</file>