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6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71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Building the experimental code framework.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Reproduce experiments in previous paper.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091ACB-90E7-618B-2D5A-B8B43897A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58" y="1231462"/>
            <a:ext cx="5701967" cy="3105588"/>
          </a:xfrm>
          <a:prstGeom prst="rect">
            <a:avLst/>
          </a:prstGeom>
        </p:spPr>
      </p:pic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E2CABF1E-3B7A-FA32-F35D-B4F2391DD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Actually Happened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63;p14">
            <a:extLst>
              <a:ext uri="{FF2B5EF4-FFF2-40B4-BE49-F238E27FC236}">
                <a16:creationId xmlns:a16="http://schemas.microsoft.com/office/drawing/2014/main" id="{DC738996-F080-333C-6B60-F0C7A683E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9150" y="1061002"/>
            <a:ext cx="4021887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A kernel is enqueued on the EE queue when it reaches the head of its stream queue.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400" dirty="0">
                <a:latin typeface="Arial" panose="020B0604020202020204" pitchFamily="34" charset="0"/>
              </a:rPr>
              <a:t>Enqueue according to the order in which the kernel starts.</a:t>
            </a:r>
            <a:endParaRPr lang="en-US" altLang="zh-CN" sz="1400" b="0" i="0" dirty="0">
              <a:effectLst/>
              <a:latin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400" dirty="0">
                <a:latin typeface="Arial" panose="020B0604020202020204" pitchFamily="34" charset="0"/>
              </a:rPr>
              <a:t>A kernel is dequeued from the queue once all of its blocks complete execution.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400" dirty="0"/>
              <a:t>A copy operation is enqueued on the CE queue when it reaches the head of its stream queue.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F57337F-3945-50DF-1F2E-930E9E73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851" y="483291"/>
            <a:ext cx="4389806" cy="34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63;p14">
            <a:extLst>
              <a:ext uri="{FF2B5EF4-FFF2-40B4-BE49-F238E27FC236}">
                <a16:creationId xmlns:a16="http://schemas.microsoft.com/office/drawing/2014/main" id="{DC738996-F080-333C-6B60-F0C7A683E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785" y="199975"/>
            <a:ext cx="8813115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The GPU scheduling appears to be suboptimal, resulting in inefficient utilization of the SM resources.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D4B3AD-A5C4-39AD-3FE9-926F082E2018}"/>
              </a:ext>
            </a:extLst>
          </p:cNvPr>
          <p:cNvGrpSpPr/>
          <p:nvPr/>
        </p:nvGrpSpPr>
        <p:grpSpPr>
          <a:xfrm>
            <a:off x="100520" y="1149497"/>
            <a:ext cx="3852355" cy="1877439"/>
            <a:chOff x="103695" y="564976"/>
            <a:chExt cx="3852355" cy="187743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D3CA204-2612-2A66-265E-FF19248BB552}"/>
                </a:ext>
              </a:extLst>
            </p:cNvPr>
            <p:cNvSpPr txBox="1"/>
            <p:nvPr/>
          </p:nvSpPr>
          <p:spPr>
            <a:xfrm>
              <a:off x="103695" y="2180805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Thread_K1 = 1.5 * GPU_MAX_THREAD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03D3F60-6E61-E50C-C29B-5A9862C3FE43}"/>
                </a:ext>
              </a:extLst>
            </p:cNvPr>
            <p:cNvSpPr txBox="1"/>
            <p:nvPr/>
          </p:nvSpPr>
          <p:spPr>
            <a:xfrm>
              <a:off x="103695" y="1809419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Thread_K2 &lt; SM_MAX_THREAD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A0D9C0-EEBC-96A2-F481-0017B082DF0E}"/>
                </a:ext>
              </a:extLst>
            </p:cNvPr>
            <p:cNvSpPr txBox="1"/>
            <p:nvPr/>
          </p:nvSpPr>
          <p:spPr>
            <a:xfrm>
              <a:off x="103695" y="1485525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Thread_K3 &lt; SM_MAX_THREAD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82989E-FBEE-FEB5-EBE0-F1E215E332EC}"/>
                </a:ext>
              </a:extLst>
            </p:cNvPr>
            <p:cNvSpPr txBox="1"/>
            <p:nvPr/>
          </p:nvSpPr>
          <p:spPr>
            <a:xfrm>
              <a:off x="103696" y="1187957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Thread_K4 = 0.5 * GPU_MAX_THREAD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FCB7E0-0964-103A-BB64-FD6F4B772980}"/>
                </a:ext>
              </a:extLst>
            </p:cNvPr>
            <p:cNvSpPr txBox="1"/>
            <p:nvPr/>
          </p:nvSpPr>
          <p:spPr>
            <a:xfrm>
              <a:off x="103695" y="862544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Thread_K5 &lt; SM_MAX_THREAD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07F269-0E8C-12F5-59FA-6E6C56DBBD23}"/>
                </a:ext>
              </a:extLst>
            </p:cNvPr>
            <p:cNvSpPr txBox="1"/>
            <p:nvPr/>
          </p:nvSpPr>
          <p:spPr>
            <a:xfrm>
              <a:off x="103695" y="564976"/>
              <a:ext cx="385235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Thread_K6 &lt; SM_MAX_THREAD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085E220C-16D9-E467-B07A-45B3516F3680}"/>
              </a:ext>
            </a:extLst>
          </p:cNvPr>
          <p:cNvSpPr txBox="1">
            <a:spLocks/>
          </p:cNvSpPr>
          <p:nvPr/>
        </p:nvSpPr>
        <p:spPr>
          <a:xfrm>
            <a:off x="100520" y="3457403"/>
            <a:ext cx="7851922" cy="1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dirty="0">
                <a:latin typeface="Arial" panose="020B0604020202020204" pitchFamily="34" charset="0"/>
              </a:rPr>
              <a:t>K2, K3, K4 should be able to execute on the same time, but they didn’t.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00C34D-9F1F-5588-2238-E9ED92060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1096927"/>
            <a:ext cx="5829300" cy="18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(Next Week)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E6DA9BFF-B76E-46D2-D86B-CA9FD1E57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Conduct a comprehensive analysis to understand the reasons behind the GPU's suboptimal utilization of SM resources.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Investigate additional factors that have an impact on GPU scheduling, aside from the number of threads, including examining shared memory usage, inter-kernel dependencies, and stream prioritization.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249</Words>
  <Application>Microsoft Office PowerPoint</Application>
  <PresentationFormat>全屏显示(16:9)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Dark</vt:lpstr>
      <vt:lpstr>Nvidia GPU Scheduling Analysis</vt:lpstr>
      <vt:lpstr>Plans (Past Week)</vt:lpstr>
      <vt:lpstr>What Actually Happened</vt:lpstr>
      <vt:lpstr>PowerPoint 演示文稿</vt:lpstr>
      <vt:lpstr>PowerPoint 演示文稿</vt:lpstr>
      <vt:lpstr>Plans (Next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Yiming Li</dc:creator>
  <cp:lastModifiedBy>Yiming Li</cp:lastModifiedBy>
  <cp:revision>25</cp:revision>
  <dcterms:modified xsi:type="dcterms:W3CDTF">2024-05-05T01:54:20Z</dcterms:modified>
</cp:coreProperties>
</file>