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b64475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b64475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73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b644756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b644756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Nvidia GPU Scheduling Analysis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6575" y="3973450"/>
            <a:ext cx="8520600" cy="901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 dirty="0"/>
              <a:t>Group Member 13: </a:t>
            </a:r>
            <a:r>
              <a:rPr lang="en" sz="1800" dirty="0"/>
              <a:t>Yiming Li, </a:t>
            </a:r>
            <a:r>
              <a:rPr lang="en-US" sz="1800" dirty="0" err="1"/>
              <a:t>Ximing</a:t>
            </a:r>
            <a:r>
              <a:rPr lang="en-US" sz="1800" dirty="0"/>
              <a:t> Chen</a:t>
            </a:r>
            <a:r>
              <a:rPr lang="en" sz="1800" dirty="0"/>
              <a:t>  </a:t>
            </a:r>
            <a:endParaRPr sz="241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92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 dirty="0"/>
              <a:t>Estimated Total Hours: 50</a:t>
            </a:r>
            <a:endParaRPr sz="192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(Past Week)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Explore the GPU block-to-SM distribution policy.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38CC56-6005-F451-8B3B-BF8C4505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1" y="14188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Testing Framework</a:t>
            </a:r>
            <a:endParaRPr lang="zh-CN" altLang="en-US" dirty="0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2A83F643-A849-53B5-2A56-C2CB4E386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39" y="864880"/>
            <a:ext cx="5914561" cy="3497569"/>
          </a:xfrm>
          <a:prstGeom prst="rect">
            <a:avLst/>
          </a:prstGeom>
        </p:spPr>
      </p:pic>
      <p:sp>
        <p:nvSpPr>
          <p:cNvPr id="67" name="Google Shape;63;p14">
            <a:extLst>
              <a:ext uri="{FF2B5EF4-FFF2-40B4-BE49-F238E27FC236}">
                <a16:creationId xmlns:a16="http://schemas.microsoft.com/office/drawing/2014/main" id="{6F09DC5E-69CD-8F92-52FE-E02D55BFADE2}"/>
              </a:ext>
            </a:extLst>
          </p:cNvPr>
          <p:cNvSpPr txBox="1">
            <a:spLocks/>
          </p:cNvSpPr>
          <p:nvPr/>
        </p:nvSpPr>
        <p:spPr>
          <a:xfrm>
            <a:off x="-57150" y="1015372"/>
            <a:ext cx="38481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Kernel Generation: </a:t>
            </a:r>
            <a:r>
              <a:rPr lang="en-US" altLang="zh-CN" sz="1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Create and dispatch random kernel sequences to GPU until full.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4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Execution</a:t>
            </a:r>
            <a:r>
              <a:rPr lang="en-US" altLang="zh-CN" sz="1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Sequential execution of kernels; thread blocks assigned to specific SMs.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4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Prediction and Analysis</a:t>
            </a:r>
            <a:r>
              <a:rPr lang="en-US" altLang="zh-CN" sz="1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Predict SM assignments using a round-robin algorithm; analyze differences.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4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Iterative Refinement</a:t>
            </a:r>
            <a:r>
              <a:rPr lang="en-US" altLang="zh-CN" sz="1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Refine prediction algorithm based on discrepancies to match actual GPGPU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38CC56-6005-F451-8B3B-BF8C4505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1" y="14188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Testing Kernel</a:t>
            </a:r>
            <a:endParaRPr lang="zh-CN" altLang="en-US" dirty="0"/>
          </a:p>
        </p:txBody>
      </p:sp>
      <p:sp>
        <p:nvSpPr>
          <p:cNvPr id="67" name="Google Shape;63;p14">
            <a:extLst>
              <a:ext uri="{FF2B5EF4-FFF2-40B4-BE49-F238E27FC236}">
                <a16:creationId xmlns:a16="http://schemas.microsoft.com/office/drawing/2014/main" id="{6F09DC5E-69CD-8F92-52FE-E02D55BFADE2}"/>
              </a:ext>
            </a:extLst>
          </p:cNvPr>
          <p:cNvSpPr txBox="1">
            <a:spLocks/>
          </p:cNvSpPr>
          <p:nvPr/>
        </p:nvSpPr>
        <p:spPr>
          <a:xfrm>
            <a:off x="-73025" y="714582"/>
            <a:ext cx="4006850" cy="428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Kernel Functionality: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Gathers and logs block and thread IDs, SMIDs.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Simulates workloads using registers and shared memory.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Implements controlled execution delays.</a:t>
            </a:r>
          </a:p>
          <a:p>
            <a:pPr marL="457200" lvl="1" indent="0" algn="l">
              <a:buNone/>
            </a:pPr>
            <a:endParaRPr lang="en-US" altLang="zh-CN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Register Usage Control</a:t>
            </a:r>
            <a:r>
              <a:rPr lang="en-US" altLang="zh-CN" sz="1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Employs </a:t>
            </a:r>
            <a:r>
              <a:rPr lang="en-US" altLang="zh-CN" b="0" i="1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`-</a:t>
            </a:r>
            <a:r>
              <a:rPr lang="en-US" altLang="zh-CN" b="0" i="1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maxrregcount</a:t>
            </a: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` to limit and specify register usage.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65,536 registers per SM</a:t>
            </a: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Register Control’s Impact on Local Memory</a:t>
            </a:r>
            <a:r>
              <a:rPr lang="en-US" altLang="zh-CN" sz="1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Inverse relationship between register and local memory usage.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Configures to minimize execution hindrance due to memory reconfiguration.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4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457200" lvl="1" indent="0" algn="l">
              <a:buNone/>
            </a:pP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4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F57B79-DB8B-F729-EC0E-C3EA1692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89991"/>
            <a:ext cx="5054532" cy="49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(Next Week)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E6DA9BFF-B76E-46D2-D86B-CA9FD1E572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Conduct experiments on this testing framework and analyze the result.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179</Words>
  <Application>Microsoft Office PowerPoint</Application>
  <PresentationFormat>全屏显示(16:9)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Söhne</vt:lpstr>
      <vt:lpstr>Arial</vt:lpstr>
      <vt:lpstr>Simple Dark</vt:lpstr>
      <vt:lpstr>Nvidia GPU Scheduling Analysis</vt:lpstr>
      <vt:lpstr>Plans (Past Week)</vt:lpstr>
      <vt:lpstr>Testing Framework</vt:lpstr>
      <vt:lpstr>Testing Kernel</vt:lpstr>
      <vt:lpstr>Plans (Next Week)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Yiming Li</dc:creator>
  <cp:lastModifiedBy>Yiming Li</cp:lastModifiedBy>
  <cp:revision>74</cp:revision>
  <dcterms:modified xsi:type="dcterms:W3CDTF">2024-04-19T07:37:44Z</dcterms:modified>
</cp:coreProperties>
</file>