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5" d="100"/>
          <a:sy n="205" d="100"/>
        </p:scale>
        <p:origin x="520" y="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b64475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b64475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b64475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b64475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65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b644756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b644756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66575" y="925125"/>
            <a:ext cx="8520600" cy="117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Nvidia GPU Scheduling Analysis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6575" y="3973450"/>
            <a:ext cx="8520600" cy="901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10" dirty="0"/>
              <a:t>Group Member 13: </a:t>
            </a:r>
            <a:r>
              <a:rPr lang="en" sz="1800" dirty="0"/>
              <a:t>Yiming Li, </a:t>
            </a:r>
            <a:r>
              <a:rPr lang="en-US" sz="1800" dirty="0" err="1"/>
              <a:t>Ximing</a:t>
            </a:r>
            <a:r>
              <a:rPr lang="en-US" sz="1800" dirty="0"/>
              <a:t> Chen</a:t>
            </a:r>
            <a:r>
              <a:rPr lang="en" sz="1800" dirty="0"/>
              <a:t>  </a:t>
            </a:r>
            <a:endParaRPr sz="241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92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920" dirty="0"/>
              <a:t>Estimated Total Hours: 50</a:t>
            </a:r>
            <a:endParaRPr sz="192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(Past Week)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Examine additional factors influencing GPU scheduling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dirty="0"/>
              <a:t>Investigate the r</a:t>
            </a:r>
            <a:r>
              <a:rPr lang="en-US" dirty="0"/>
              <a:t>easons why the GPU's suboptimal utilization of SM resources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2;p14">
            <a:extLst>
              <a:ext uri="{FF2B5EF4-FFF2-40B4-BE49-F238E27FC236}">
                <a16:creationId xmlns:a16="http://schemas.microsoft.com/office/drawing/2014/main" id="{E2CABF1E-3B7A-FA32-F35D-B4F2391DD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Actually Happened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9807A7-B9FE-42C3-6FE6-C64141A83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824" y="1300785"/>
            <a:ext cx="5509906" cy="3153665"/>
          </a:xfrm>
          <a:prstGeom prst="rect">
            <a:avLst/>
          </a:prstGeom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E2CAE601-95D9-57C9-0835-89DBCBDFB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88069" y="4454450"/>
            <a:ext cx="4021887" cy="310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Experiment on Shared Memory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63;p14">
            <a:extLst>
              <a:ext uri="{FF2B5EF4-FFF2-40B4-BE49-F238E27FC236}">
                <a16:creationId xmlns:a16="http://schemas.microsoft.com/office/drawing/2014/main" id="{DC738996-F080-333C-6B60-F0C7A683E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064" y="1064101"/>
            <a:ext cx="3715021" cy="11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400" dirty="0"/>
              <a:t>A block at the front of the EE queue can only be assigned if there are enough shared-memory resources on a SM.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400" dirty="0"/>
              <a:t>The occupancy of a SM is determined by the maximum of thread occupancy, shared memory occupancy, and register occupancy (maybe?).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sz="1400" dirty="0"/>
              <a:t>Scheduling decisions prioritize requested shared memory above 3KB. Below this threshold, thread count dominates the scheduling mechanism.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CD014A3-3643-9241-88FF-FC01416DF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360" y="158082"/>
            <a:ext cx="3801240" cy="35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Plans (Next Week)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350" y="3973450"/>
            <a:ext cx="982826" cy="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6174" y="3973450"/>
            <a:ext cx="948879" cy="9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E6DA9BFF-B76E-46D2-D86B-CA9FD1E57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Conduct a comprehensive analysis to understand the reasons behind the GPU's suboptimal utilization of SM resources.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US" altLang="zh-CN" b="0" i="0" dirty="0">
                <a:effectLst/>
                <a:latin typeface="Arial" panose="020B0604020202020204" pitchFamily="34" charset="0"/>
              </a:rPr>
              <a:t>Investigate the influence of stream priority on the scheduling strategy.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147</Words>
  <Application>Microsoft Office PowerPoint</Application>
  <PresentationFormat>全屏显示(16:9)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Arial</vt:lpstr>
      <vt:lpstr>Simple Dark</vt:lpstr>
      <vt:lpstr>Nvidia GPU Scheduling Analysis</vt:lpstr>
      <vt:lpstr>Plans (Past Week)</vt:lpstr>
      <vt:lpstr>What Actually Happened</vt:lpstr>
      <vt:lpstr>PowerPoint 演示文稿</vt:lpstr>
      <vt:lpstr>Plans (Next Week)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Yiming Li</dc:creator>
  <cp:lastModifiedBy>Yiming Li</cp:lastModifiedBy>
  <cp:revision>36</cp:revision>
  <dcterms:modified xsi:type="dcterms:W3CDTF">2024-04-05T06:38:22Z</dcterms:modified>
</cp:coreProperties>
</file>