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b64475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b64475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5bf77e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5bf77e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3b64475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3b64475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3b64475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3b64475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TZ - Password Manager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575" y="3050800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THARUN KUMAR JAYAPRAKASH(TJ2557)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HUGO MATEOUSK(HM2953)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Estimated Total Hours: 7</a:t>
            </a:r>
            <a:endParaRPr sz="192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(Past Week)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Rewriting</a:t>
            </a:r>
            <a:r>
              <a:rPr lang="en"/>
              <a:t> the Hello World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pipeline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RPi4 implementation possibility verification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completed: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Basic application </a:t>
            </a:r>
            <a:r>
              <a:rPr b="1" lang="en"/>
              <a:t>architecture</a:t>
            </a:r>
            <a:r>
              <a:rPr b="1" lang="en"/>
              <a:t> (see next slide) (both)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Reworked Hello World application (see demo) (Hugo)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Development environment setup (see demo) (Tharun)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RPi 4 </a:t>
            </a:r>
            <a:r>
              <a:rPr b="1" lang="en"/>
              <a:t>possibilities</a:t>
            </a:r>
            <a:r>
              <a:rPr b="1" lang="en"/>
              <a:t> investigated (Hugo)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Major challenges+roadblocks: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Understanding the TA architecture and requirements needed for compilation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99" y="445025"/>
            <a:ext cx="6870604" cy="42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499" y="445025"/>
            <a:ext cx="6870604" cy="42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(Next Week)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</a:t>
            </a:r>
            <a:r>
              <a:rPr lang="en"/>
              <a:t> - detailed slides,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API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“frontend” (unsecured application)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“backend” (secured application)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Summary/Overall Progress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OP-TEE/QEMU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application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skeleton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familiarity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