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7DFE5-B12F-4E50-B0D0-38DF7CDDC792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EC222-E425-424E-B96A-C9AB5E2CD29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EC222-E425-424E-B96A-C9AB5E2CD29C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FEAD-6448-4C77-B109-9698DAF89D33}" type="datetimeFigureOut">
              <a:rPr lang="ru-RU" smtClean="0"/>
              <a:t>13.06.2020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2390-737B-4B54-8883-31B0A5BD81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412776"/>
            <a:ext cx="7772400" cy="1470025"/>
          </a:xfrm>
        </p:spPr>
        <p:txBody>
          <a:bodyPr/>
          <a:lstStyle/>
          <a:p>
            <a:r>
              <a:rPr lang="en-US" dirty="0" smtClean="0"/>
              <a:t>Looking for the best place for a restaurant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Inspecting all of the food venues in the cluster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graph shows us how many food venues are in this cluster, what are the most popular once, and which are lacking</a:t>
            </a:r>
            <a:endParaRPr lang="ru-RU" dirty="0"/>
          </a:p>
        </p:txBody>
      </p:sp>
      <p:pic>
        <p:nvPicPr>
          <p:cNvPr id="23554" name="Picture 2" descr="D:\1\download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84984"/>
            <a:ext cx="5976664" cy="3573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our cluster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map of our cluster, which allows for selecting a place for a restaurant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80928"/>
            <a:ext cx="3744416" cy="384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data we got the best places for a food venue</a:t>
            </a:r>
          </a:p>
          <a:p>
            <a:r>
              <a:rPr lang="en-US" dirty="0" smtClean="0"/>
              <a:t>Accuracy of the model has room for improvement</a:t>
            </a:r>
          </a:p>
          <a:p>
            <a:r>
              <a:rPr lang="en-US" dirty="0" smtClean="0"/>
              <a:t>Foursquare data is not complete since the free version was used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a place for a restaurant provide a competitive advantage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highly competitive environment every bit of advantage is vital</a:t>
            </a:r>
          </a:p>
          <a:p>
            <a:r>
              <a:rPr lang="en-US" dirty="0" smtClean="0"/>
              <a:t>Just having a good business is often not enough</a:t>
            </a:r>
          </a:p>
          <a:p>
            <a:r>
              <a:rPr lang="en-US" dirty="0" smtClean="0"/>
              <a:t>Having geospatial data of Moscow districts can provide that advantage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districts and their geospatial coordinates from gis-lab.info</a:t>
            </a:r>
          </a:p>
          <a:p>
            <a:r>
              <a:rPr lang="en-US" dirty="0" smtClean="0"/>
              <a:t>Get venue information from Foursquare API</a:t>
            </a:r>
          </a:p>
          <a:p>
            <a:r>
              <a:rPr lang="en-US" dirty="0" smtClean="0"/>
              <a:t>In total we get 145 districts, 390 unique venue categories and 8789 venues for those districts</a:t>
            </a:r>
          </a:p>
          <a:p>
            <a:r>
              <a:rPr lang="en-US" dirty="0" smtClean="0"/>
              <a:t>Cleaned data contains venues and names of the districts, as well as their geospatial data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encoding and mean values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hot encode our dataset</a:t>
            </a:r>
          </a:p>
          <a:p>
            <a:r>
              <a:rPr lang="en-US" dirty="0" smtClean="0"/>
              <a:t>Convert the values into means (they show appearance frequency) for clustering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8784976" cy="240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our clusters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map our clusters for better visual representation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464496" cy="388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a stacked plot for top 10 venues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can see venue distribution of each cluster</a:t>
            </a:r>
            <a:endParaRPr lang="ru-RU" dirty="0"/>
          </a:p>
        </p:txBody>
      </p:sp>
      <p:sp>
        <p:nvSpPr>
          <p:cNvPr id="3074" name="AutoShape 2" descr="data:image/png;base64,iVBORw0KGgoAAAANSUhEUgAABq8AAAcLCAYAAAAkDSlAAAAABHNCSVQICAgIfAhkiAAAAAlwSFlzAAALEgAACxIB0t1+/AAAADl0RVh0U29mdHdhcmUAbWF0cGxvdGxpYiB2ZXJzaW9uIDMuMC4yLCBodHRwOi8vbWF0cGxvdGxpYi5vcmcvOIA7rQAAIABJREFUeJzs3X+s1gXd//HXgctfA6Qt7EzmVivIXx0XWmSQh87gEGFoLBTLZbk6w2kZSTVMilFtt26ZZkZtsunW7iyMDdNSQSx1OR2WuptcW19mix2Cwl8BEzyHc33/uHez+wy8IbvOxVt8PP6S63x4v9/473PX53Q0m81mAAAAAAAAoIBRR/oAAAAAAAAA+B/iFQAAAAAAAGWIVwAAAAAAAJQhXgEAAAAAAFCGeAUAAAAAAEAZ4hUAAAAAAABliFcAAAAAAACUIV4BAAAAAABQhngFAAAAAABAGeIVAAAAAAAAZYhXAAAAAAAAlNFo98KtW7e2e+VRY8KECdmxY8eIPG/2m3N2lTvMPnpmV7nD7KNndpU7zG7v7Cp3mH30zK5yh9lHz+wqd5jd3tlV7jD76Jld5Q6zj57ZVe4wu72zq9xhNodr4sSJh/Wcb14BAAAAAABQhngFAAAAAABAGeIVAAAAAAAAZbT9d14BAAAAAADw2prNZvbs2ZOhoaF0dHQc6XP+Jc1mM6NGjcrxxx//um8XrwAAAAAAAArZs2dPjjnmmDQab8yMMzg4mD179uSEE054XX/fawMBAAAAAAAKGRoaesOGqyRpNBoZGhp63X9fvAIAAAAAACjkjfaqwIP5d/4N4hUAAAAAAAAH+M1vfpPzzjsv06dPz6233tq2vW/c75wBAAAAAAC8Cezru6Cl80bf9stD79y3L9ddd13uvPPOnHzyyZk7d25mz56dd7/73S295WB88woAAAAAAIBhnnrqqbzjHe/I29/+9hx77LG58MIL88ADD7Rlt3gFAAAAAADAMNu2bcvEiRP3//nkk0/Otm3b2rJbvAIAAAAAAGCYZrN5wGcdHR1t2S1eAQAAAAAAMMzJJ5+crVu37v/z3/72t3R2drZlt3gFAAAAAADAMO9973vz3HPP5a9//WteffXV3H333Zk9e3ZbdjfasgUAAAAAAIA3jEajke985zv51Kc+laGhoSxcuDCnnnpqe3a3ZQsAAAAAAACvy+jbfnlE9s6cOTMzZ85s+16vDQQAAAAAAKAM8QoAAAAAAIAyxCsAAAAAAADKEK8AAAAAAAAoQ7wCAAAAAACgDPEKAAAAAACAMsQrAAAAAAAADmrfvn2ZPXt2LrvssrbtbLRtEwAAAAAAAP+yC//zTy2dd/elpx32s6tWrcrkyZOzc+fOlt7wf/HNKwAAAAAAAA6wdevWbNiwIZ/85Cfbule8AgAAAAAA4ADLly/PsmXLMmpUe3OSeAUAAAAAAMAw69evz4QJE3LWWWe1fbffeQUAAAAAAMAwTz75ZNatW5eHHnooe/fuzc6dO/PFL34xP/jBD0Z8t29eAQAAAAAAMMy1116b3//+93niiSeycuXKTJ8+vS3hKhGvAAAAAAAAKMRrAwEAAAAAAAq7+9LTjuj+adOmZdq0aW3b55tXAAAAAAAAlCFeAQAAAAAAUIZ4BQAAAAAAQBniFQAAAAAAAGWIVwAAAAAAAJQhXgEAAAAAAFBG40gfAAAAAAAAQC3XXHNNHnzwwUyYMCEPPfRQkuSKK67I5s2bkyT//Oc/c+KJJ2b9+vUt3y1eAQAAAAAAFHbPz19q6bx5C99yyGcuvvjiXH755fnSl760/7Mf//jH+/97xYoVOfHEE1t61//w2kAAAAAAAACGOffcc/OWtxw8cjWbzdxzzz258MILR2S3eAUAAAAAAMBhe+KJJ3LSSSflne9854jMF68AAAAAAAA4bGvXrh2xb10lfucVAAAAAAAAh2lwcDD33Xdf7rvvvhHb4ZtXAAAAAAAAHJZHH300kyZNysSJE0dsh3gFAAAAAADAMFdeeWUuuOCCbN68Oeecc07uvPPOJMndd989oq8MTLw2EAAAAAAAoLR5C9/S9p0rV6486Oc333zziO/2zSsAAAAAAADKEK8AAAAAAAAoQ7wCAAAAAACgDPEKAAAAAACAMsQrAAAAAAAAyhCvAAAAAAAAKEO8AgAAAAAAYJj+/v4sWLAgM2bMSE9PT1atWpUk+eMf/5h58+Zl5syZ+cxnPpOdO3e2fHej5RMBAAAAAABomVtuuaWl866++upDPtNoNLJ8+fJ0dXVl165dmTNnTrq7u/PVr3413/jGN/LBD34wP/vZz/KjH/0oX/va11p6n29eAQAAAAAAMExnZ2e6urqSJGPHjs3kyZOzbdu2bN68Oeeee26S5Lzzzsuvf/3rlu8WrwAAAAAAAHhNW7ZsyaZNmzJlypSceuqpWbduXZLk3nvvzdatW1u+T7wCAAAAAADgoHbv3p2+vr6sWLEi48aNy/e+973ccccdmTNnTnbv3p1jjjmm5Tv9zisAAAAAAAAOMDAwkL6+vsyfPz9z585NkkyaNCl33nlnkmTz5s3ZsGFDy/f65hUAAAAAAADDNJvNLFmyJJMmTcqiRYv2f75jx44kydDQUL7//e/n05/+dMt3++YVAAAAAAAAw2zcuDFr1qzJ6aefnt7e3iTJ0qVL89xzz+WOO+5IksydOzcLFy5s+W7xCgAAAAAAoLCrr7667TunTp2a/v7+g/7s85///Iju9tpAAAAAAAAAyhCvAAAAAAAAKEO8AgAAAAAAoAzxCgAAAAAAgDLEKwAAAAAAAMoQrwAAAAAAAChDvAIAAAAAAGCY/v7+LFiwIDNmzEhPT09WrVqVJLnnnnvS09OTU045Jc8888yI7G6MyFQAAAAAAABa4m3/79qWzvv7pP845DONRiPLly9PV1dXdu3alTlz5qS7uzunnXZabrvttixdurSlNw3bPWKTAQAAAAAAeEPq7OxMZ2dnkmTs2LGZPHlytm3blu7u7hHf7bWBAAAAAAAAvKYtW7Zk06ZNmTJlSlv2iVcAAAAAAAAc1O7du9PX15cVK1Zk3LhxbdkpXgEAAAAAAHCAgYGB9PX1Zf78+Zk7d27b9opXAAAAAAAADNNsNrNkyZJMmjQpixYtauvuRlu3AQAAAAAAUN7GjRuzZs2anH766ent7U2SLF26NK+++mqWLVuWF154IZdddlnOPPPM/PSnP23pbvEKAAAo7ed//PRhPbfwzJ+M8CUAAABHxt8n/Ufbd06dOjX9/f0H/dlHP/rREd3ttYEAAAAAAACUIV4BAAAAAABQhngFAAAAAABAGeIVAAAAAAAAZYhXAAAAAAAAlCFeAQAAAAAAUIZ4BQAAAAAAwDD9/f1ZsGBBZsyYkZ6enqxatSpJcuONN+acc85Jb29vent7s2HDhpbvbrR8IgAAAAAAAC3z8z9+uqXzFp75k0M+02g0snz58nR1dWXXrl2ZM2dOuru7kyR9fX254oorWnrTsN0jNhkAAAAAAIA3pM7OznR2diZJxo4dm8mTJ2fbtm1t2e21gQAAAAAAALymLVu2ZNOmTZkyZUqS5Pbbb8+sWbNyzTXX5KWXXmr5PvEKAAAAAACAg9q9e3f6+vqyYsWKjBs3Lpdddlkee+yxrFu3Lm9729vyrW99q+U7xSsAAAAAAAAOMDAwkL6+vsyfPz9z585Nkpx00kkZPXp0Ro0alUsvvTRPP/10y/eKVwAAAAAAAAzTbDazZMmSTJo0KYsWLdr/+fbt2/f/93333ZdTTz215bsbLZ8IAAAAAADAG9rGjRuzZs2anH766ent7U2SLF26NGvXrs2zzz6bjo6OnHLKKbnhhhtavlu8AgAAAAAAKGzhmT9p+86pU6emv7//gM9nzpw54ru9NhAAAAAAAIAyxCsAAAAAAADKEK8AAAAAAAAoQ7wCAAAAAACgDPEKAAAAAACAMsQrAAAAAAAAyhCvAAAAAAAAGKa/vz8LFizIjBkz0tPTk1WrViVJXnzxxVxyySWZPn16Lrnkkrz00kst391o+UQAAAAAAABaZuLT/9XSeVvf23XIZxqNRpYvX56urq7s2rUrc+bMSXd3d1avXp0PfehD+cIXvpBbb701P/zhD3Pddde19D7fvAIAAAAAAGCYzs7OdHX9d+QaO3ZsJk+enG3btuWBBx7IRRddlCS56KKLcv/997d8t3gFAAAAAADAa9qyZUs2bdqUKVOmZMeOHens7Ezy34Hr+eefb/k+8QoAAAAAAICD2r17d/r6+rJixYqMGzeuLTvFKwAAAAAAAA4wMDCQvr6+zJ8/P3Pnzk2STJgwIdu3b0+SbN++PW9961tbvle8AgAAAAAAYJhms5klS5Zk0qRJWbRo0f7PZ8+enbvuuitJctddd+UjH/lIy3eLVwAAAAAAAAyzcePGrFmzJo899lh6e3vT29ubDRs25KqrrsojjzyS6dOn55FHHslVV13V8t2Nlk8EAAAAAACgZba+t6vtO6dOnZr+/v6D/mz16tUjuts3rwAAAAAAAChDvAIAAAAAAKAM8QoAAAAAAIAyxCsAAAAAAADKEK8AAAAAAAAoQ7wCAAAAAACgjMaRPgAAAAAAAIBa9uzZk0984hPZu3dv9u3bl/PPPz9f+cpXsnjx4jz++OMZN25ckuSmm27Ke97znpbuFq8AAAAAAAAK29d3QUvnjb7tl4d85rjjjsvq1aszZsyYDAwMZP78+enp6UmSLFu2LB/72MdaetP/5rWBAAAAAAAADNPR0ZExY8YkSQYHBzMwMJCOjo627BavAAAAAAAAOMC+ffvS29ubs846K93d3Tn77LOTJDfccENmzZqV5cuXZ+/evS3fK14BAAAAAABwgNGjR2f9+vV58skn89RTT+VPf/pTrr322jzyyCP51a9+lZdeeikrV65s+V7xCgAAAAAAgNc0fvz4TJs2Lb/97W/T2dmZjo6OHHfccVm4cGGeeuqplu8TrwAAAAAAABjm+eefz8svv5wkeeWVV/Loo4/mXe96V7Zv354kaTabuf/++3Paaae1fHej5RMBAAAAAAB4Q9u+fXsWL16coaGhDA0NZd68eent7c1FF12UF154Ic1mM2eeeWauv/76lu8WrwAAAAAAAAobfdsv277zjDPOyLp16w74/K677hrx3V4bCAAAAAAAQBniFQAAAAAAAGWIVwAAAAAAAJQhXgEAAAAAAFCGeAUAAAAAAEAZ4hUAAAAAAABliFcAAAAAAAAMs2fPnpx//vmZNWtWenp68t3vfnfYz5ctW5bJkyePyO7GiEwFAAAAAACgJS78zz+1dN7dl552yGeOO+64rF69OmPGjMnAwEDmz5+fnp6enHPOOXnmmWfy8ssvt/Sm/803rwAAAAAAABimo6MjY8aMSZIMDg5mYGAgHR0d2bdvX7797W9n2bJlI7ZbvAIAAAAAAOAA+/btS29vb84666x0d3fn7LPPzu23357Zs2ens7NzxPZ6bSAAAAAAAAAHGD16dNavX5+XX345n/vc5/L444/n3nvvzS9+8YsR3eubVwAAAAAAALym8ePHZ9q0aXnsscfyl7/8JdOnT88HPvCBvPLKK5k+fXrL9/nmFQAAAAAAAMM8//zzaTQaGT9+fF555ZU8+uijufLKK/P000/vf2by5Mn53e9+1/Ld4hUAAAAAAADDbN++PYsXL87Q0FCGhoYyb9689Pb2tmW3eAUAAAAAAFDY3Zee1vadZ5xxRtatW/d/PvPnP/95RHb7nVcAAAAAAACUIV4BAAAAAABQhngFAAAAAABAGeIVAAAAAABAIc1m80if8G/7d/4N4hUAAAAAAEAho0aNyuDg4JE+43UbHBzMqFGvP0E1WngLAAAAAAAA/6bjjz8+e/bsyd69e9PR0XGkz/mXNJvNjBo1Kscff/zrniFeAQAAAAAAFNLR0ZETTjjhSJ9xxHhtIA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NE41AMrV67MH/7wh4wfPz433nhjkmTXrl256aab8o9//CMnnXRSvvzlL2fs2LEjfiwAAAAAAABHt0N+8+rDH/5wvv71rw/7bO3atenq6sott9ySrq6urF27dsQOBAAAAAAA4M3jkPHqjDPOOOBbVRs3bsyMGTOSJDNmzMjGjRtH5joAAAAAAADeVDqazWbzUA/9/e9/zw033LD/tYGf/exnc8cdd+z/+eWXX57bb7/9oH/3wQcfzIMPPpgkuf766/Pqq6+24Ow3p0ajkcHBwRF53uw35+wqd5h99MyucofZR8/sKneY3d7ZVe4wu87sHz780cP6+1fNuG9E7zDb7Gp3mN3e2VXuMPvomV3lDrOPntlV7jC7vbOr3GE2h+vYY489rOcO+Tuv/l2zZs3KrFmz9v95x44dI73yqDVhwoR/6f/fv/K82W/O2VXuMPvomV3lDrOPntlV7jC7vbOr3GF27dkH81p/9436bzS77uwqd5jd3tlV7jD76Jld5Q6zj57ZVe4wu72zq9xhNodr4sSJh/XcIV8beDDjx4/Piy++mCR58cUXc+KJJ76eMQAAAAAAADDM64pX73vf+/Lwww8nSR5++OG8//3vb+lRAAAAAAAAvDkd8rWBN998c5599tns3LkzV1xxRS6++OJ8/OMfz0033ZSHHnooEyZMyDXXXNOOWwEAAAAAADjKHTJeLV68+KCff/Ob32z5MQAAAAAAALy5va7XBgIAAAAAAMBI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/j979w9id5kucPyddRj8A0HNECFRCHJjs1xiZ3AXRZ3GwsIma+GCV9wiEVxEUMHSZpoIG1CELSJstZWCYppBEXZlCzUXgoh6LUQQlGjlHzKMmdvJ9ao7M2dOJt/M+Xy6kfd9zpNfzDDkyzkBAAAAAAAgQ7wCAAAAAAAgQ7wCAAAAAAAgQ7wCAAAAAAAgY347l1977bXxxhtvjLm5uXHTTTeN48ePj4WFhWntBgA3tx3kAAAgAElEQVQAAAAAwIyZ+J1XX3/99Th9+vRYXl4eJ06cGBcuXBhvv/32NHcDAAAAAABgxmzrYwMvXLgwVldXxw8//DBWV1fHddddN629AAAAAAAAmEETf2zg9ddfP+67775x7NixsbCwMA4fPjwOHz48zd0AAAAAAACYMXPr6+vrk1z85ptvxokTJ8bjjz8+rr766vHcc8+NI0eOjDvuuOMn51ZWVsbKysoYY4zl5eWxurq6/a1n1Pz8/FhbW7so582ejdkLK29ueH916a6LvofZu3d2ZY/dOvuL+2/f8P4NL//6R/hejs+ksofZOzu7sofZndnPv3Xvpu4/eufpi7qH2WbX9jB7Z2dX9jB798yu7GH27pld2cPsnZ1d2cNsNmthYWFT5yZ+59XZs2fHvn37xp49e8YYY9x2223jo48++lm8WlpaGktLSz9+fe7cuUlfcuYtLi5u6flt5bzZszF7/ybu/7vXuRx+jWZf2tmVPWZl9i/ZbX+GK3uYvbOzK3uY3Z79S37t7uX6azS7O7uyh9k7O7uyh9m7Z3ZlD7N3z+zKHmbv7OzKHmazWfv3b+Zvqbfxb14tLi6Ojz/+eJw/f36sr6+Ps2fPjgMHDkw6DgAAAAAAACZ/59WhQ4fGkSNHxlNPPTWuuOKKcfDgwZ+8wwoAAAAAAAC2auJ4NcYYR48eHUePHp3WLgAAAAAAAMy4iT82EAAAAAAAAKZN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j/lIvADT9/f0/burcH377t4u8CQAAAAAAs8Q7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iY387lb7/9drz44ovjs88+G3Nzc+PYsWPjlltumdZuAAAAAAAAzJhtxatTp06NW2+9dTzxxBNjbW1tnD9/flp7AQAAAAAAMIMm/tjA7777bnzwwQfj7rvvHmOMMT8/P6655pqpLQYAAAAAAMDsmfidV19++eXYs2fPeOGFF8ann346br755vHQQw+NK6+8cpr7AQAAAAAAMEPm1tfX1ye5+Mknn4xnnnlmPPvss+PQoUPj1KlT46qrrhoPPPDAT86trKyMlZWVMcYYy8vLY3V1dftbz6j5+fmxtrZ2Uc5fLrN/868/bXj/wpG/TmWXy+WZbOXswsqbG95fXbprjDHG82/du6nXe/TO01veY7vnze7OruyxW2d/cf/tG96/4eW3p7JL5ZlU9jB7Z2dX9jC7M9vPJWbXZlf2MHtnZ1f2uJSzf/eXf2x4/59//v1Udrlcnslu2MPs3TO7sofZOzu7sofZbNbCwsKmzk38zqu9e/eOvXv3jkOHDo0xxjhy5Mh45ZVXfnZuaWlpLC0t/fj1uXPnJn3Jmbe4uLil57eV85fL7H2buP/vXms3PpOtnN2/iftb/TP6a+d34/Mz+/LZY1Zm/5Ld9j2wsofZOzu7sofZ7dm/xM8lZu/U7MoeZu/s7Moepdm/ZLf9PHoxZ1f2MHv3zK7sYfbOzq7sYTabtX//Zv6Wehv/5tW111479u7dOz7//PMxxhhnz54dN95446TjAAAAAAAAYPJ3Xo0xxsMPPzxOnjw51tbWxr59+8bx48entRcAAAAAAAAzaFvx6uDBg2N5eXlauwAAAAAAADDjJv7YQAAAAAAAAJg2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CM+Uu9AJfG/v8++/P/9v++/vzW/9yZZeAy8ff3/7jhmT/89m87sAkAAAAAwO7lnV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bDteXbhwYTz55JNjeXl5GvsAAAAAAAAww7Ydr15//fVx4MCBaewCAAAAAADAjNtWvPrqq6/Ge++9N+65555p7QMAAAAAAMAM21a8eumll8aDDz445ubmprUPAAAAAAAAM2xufX19fZKL77777jhz5sx45JFHxvvvvz9effXV8fTTT//s3MrKylhZWRljjLG8vDxWV1e3t/EMm5+fH2tra1M5v7Dy5ob3V5fumsou09z7N//604b3Lxz561R2mebeWzl76vn/2fD+fz36HxPN3srv+/Nv3bvh2THGePTO01veY7vnL9XszTyT//s8vrj/9g3P3/Dy2xPtsp2zF3N2ZY/dOvti/T+1me87Y0z+vWenzpq9e2ZX9jC7M9vPJWbXZlf2MHtnZ1f2uJSzf/eXf2x4/59//v1Udrlcnslu2MPs3TO7sofZOzu7sofZbNbCwsKmzs1P+gIffvjheOedd8aZM2fG6urq+P7778fJkyfHY4899pNzS0tLY2lp6cevz507N+lLzrzFxcUtPb//Ze+OQuws8zuO/2OmBb3aYIjZiXgxBhrIriziorUN2+JQqOiuLYVglrQWkQpSy164zbog4s0OhWCrBAQrUpZd0JtF92K9mFIaqrV4M7AIKwa8WFnrkEh6s8puNumFTjI5c2bO+5x5z+Q3cz6fGzOTZ/7zzPue85535svEjdbPdvj4jT5Xy1763Pe+Dh+fuO/Nzh407te42fPesj7p+KWcm9b12/GYpOxjWmYP09djapKzU46f2bmzU/ZhdvbsYab9vsTsrZudsg+zt3Z2yj6SZg+z077HmeTslH2YvXNmp+zD7K2dnbIPs+lqdrbLT6k3Ea+OHTtWx44dq6q6/JtXg+EKAAAAAAAAWmzq/3kFAAAAAAAAfRr7N69WO3z4cB0+fLiPUQAAAAAAAEwxv3k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DGzLXeADB9fvrK+SHvvfp99x/90jXay9q9bdVeuupy/Kry9p3klXePj1xz9PAPJ76PpOdCi9898s017/t44O3dL74+1uxv/egXI9e89u1DY83ergaP9+Cxrhr/eMMoKdfLaTHJ+5J9Z7539TvOVO0bWLN88AdjzSaX5zAAANuV37wCAAAAAAAghvVAFTEAACAASURBVH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jZtwPPHv2bJ06darOnz9fu3btqvn5+br33nv73BsAAAAAAABTZux4tXv37jp+/HjNzc3Vp59+WidOnKjbbrutbr755j73BwAAAAAAwBQZ+58N3LNnT83NzVVV1fXXX18HDhyoTz75pLeNAQAAAAAAMH16+X9eLS8v1wcffFAHDx7sYxwAAAAAAABTaux/NnDFZ599VidPnqyHHnqobrjhhjV/v7i4WIuLi1VVtbCwUHv37t3sp5waL586M/Ce82vW/O1jnwfDP/qX/+o0881/+OPOn3/lXF339iNr//JM1b5Vb16868XLf/74L+6+aunHQ2bf9JO3xpo9s3Rs1LYv77vLMVl9PFrXD5qZmVn38f37i/+x5n2zA2//Zv5Pv/jT2vM8aOXzDB7rqo2Pdxcrs//qn/+v2/qfDP+aNzoeLV9j++y29b/+yvEOe/lZVVV957ffHbn2N6s+z7BzsXb25+tP/eefj1z72Dd+9sWfRh+/1bNbHttrrzvDP9/KtWdQn+emZW2X50LL86Cq7Xm2enbLtbv1ufDUV+dHrn9mrGtg22Oq5bE9TOvjpK/Zbdfittmb3cfgXlbvY5LHu+U1+6mnnhq5j2eeeaaqur2+V115jV+zfoO1w/R1bpJmtzyHt/qeZ1DL682o2esdk0nel7Q+J1tmt6+f4D3SsJf4dWZ3uR9YfS/Qci1pnT2or+Pd5bxXrX/ur9XzvXX2j5e+P3L2Y9/o5zW7z2PS8pqz2fvAnfga0rK25Vh3Ne7PEgb1dUz6+L55vdmt9zxd57buo3Vt67lpuVdLOe+TnN3l+/eqK9/Dt1ynWu+n2n6WsNZ2uE613qu1fN83ydlen3bO7L6/f6K7TcWrCxcu1MmTJ+vIkSN15513Dl0zPz9f8/NXfth29uzZzXxKBrQez5X1gxfWjdYO3pD0uY/W2S37btlHH+v37t277t+n7LvvfWy0fqPjsZm548zuay9befy26+xJnptJPqY2u97strXX6vqw2edwX4/Xrb6WbOVzp+X1vXX9Vpyb5NnDbIfne+v6SR2TlGvDOOv72kvf9/Tb5TVkvfVdzvtGe9ku530rZycdk5a1KV9j0uxBW/X9/qCkx9R6s1vvebrObd1H69rWc9OyPvm8Jz2mNrO2z9kpx6/Pe7WW9ZOc3cV2PzfTOnuYzXzsNJqd7XY3PvY/G3jp0qV64YUX6sCBA3XfffeNOwYAAAAAAAAuG/s3r9577706ffp03XLLLfXEE09UVdWDDz5Yt99+e2+bAwAAAAAAYLqMHa8OHTpUr776ap97AQAAAAAAYMqN/c8GAgAAAAAAQN/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DPXegOs718v/O/INffXl8aa/fV3f2/kmte+9vl///B//mb02oNjbaN5dsu+J+mnr5wf8t6r33f/0SvnpmXfLef9L//kn0aurap6bYx9tM7+3SPfvOr9Hw9Zu/vF16uq/bH9rR/9YvQ+vn1o6D6G7WVlH1VV3/ntd0fO/tUX//3lqe+PXLt6dpdj+NrIFWvdu/jX3RYefX30mgF/9we/7LTuV1+cn5ZzM7v086F/P7t67te+evnPLbMndayrqr78j4dHrlle9eeWx3frc+Gxny+OXF/1eIc1V5vkY+qVd493G334hxOZvXpuyzWw9VrSspdJvpa17rvFv9/4ZyPXrDz6ury+V115jW+5H+hybai6cn1ouZa0rJ307Bb/fee/jVyzXD8Ya/aPl0a/9h0dfZkcqvV+qsWw15zZgbdXXnNan5Mt9zytX2OX1+GV1+BJHr9ff+XvO6xqv263an0N2Xfme2v/8kzVvlVvLh8c77mwZvbA3NWzJ/l8f+6550auefzx9nuBqvbX1Za9THLfLbrso2q8fXd5/FVdeZy0PKZaj1/L7CQt+97S5/sGs1vveSb5NW7X895y7Wm9TrWsn+R9dIrW78lb7qdaZ7fcT02DLo+/qivHpO+fk62e3XJuWp83LbO36/dm9Mtv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GNmMx+8tLRUL7/8cl28eLHuueeeeuCBB/raFwAAAAAAAFNo7N+8unjxYr300kv15JNP1rPPPltvvvlmffjhh33uDQAAAAAAgCkzdrw6c+ZM7d+/v2666aaamZmpu+++u955550+9wYAAAAAAMCU2XXp0qVL43zg22+/XUtLS/Xoo49WVdXp06fr/fffr4cffviqdYuLi7W4uFhVVQsLC5vcLgAAAAAAADvZ2L95Nax57dq1a8375ufna2FhQbjqwYkTJya23uzpnJ2yD7N3zuyUfZi9c2an7MPsrZ2dsg+zd87slH2YvXNmp+zD7K2dnbIPs3fO7JR9mL1zZqfsw+ytnZ2yD7Pp29jx6sYbb6xz585dfvvcuXO1Z8+eXjYFAAAAAADAdBo7Xt1666310Ucf1fLycl24cKHeeuutuuOOO/rcGwAAAAAAAFNm99NPP/30OB943XXX1f79++v555+vN954o44cOVJ33XVXz9tj0Nzc3MTWmz2ds1P2YfbOmZ2yD7N3zuyUfZi9tbNT9mH2zpmdsg+zd87slH2YvbWzU/Zh9s6Z/f/svXl81NXZ9/+emez7vq8sIWwBZFc2kbqAFSwIVhHX2qqtdG+9u9hql7t3tbW1rdZaLLUoIMgiQmQnJISELCQhK9nJMplMJpOZyezL74/8vqczmUnAPvq0Pnc+r1detsOZM9fZrnPt5z+Fjom+/9/p+z+Fjom+/+/2/Z9Cx0TfE/gkIXP5erxqAhOYwAQmMIEJTGACE5jABCYwgQlMYAITmMAEJjCBCUxgAhP4N0D+7yZgAhOYwAQmMIEJTGACE5jABCYwgQlMYAITmMAEJjCBCUxgAhOQMOG8msDHxkSy3n8m/l3rMrEfJjCB68PpdP67SRD4T6Llk8bw8DAWi+XfTcZ/BCZ488fDZ2G+rFbrv5uECfwvxidxRv4d5+yzcLYnMIFPGv8n+97lcnn8fRr4tPr+LJ93h8Px7ybhU8NneV3+N+CzuD6fFZo/TT7qC9fT8/9VWj4r8z2B/3fxL795NYHPBpxOJy6XC5lM9on1KZPJqK6uJjo6GoVC8Yn16w6z2YxCobgu3TabDZfLhVx+Y37YtrY2BgYGcDgcBAYG3vD3rodPeo7/lf5lMhlWq5W+vj4cDgdBQUHX7be1tRWbzUZoaKj4zGw2A/icG6vVytDQEC6XC39/f/G7nxRuZJwmk4mWlhbi4uLEZ06nE6vVip+f3ydGy8eB1WpFp9Phcrnw8/PzGENNTQ1qtRqDwYDRaMRmswnlRC6Xf6r75no0O53O655hh8PB0NAQwcHBn+jvf9pnxul0fqz+rVYrJpOJgICAMdvYbDYGBgY8zsuNoqqqipCQEAIDA8XYNRoNCoUChULxqc+HOxoaGujo6CAlJQW73Y5cLkepVKLT6QgPDxftrFYrNpvtY50ru92OTqe7If7zSUJa7+PHjyOTyYiPj7/h72q1WoxGIwEBAZ/YnfBx8HHX3uFw0NzcLHh9cHCwF91SnwUFBcTHx+Pv7y8+s1gsnwivdFdiPqm929PTQ39/PxaLBbvdLtb1eutiMpmw2WziXhoPKpUKg8FAWFiYx+fXG8PH5SmfBvLz88nJyfH4rL29naioqH8TRZ8cpP0p3ZWBgYHjzrd7e/c76t+5Rjab7V+Wi0cbiv/de80X/hWadDodVquVwMBArz7UajUWiwWHw+Ghr1zvdz4uz/y059LpdDIwMCB46/X2gN1uH1dmbWtrw+VyfeJy1/8rkOSWzxK6urowm80e8qMUjDB6LJKecKO8RKvVYrFYvOSu/5N9L53DGzmPozE8PIxCobjuGn2cvk0mEyaTCWDMc2OxWDCbzYLXfFKQ+E1xcTGRkZH/Uv8ul+uG5uXChQtEREQQFBQkZI7Ozk4CAwPFuC9fvkxCQsLHXhez2XxD8tSnBZlMhlarpaurC5PJRFBQ0KdmR/qsoLW1laGhIQ8Zzmw2e+jnbW1t6PV6TCaTkI0dDoeQF8ZbT6fTicPhuKE1/0+UOcaDdC6NRiP9/f0EBweLMYw3FrVajVwu/9RsRg6Hg97eXuRyubAp/Ct8dDQsFgtWq/WG9Jzi4mISExM9zldfX5/QF/9VWmQyGV1dXeI+c+dLnwVYLBaUSqWQ1caiffQZHA/SPjSZTPT19QnZ7n87b/u08NnZbf/LMTg4iN1uJz4+XhwSp9M57mVkMBioqKigra2NzZs343A4MBgMJCQkIJfLsdvtDA4OevQJN6YU7ty5kxdeeGFcQy+MHH5JyJo0aRJ2u31Mp5TdbufKlSt0dHQgl8uJi4tj9uzZXgYmGLkYOjo6uHz5MjExMaxatYqBgQECAwN9tjebzZw7d46amhqGh4ex2+1Mnz6dTZs2XXcMNwJpPH19fSgUCmJjY8ecw6GhITQaDdnZ2dftt66ujhkzZlx3baxWK5cuXaKmpoawsDD8/PzIyclh3rx5PttbLBYCAwPZv38/CxYsICEhQRj+Dh48SE5ODjfddJPHd3Q6HadPn2b//v3MmzePb37zm5SWlmIymVi5ciUAJSUlWCwW4uLiiIyMJDg4WPyNB7VaTVxc3Lj7TlLkampq+Oijj/jRj36E3W7Hz8+Pzs5OTp06xeOPPy7a/6vOAIfDQX19PQaDgYCAALKzs4mOjh6zfUdHByUlJQwNDSGTyZg6daqYD4Dy8nKhaEt/fn5++Pv7o1AoWL9+vdcFZ7fb6enpwWg0EhQURFhYGEFBQYSEhPg88zabjba2NoKDg0lPT7+hcVZXV6PT6Vi9erWYx+bmZux2O7m5uR59v/feezz55JPiM4PBwIULF7j99tvFPHd3dzM8PExOTs4N8ShJIVOr1YSFhZGYmEhkZOSY9BoMBq5du4bNZiM6OnrMcUq/7f6719sLzc3NVFRUYLVa2bp1K4ODg5hMJlJSUjza9fX1cfr0abZt2zZmX6MhreGePXt48skniYiIELTs3buX9evXk5ycLJQ6mUxGZGTkdWl2Op00NTURFRVFUlLSDdFiMpkIDAzk0qVLREREsGDBAiG41dbWYrPZxJg1Gg2lpaVUVFTw6KOPEh0dTXt7O1lZWeM6ppRKJTt37uQHP/iBOLNKpVI4UdLS0pg6dep1769/FVqtlqGhIeD6665SqTh//jzDw8P4+fmRkJDA4sWLPRx4oyE59/39/cdVANRqNT09Pfj5+REaGkpoaKg4y+6QaOzq6qKvr4/Q0FASEhKIiYnx2a63t5eCggL6+vrEGVu4cCE333yzR3uJrg8++IBly5Z5fPazn/2M733vez7vyo+DG+GvdXV1OJ1O4biV/gICAsQcuqO8vJyenh6hYEm8MjAwEKfTyYoVK7wcNR0dHZSXl6PRaHjiiScYGBhgeHiYjIwMj3YSn/voo4/w9/fn/vvvF/fesWPHUCgU3H777R7fcTgcdHd309XVJYJe/Pz8iI6OHvMOVyqVYt3Hu/t0Oh3Xrl0jNTX1us4njUaDWq3m2LFj3HrrrQAEBQXhcDjYsWMHL7zwgkd7vV7PpUuXSE9PZ+rUqVitVuEo94Wenh4sFgtpaWk3pBhLaGtrw+l0Eh4eTkJCgte/q9VqTCaTkAPGU3RlMhnt7e2Ul5dTW1vL9u3bkcvltLW1kZub6yWryWQympqaqKmpobW1lWeeeQan00lnZyc5OTlj/k5raytGo5GoqChiYmIICQkZd4ySAXG8/d7X10d5eTlms5kNGzZgtVqxWq1ERESM2zf8c1+O/o1Pi0f6QlNTk3DoJiUl+aS7u7ub8vJypk6dyvTp0zGbzUKOGQulpaUcOHCAnp4e/vKXvzA4OEhxcTF33303fn5+HD58mICAAAICAggMDCQoKEj8BQQEMG/ePJ/9SvNkNpuvGyjR3d1NbW0tU6dOJTs7G6vV+onI/RJ0Oh2lpaXU1dWJfXX77bczadIkrztIr9dTXFwsgiUyMjLIzc0Ve1Va848++ojly5d73QPXw9DQEGazmejo6OuOgvy04AAAIABJREFU8UZl3WvXrtHV1UVmZqaXTDQWOjs7aWxsxN/fn5CQEPE3+kFzi8VCcXExWq2W2267jfDw8HHXVKPR0NDQgFqtBkZ4oMvlYsmSJWPKj11dXahUKiZNmvSJOvkNBgN1dXXY7XbCw8OZMmWKT34v7bdDhw4xadIk7rrrLnHm8/PzSUxMZPHixR7faW5uZmBggGXLlok90d3djclkYsqUKaKdJGMdPXoUuVzO/fffL/o+e/YsAKtWrfLoW6PRUFVVhUKhIDIykilTpngFZDmdTurr66mtrSUqKoq4uDgiIiJISkoaV25wOp00NDRw9OhRnE4n3/3ud2lvb0ev1zN79myPtkajkStXrgh9Pykpacx1b2hooLq6WgRPBgQEYLPZ2LJlCxEREeKc9fT0cPToUebMmcOMGTM+1vmRDLHj8fnTp0+TnZ3twR9vRNc0Go3U1tZy5swZ5s+fz2233UZjYyNRUVEkJiYCI7whMDCQI0eOiL0q8f/Dhw+zZcsWsd//9re/8corr9zw2Lq6urhy5Qp6vZ7Q0FBuuukmL72huroaPz8/goKCiIiIEIb3oKAgobuOBavVSkNDA35+fsTExBATE+PFf1wuF8XFxVRWVopxJCUlsWbNmnF5eH9/P42NjURHRzNz5sxx51sKEA0LCxv3XjKbzTQ3NxMQEEB0dDSRkZE3ZM9Sq9WkpaXhcrnEXEq/I53TU6dOkZqaSm5urqC1vb2dsLAwj6BbyQ5z7NgxkpOTycrKErzvgw8+ICYmhttuuw2AY8eOASN6h5+fn7gvJZlq9erVXutjt9tpa2sTMlpgYCAKhYKYmBhmzZrlNT673U5RUZHQsVNTU732yLvvvkt4eDhRUVFERUURERFBREQEoaGh48qNkmMpLCxMzMl49kAJkm7my1ks9dPc3MyVK1eoq6vjscceIzY2lvr6eqZMmeIl2xkMBqqrqzl//jzTpk1jw4YN1NfXExISQmZm5ph0qFQq+vv7CQsLIyYm5ro6YlFREfn5+YSGhvKTn/yEixcv8u677zJt2jQiIiKIjo4mKiqK6OhoIiIiiIyMHLfPwcFBzp07h81mIygoiLS0NGbOnOlzzxoMBpxOJ7t372bWrFkebXbu3Mmzzz7LyZMnqaurIyUlhcjISEFPZGQkoaGhhIWFjWmnLSgooK6uDhixD6Wnp7Nu3Tqfd5/ZbKa1tRWXy0V4eDjh4eEEBwePe941Gg0BAQHXvWckh++N6KHSXlEqlVy4cIHa2loMBgOhoaGsXbuWBQsWePGVsrIyIiIiyMvLE2e7sbGRkJAQD/uTuw5/4cIFmpqaGB4eJiIigvXr1zNjxozr0jeBj4cJ59VnBJKAvHLlSnG46urqsFqtXk4GCX/5y19ISEigrKyMLVu2EBgYyB//+EeeffZZgoODUSqVHDlyhCeffFJceh0dHZSWlnLfffeNS09qaiplZWXMnDlTGNZHQ6vVcurUKaqrq3G5XLzwwgtUV1fT09PD3XffLdpJTOHixYucPXtWCLEnTpzgzJkzPP7440K4k5hEU1MTJ06cQKvVCudVVVUVHR0dPProo6JvqX1nZycnT57k2WefJT09HY1Gw/vvv8/f/vY3nnzySQ+mpVQqKS8vJzY2liVLlohI2vEEt8bGRs6fP09AQAB+fn6kpKSwZMkSn/PS0tLChQsX+OpXvyo+q66upqqqioceekh8ZrVaKSgo4NKlS+Tl5TF9+nSv/twv7xMnTrBo0SKSk5Pp7OzkwIED6HQ6Vq1a5cWUe3t7aWpq4tq1a8THx3PhwgUAIiIiuHTpkofzQlqfiooKtFot3/nOdygoKABGBMW6ujrhrOnu7qavrw+9Xo9GoyE8PBy5XI5CocBms/H00097KMcSXefOnWN4eJj58+czbdo0n0an4eFhamtrKSwsxGw2U1JSgs1mIyoqitLSUgYHBz3ay2Qy+vr6RDaNZDQd60KUaDly5AiXLl0StDc1NfHggw96nD0JDoeDv/71r0yaNImFCxdiNps5c+YM7e3tPPzwwwBs2LABs9mM0Wj0+pMMiqPnurS0lKNHj2IwGAgMDMThcDA4OMi2bds8HGMwIkwcO3aMoqIidDodr732Gk1NTZSVlfHAAw94jVOn02GxWLh06ZLITpHmu6GhAYfDQW5uLhaLhY6ODurq6mhvb8dsNmO32wkLC0On01FSUuJh6K2trUWlUpGTkyPm6ezZs6jVajZv3uxFR3FxMRUVFZjNZsxmM5GRkWzevNmnAVSj0XDo0CGqq6tJTU1FqVQSFRXF17/+dY/1lOavqKiIjo4O7rzzTmJiYsYVbnQ6Hfv37yc1NZXKykq2bt3K0NAQb731Fj/96U899oaUneXujLweOjo6qK2tRa1WU1xcTF1dHQqFgsDAQMrLy9m8eTNOp5Pa2loqKyuxWq088cQT9PX1MTw8zOTJk736tFgsnDlzhuLiYoaHh3nppZeor6+nra2NtWvXjklLX18fZ8+e5cKFC8IZJZfLCQ0N5cqVK2zYsEHM4Y4dO5g1axYajUZkch44cICHH37YpwHLaDRy7do1qqqqcDqdmM1mYbzt7Oykrq6OrKwsofTfyNwZDAYaGhoICAggJiaGqKio6zpcwsLCOHHiBHq9nszMTIKCgvDz8/OIQJPG+M477xAQEMD06dPx9/fn/Pnz1NfX8/jjj3spPdeuXaO6uprBwUFCQkLEGq5evdpLgZD2T29vL6GhoVitVsxmMwkJCfzgBz8Q7aR9VVhYSHV1NcPDw5jNZoKDg/nCF77gYeiT2p4/fx6lUsm9995LZGQkra2tHD58GKfT6WHoOnv2LGVlZfT397Nv3z6hbIaEhGAymcY02Ot0OrRaLcHBwcL54uv8XLt2jba2NhQKBWFhYcLoPdoIVlVVhdFoFNmFCoUCf39/kQl2zz33eCimCxcuFAbY4eFhjEYjZrMZi8UiAgTcYTKZ+Mc//sG0adOor68X67tjxw5GFxZQqVRcvXqVuro6MjMzhWMtISGBqqoq8vLyRFt3ZWXnzp3Ex8cTFRWF1WrFaDSSk5Pj5byy2+2cPn2a2tpajEajyBwLCwvjO9/5jsc69vT0cPHiRU6cOMHChQt57LHHOHv2LCEhISxatMijX5vNRlNTE5cuXcJkMnHkyBFhjBgaGsJms3n0rVKpOHPmDPX19fj7+/ODH/yAyspK+vv7ufvuu0U76b/V1dVUVFRw/PhxfvjDH5KTk8PRo0dZtGjRuI7x/Px8CgoKsFqtWCwW/P392b59uzACFBQU0NTUJKKEJR765JNPjrn/du7cyerVqyksLEQulxMeHs7evXv53ve+51NR3717N8uWLaOjowOFQkFQUJAIrvIlR5w5c4by8nL6+/sZHh4mNjaWRx99lKysLI92Q0ND7N69mwcffFDwHI1Gg0ql8pCPpHXfu3cvgYGBVFZW8oUvfIGBgQHeeOMNcYeMhjT3bW1tHDhwgKqqKvz8/AgLC8Nms/HII4+waNEi7HY75eXlxMTEMHXq1OsafIaHh2lrayMiIoKwsDAiIiLGdOK5Z2deuHABg8Eg7rhHH32Um266yUPGLCwsFI7C6dOnc+7cOUwmExs2bPBpUHQ4HOzZs4df/OIX/PjHPxaGwqKiInHXSE4wvV6P1WpFr9cLmcDPz8+n88rhcFBbW0tJSQkZGRnccccdaDQaZDKZkC8leq5evUpxcTElJSXMmjWLp556ipMnTwKwdu1aj+y906dPExUVJYws0nqM5XSVeMSJEye4du0aq1atIiUlhUuXLrF37142bdrElClTPDLp3n33XTQaDZmZmVitVv7617+yZMkSNm7c6NF/WFgYHR0dJCcnC0feeNHNarWagoICtFotgYGBhIeHs2TJEp/y1I3IulI0f1VVFcXFxZw/f54HHniAlJQU3n77bbKysli+fLlPWsxmM2+99ZZwWEvZAn5+fjz33HMeNOzfvx+z2cypU6dYunQpCoWCl19+mS9/+csetEtz/frrrxMYGEhmZqaIuNfr9V7OH6m9xNuOHTvGY489xh133MF7771HTk4Oc+bM8di3g4OD9Pb2inMTHh4+pgHcbDaze/duWlpaSEpKYmhoCLVazbPPPuvhXIKRe6e5uZnW1laCg4O5dOkSTqeTqKgoioqKuOeee0Rb6QwWFRURGBjIsmXLxP6RHI3u/Q8MDNDZ2UlzczNpaWl0dnZis9mIj4+ntLTUK0tXrVbz/vvv09vbS0JCAkqlErvdzvbt20lISBDzdvnyZY4fP05YWBjNzc3o9Xp6enpYvnw5TzzxxJhZYUqlkv3793Pbbbdx/Phx8fmRI0eYPXu26F+lUpGfn09XVxfDw8OYTCZmzpzJF7/4RY+7QVqf1157jVtvvZV58+Zht9uxWCwMDw8LnVhaw8jISJKTk6moqKCnp4e8vDwyMzPHDSLRaDRcuXKF9vZ2NmzYQFBQEFqtlri4OCGnSv1HRERQWFjIzTffLOSp6wWZSfJYX18fQUFBQletqanB39+f9evX43Q6aW1tpaysjL6+Pg4fPkxISIjIDKiqquKRRx4BRmwDKSkpXLx4kZycHEJCQnzaGtwNtu+++y4KhYK5c+fS0dHB7373Ox588EEPJ0ZFRYXIflWpVCQnJws5LSQkhA0bNviU27VaLR999BFNTU0MDQ1hsVjIy8vjwQcf9FjLwcFBDh48yLp160hPTxcBsUqlkieeeMIn7T09PeTn51NZWUl6ejozZ87k1KlT9PT0sG3bNtFueHiYixcviqCuxMREFi5c6OUQkNrv3buXq1evotVqhU5ntVr529/+5tPpJjmgCgoKePLJJ6mvr+e3v/0tUVFRPP300x6yoEwm48SJEyQnJxMZGUlzczP/+Mc/uOuuu4iLixN7oq+vj9raWpqbm3G5XBQUFAi+UFVV5aFfr1+/HqPRiMFgwOVyiTtTq9XS39/vM1iztbWVv/zlL2RnZ3vIrmlpaT6dV7t27UKpVKJQKNDr9RiNRrZt2yaczlIGl1KppLGxEaPRiMViwWaz4XQ6CQgI4Oc//7lXvzAidy1cuNDDKVJWVkZGRsaYAREtLS0UFxfT3NyMTCYjODgYp9PJ9u3bPc7z/v37WbRoESqVCqfTib+/P3v27OGZZ54R+8/dttLS0kJ8fLwIcmxpaWFwcNDD/ub+nZqaGmFTkAI9Nm7c6BUw6C5zVFVV8eijj3LkyBFgxOkoBasMDAzQ0tLC0NAQRqORwcFB0tPTPXTD0Xj77bdxOp1kZmZisVj4xz/+weLFi9m4caMXH25ubhb65PHjx4Wz0+Fw0NLSQlBQEKmpqQwODmI0Gunu7kav12MwGLDZbPT19fHtb3+b+fPne9GhVqv58MMP2bZtmzjDH330ETt27OCZZ57xClw+cuQIVVVV4ow5HA40Gg2//OUvvYILnU4ndXV1Irhn+/btdHV1odPpvBxAUt/ua+Z0OiktLWXJkiVedEt0ffjhh1gsFp566iliYmKora3l4MGDKBQK5s2bh8vlYnBwELPZTEFBAfPmzSMvLw+73U5AQAAlJSVMmTLFp/NK0rOfeuopwsPDqaysZO/evWzdulXIgZ+1zMb/VEw4r/7DoVQqhaMmOTmZ1NRUXC4XmZmZXLx4UTD90RGaUrTwN77xDaqrq0X6uUqlEkw/IiJCRByvXbuWqqoqjh07xty5c8elSTLc7tmzh9TUVME4g4OD2b59u8fF2d3dzUMPPcTBgweBESN5TU0Nd999txfNVVVVrFmzRjCeDRs28Mc//pHq6mo+97nPifqtMpmMxsZGpkyZwpQpU4QjRSqD5gtOp5P58+cLhhMTE8PChQs5d+4cdruds2fPsmDBAux2O4cPH6arqwuAJUuWcPHiRaqqqjycTe4wm83s2rWLWbNmkZWVhcFgoKCggK6uLrZu3SraqdVqLl++TElJCS6Xi6amJlwuF6mpqVy9elWUQ5CgUChYvnw5lZWVVFZWMjAwQG5uLnFxcUJQdTdWTZs2TRiu582bR2JiIuXl5axatcor9VVSxCMjI7Hb7TQ1NWE0GnG5XNxxxx1eCg8gsvbcyy1JhlYJd955JzKZjD179pCens6cOXOQy+WcPn2agIAAL8OmxMinTZtGaWkphYWF9Pb2MnPmTOLi4jwieaQoMMmg0NzcjE6nw2azkZiYyOrVq0Vbo9HIwYMHGRwc9BBeIyMjWb9+vc91lGg5fvw4r776qtibRqORH/7whyxevNhLATIYDCgUCqFUAMyePVsYTY1GI5WVlURFRREaGkpUVBQpKSnXNUYUFhayfv16Fi5c6DEmX4qDSqWivLycn/70p/ziF78ARs52bW2tz741Gg3Hjh2jtLSUkJAQSkpKRAaJ2WwWe9Zms9HS0kJhYSF6vZ6f/exnHuUKJMGtu7ubixcvUlxcTGxsLKWlpcjlclJSUmhubvaINHPHoUOH+OIXv8iMGTNwOBycPXuWN998k+eee06shcQjKisr0ev1/Pa3vxXfP3DgAAcPHvQ4Y9L8xMbG0tDQwJEjR0SEkuQAl+B+dmQyGVu3bqWlpQXwLEniznesVitdXV28/vrrLFiwgJCQEAICAnxmykiIiIggPj6euLg4QkNDMZlMolTMo48+SlRUFP39/XzwwQfk5uZSUVEBjOytXbt28fzzz3vRLEXAP/HEE/ztb38DRvhvSUnJuM6rpKQkvvCFL2AwGJg6dSqpqakMDAxgMpmYMWMGs2bN8sgi/fa3v01xcbE471qtdkyjs9VqpaamhsLCQqxWK8899xxWqxW5XE58fDxr1qyhrq6O/Px89Ho9KSkphIeHExYWNmbE2TvvvENvby86nU68ZWW323n77be92kprb7FYSExMpKamhosXL4pSLc8995yIupba9vX18ctf/lL0sWzZMr71rW9ht9u9+t+1axcZGRmcOnWKNWvWUFpaSlJSEp/73Od8ro/JZOI3v/mNx7+N5vHSXO/fv5+tW7cyd+5cZDIZJSUl/PnPf+b555/3mm+ZTMbKlSuF4D9v3jxqamq83knIycnBZDIJB1BPTw96vR6ZTMbGjRs9eIl0zurq6igrK2NgYEA4RHQ6Hffeey/z588X7c6fPy+yGYKDg7HZbKhUKh5++GEWLVrkcbevXLkSk8kkSgEPDw8zODgoFOnR0ZoajYbAwEASExNFtpavDC339k6nk02bNlFVVSXGI9HvDun3AwMD0el05OfnYzQacTgcTJ061ctpBCMRy7NnzxZ8xuVyibtyNFQqFQcOHOB73/seISEhwmnpvjbSHrlw4QIBAQHce++9DAwMiLH09PR40aFQKMjOzsZkMqFQKJg0aRIajQaz2UxaWhp33nmnR99NTU3o9Xruu+8+Tp06Jf6tqanJo5270vXEE0+gUqnEvVRZWenTwCHBZDJx+PBhXnnlFWHsqa6u5s033+TFF18ERqJ0H3zwQeLj47Hb7dhstutmyuh0OpYvX87Ro0cFX7BYLD5LtUpljFevXs2JEyeEE1Ry7PnCvn37+N73vifOT0VFBX/+85/5+c9/7rHHJAfR0aNHWbJkCXq9nlOnTmE2m8nNzfXY40NDQyiVSn7+858LA0RkZKTI0vSltLrPfW5uLl//+tfRarUMDg6iVCrJyMjAaDSSn59PQ0MDGo2Gl156icbGRpqamrj33nu9xqbVasnPz+fy5cu0tbURGBiIxWIhJydHrIk7JJoOHjzId7/7XeGoVKlU/O53vxOGUZlMRl1dHTExMTz88MNcunRJ9CFlwPgaoxR96p5R5n5u5HI5S5cu9blO4P32i7tx6Pz581itVqqrq7njjjuoqKigvr6er33tax53dmVlJUlJSTz88MNi/9tsNvR6vUefZrMZrVaLXq8XWeSpqalYLBZMJhM5OTljOumampo8ImzXrVsnDKPSb0h7RTJ6Sti8eTPbt29n/fr1HiWng4KCOHnyJO3t7UIWdjqd3HXXXR53gpRlc+DAASwWCzNnziQ0NJSSkhLq6up4/PHHvUro3oisK52fM2fOcNddd5GcnCzO+fDw8Lhv70nGH3fZZTQkGkpLS3nllVe4du0awcHBhISEYDAYvGRt9/v9O9/5jrg3JB47VlDLiRMnWLduncjqgxG9Wtrrkm7U1tbG8ePH6e3tFdkbg4ODrF692memvVKp5OrVq/zqV78Sn1VXV/P222/z05/+1IM/KBQKYfwyGo1UV1cLWWDZsmUeGUlDQ0OcP39eZMf/+te/FuXIOzs72bBhgwcdNpuN9vZ2tFotdrudXbt2YbFYkMlkZGRkCH1aoqehoQGDweCxNqdPn2bfvn08/fTTol1TUxOTJk3yGXgmjckd0rkYGBggNjaWnJwczpw5A/yz/JI7HTU1NfT09PBf//Vfoo8333yTvXv38sgjj4h20j5JT0/3GrsvB1pMTAxf+MIXgBFe//LLLzN58mQ2bNjgFXQg0bx7927CwsI4f/48n//85/H39+e1115j+/btXpl6LpeLM2fOUFRUJH5bJpPxq1/9atyArM7OTpYvX057e7sYk16v99BLJPtOS0sLeXl5InDH5XLxzDPPiD0uOQt27txJWloaCoUCh8NBQkICX/rSl7zG19TURGBgIM8++6z4t8LCQs6dO+dxx99+++3o9XoOHTpEbGwsaWlpGAwGiouLmTJlitf4pDWqr6+nvr7eI1ho586dvPPOOzzxxBOinV6vJy0tzSMAMz09nT/84Q8e/bnTXldXR3BwMN/5znc4fPgwMMIbdTodMLIH/Pz8OHr0KB0dHeTk5BATE0NBQQH19fU89NBDHllykmH9woULvP766x7jGSsj1z2zQuI7paWlPP744ygUCvLz83nqqadE+9WrV2M0GikqKiImJoaTJ09y3333MXPmTOCfvCw0NJSYmBhiY2MJCAigo6OD4eFhHA4Hq1ev9nAepKamiv/d1NSEQqEgLS3NwwY3ml6VSsXs2bM9+Jf7swXu0Ov1lJWV8eqrr4rP2tvbefXVV3n55ZcF3e76tgQp0Gy0fgMj+76zs5OioiKRLSmTyUhOTubIkSNs3bqVlJQUn/fqG2+8wcaNGykvL+fxxx/n5MmTQieAf94hSqWSW2+9lYKCAqGHS9mwo9HV1cWcOXOwWq0olUpg5N4bz7l94MABlixZwle+8hVgJPj7D3/4AwkJCR5OCem/Q0NDJCUl4efnJ+5qq9VKenq6T9vnjaCtrc1Dbti0aRNf+9rX2LRpk0c7l8tFXFwcKSkppKWlERkZiV6vR6fT4e/vL+yYs2bNGle+H8uWajabmT59OnPmzAFG+O3atWvZtWuX+J57cNWZM2f4zW9+4yGPj1VaW61Wi7mW7LpOp5P33ntP3Fd2u53Ozk4aGhqoqKjgzjvvxG63Ex0dTX9/P8eOHfPpvJIQEhLC0qVLhV1q9uzZnDlzRsgzLpcLrVZLUVERzc3NGI1GampqhNza1dXlpZ9JYw0LC2PNmjXExsYCsHjxYk6fPi3sCRPOq08OE86r/3BIF62URnn69GkMBoOo/Tza8y/BZDIRFxeHSqUSn0mXvYSIiAi2bNnCgQMHePvtt9FqtXz+859n1qxZ4x4yd2P90NAQdrsdk8kkLkR3Bp6YmCiyY2AkSmysEmzx8fG0t7eTkZEhyiv5+fkJJUMulwuGGhwcjN1up6KiQggmAwMDXqVOJFo0Gg0XLlzAbrezePFiDAYD9fX1LF26VJQAktJBAb7xjW/w5ptvAiNGCF+XsvtvKBQKDyF/xYoVfP/732fr1q2CBj8/P+Ryuajvv2fPHlHDODs72yP6TprnmTNnMnPmTK5cucLf//53du3axbp161ixYoVHVKK/vz9Xr17lzJkzpKam4ufnJ0p8SX25Izk5meTkZBYtWkRwcLD4d1/rLv3/lJQUVCoVFRUVTJ06Fa1WS01NjYeDRZq/y5cve5Q0yM3N5cUXXxzTWSNdpF1dXezcuZM9e/Zw++23s2bNGrFfwsLCmD9/PvPmzcNoNApB3lfJy56eHiorK/nSl74kooPcFeKx9rfT6WTy5Mlcu3ZNGAzGK/9ksVhwOp0UFhaKkiGdnZ1MnToVGBFYWltb8ff3x2q1erzh4nA4SEpKYtOmTV70JCQkiCwMyWk32ojtHjEcFxeHRqMRNI735lBWVhZPPfUUGRkZTJ06lZSUFNRqtTAqSg7xsLAw7rrrLqZPn45SqWTx4sUMDg4KhVGa/7CwMNLS0khISEChUHDu3DnBo6ZNmyZKlrnDYDBgsViEAOTv78+aNWs4deqUz3Wx2WweQqCUSTeap0nIzc0lKyuL8vJyrly5wpUrV1i0aBGzZ8/26UCNiIjg5MmTQnFpaWnxEHwlQVMul4u1lUpkqtVq1qxZ41VuTEJqaiqpqaksXrzY600laQ37+vqIjIzk85//PI2NjcCIkDZWGQatVkt8fDwKhUKMR6vVXvctLqkc01iOeHckJydz7do1YYCUMknGMhJFRUWxadMmbrvtNgwGA+np6TgcDkwmkygrptPp6O/v59y5c7hcLmw2GxqNhhdffNHLyanT6aiqquKPf/zjdWl1x5YtW0QWiFwux+FweL0zISEiIoL3339fGPwkx9dopUcqF/L973+fy5cv8+CDD7J582Zefvlln0K4TCYjJiZG3NtS9ldISIhP3iMpA1JfS5cu5dixY2NmNL/77rt0dnaSmZkpIiQl5VbaXykpKaSkpHDLLbfcUOkyGClNk5GRwUMPPSSyaaS1dMelS5dYtWoVSqWSpUuXkpiYyPHjxwXvcB+fe1RldXU1iYmJPiP6JFy8eBGHwyHewJHJZCgUClE+cHR0pMvlIj4+npKSEnG/dHd3+5y7xMRE1q5dS1ZWFqmpqaLMlK81keZx0qRJDA0N0dnZSVJSkkcQxujvSUEyo7N4fEGn0zF37ly6u7uFsqMzIQtvAAAgAElEQVTX632+1SaXy0lMTCQxMZGlS5diMpnIzc31urvd+05KSsJsNotzpVarvRzsEu02m43U1FTMZrP4/euVvLNYLEybNg2XyyV4svs+sdlszJkzxyf/H6/PrKwsqqursVgswIgBZazMd7vdTnZ2tnBkWK1WmpqavIJ73PsfHcgwY8YM0b971GhYWBiPPfYY//3f/82HH35IXFwcW7ZsYdGiRR7OCKnf2NhYqqqqBM9ub28Xd9Z48nRISAhTp05FLpeLckuTJk0STpqmpiYeeeQRduzYAYwYvC5fvuzhvHLPjurv7+crX/kKx44d46mnnuL999+/braqv7+/l/xhtVo9ZB5pL3V2dgpe09/fL/buWJgyZQpFRUXizBw6dMjDECf13dzcTG1trcimkMvlpKWleewf9wj41NRUFixYIAyaY5WjtFgshIWF0dXVRXJyMjCiK4zOKIyKimLLli1UVVWh0WhEFYOOjg7KysrE2fG1lpMnT6aiooKQkBCio6ORy+UMDQ2J8yO1dzgcpKamUlxcTHZ2NkFBQVitVhISErwySHJzc8nLy0Oj0aDVaoWTZvQYpf+vUqnYvn27WOtFixbxk5/8RPAUX7xqPFlX0rUUCgVOp5Ouri7haBweHh63xHNkZCRLliyhsLCQjIwMj7K5oxEVFUVfXx9Go5GIiAhR8mgsWebmm2/m+PHjLF++nIiICFFyciw4HA7CwsIYGBgQVUqk0o7uKCkpwel0CgO8JLuMhvs8pqenMzg4KO4Ef39/rwAZ+Ke+tXDhQkJDQ8Wa+XK+JCQkCCdNRkaGiNS3WCxERkZ6RaunpqayadMmli1bJkq1SW8A+yqBJ/Euk8mETCYjKChIONbckZSURFdXF93d3YSEhIjyoEFBQeMa4KQ5uHLlipiL5uZmocdJ3w0PD/eKps/IyPAo+SzB6XQyd+5cXn/9dVatWiUy8H3pZAaDgatXr4onEebMmYPBYOCtt94iNTWVhx56yIuWxsZGfve739HU1CQyQ3w5UAHhAJL2h+RgGq88OowE1Ol0Oq5evSqyBNVqNdOnTxdt4+LiiIuLY+7cueMauIOCgvjKV75CQECAsCHodLox9WspeNm9dJvBYPDSL1JSUtDpdBgMBr773e+Kz9esWSMcTL7GFhwc7JGdI5fLycrKoq2tzeMzq9VKR0cH7777Lrm5ufj7+9PS0iKqS4x1x4eEhIgS6TAS5DNaNikpKeHHP/6x+HzZsmU8//zzHm0dDgdqtRqr1Upubi79/f3i3ErZKeNBoVBgsVg4cuQIDoeDJUuWcPz4ccGrDhw4gMPhIDo6mtjYWN555x10Oh0/+MEPfMqEsbGxxMbG0tbWxpYtW7z48+j5GBoa4qOPPqKrq0tkm2VlZXHvvfeOyS91Oh1dXV0iS9C96oH77zkcDmbMmCGqmkhz4i6P9vT0UF1dzapVqzh58iQpKSmi9F1kZKRPWUB6M9tkMtHb28vg4CA2mw273U5QUJCwY43mKVKw7qJFi9i7d68IDv/Tn/7kNS/Tpk2joKAAtVqNXq+nq6vLQzd27z85ORmtVkt9fb0I0lYqlV4lTd2/k5GRIbJdXS4XycnJhIaGegVISXTFxMTQ39/PhQsXCAsLw+l0cvr0aUJDQ2lvb+fDDz8UfYSHh4sygL6ypGFEPkpOTub8+fNCbtDr9aSmpnrNhUwmIy0tjbS0NJYvXy5k29F2hz179rBhwwaOHz+OzWYjMjJSZBwHBQV5lVCU9qOkl//9738Xwa5NTU2Cl49+v3vt2rXU19eTmpoqMrFH8x2pvVqtJjIykmXLllFaWirG7n5HSoGSVVVV6HQ6PvzwQ/GOn0ajue5b13q9ngMHDogM5ra2NvFEjbSGaWlpbNy4EZlMxqJFiwgLCxMymFQZzBcMBgO7d+/mc5/7HOnp6bS2tpKeni722f+tEuD/GzDhvPoPR3x8vChXIxlOpKiqxMREwSBGH4rQ0FAhcNjtdv7xj39QU1PD+vXrOX36NOfOnSM5OZm0tDTUajV1dXU88MADJCYmYjQax30DQIpSbGhoIDIyknnz5om3VNxpmTp1KgaDgUOHDhESEkJra6uoOz+6PxhRwqSSSAkJCVy+fJmkpCQ6Ojro6upi2bJlwqg4f/58ioqKqKysZOrUqbz66qvY7XavcofuES6pqam0tbVRVlYm0mNPnjzJSy+9xObNm7nrrruorq4mNDSU6upqoax2d3f7VNQ0Gg1nz54VBunDhw+Tk5NDUFAQnZ2dQiCTGHNUVBSrV69m0aJF11W4YETouHTpknhgcdasWVitVgwGAy+//DIbNmwQEQZSaafS0lLi4uJobGwkMDCQ7Oxs/vCHP3Dbbbd5CMkSXV1dXZSWloqIfMkA8NBDD3mVS5gzZw5nz56lq6uLsrIyTp8+zT333OPhvIKRyyYxMZGioiKmTZtGaGgoKpVKPJDpCz09PTQ2NuJ0Opk3b55Qln/yk5+wfv16Vq9eLeaxv7+fsrIyOjo6AIQB4M477xQXrtPpZObMmT4zyNzHNBpSCvzrr7/OkiVLcDqdXLlyhenTp1NbW0tgYKBHyQ4pInLfvn2kpKTQ39/PwMAAOTk5vPTSS0yePJl7773XI9pJKoGl0+l8ZlXAiEHrgw8+oLW1VURluVwuVq1aJb4jtY2IiCA1NZUTJ07g7++PRqPh5MmTY45dwrp16zAYDNjtduLi4jwMoe7IysrC5XJx4MAB8vLymDJlCkNDQ0JRioqKYsmSJcTFxZGWliYMFOMpX35+fuTl5fHWW28Jx0FbW5sQ3kYL1jk5OTQ0NLB7925mz55Na2uryMgcDem7CoVCRKXl5+fz2muvkZ2dzaZNmzwyjCZPnoxer+fYsWPIZDLeeustlEolGzdu9Jhnp9NJTk6Oz3n1lYXhDilCvLCwkOHhYaEYxMXF8cgjjwhn/YcffigEO6n0kzskWhISEkhISBB10PV6PeXl5V6GjbHmprS0lP3796NSqQgKCiI8PByZTMaPfvQjYfzauHEjO3bswGQy8fvf/56Wlha2bt06bgkqGDFKDAwMUFBQgFwuF++0ZWZmsnbtWo/MMMkA4Evxstvt5OTkoFQqCQsLE3N2vQdQKyoqOHfuHAMDA/zsZz+jt7eXvr4+L4eJ1WolOjqakpISlEolZrOZxsZGZs+ezY4dOwgNDeX+++8HEOXFhoeHCQsLo7OzU7wZ6Qsy2Uipltdee02UQXU6neTm5noZbKRI7F/+8pfccssthIeH09zczIwZMzzOz+h7tampiStXrtDZ2Ul4eDjt7e0MDg7y4x//WBiHDQYD5eXlNDc3izmUy+XCmepOr9S3lPU6HoaGhkTWs5+fH1lZWahUKoxGo8/2BoOBjz76iIaGBgYGBvjNb37DlStXuHr1qpcR/s4778Rms2G1WkV5FClYx1dGXFJSEnl5eRw5cgQ/Pz/+8Ic/oFKpvJxc4Bl9XlxcLN7dkpyKd9xxh5fjQ6FQ0NjYSH5+PjExMSKC+LHHHmPBggUe/ZpMJrq7u9m9ezeLFi0SRlv3twql/86cOROVSkVpaSm33HILnZ2dKJVK4dB3h3vk7/nz52lvbxeZZcPDw6xYsYJ169aJMzhjxgwqKio4ePAg8fHxVFdX09ra6pVVL6374sWLKSoqoq+vT5yDgIAAn84riRar1crg4CCvvvoqK1asECWElyxZgk6nQ6/X09TUxJ/+9CcWLVrkUVN/LB4SGBjIxo0b+ctf/oJcLud//ud/6Ovr83hv0R0hISFs3LiRd999l7CwMHbs2EFnZ6coHe3LIHLt2jV+//vfs2LFCuRyObW1tcIoL0XPyuVy2tvbOXfuHJmZmUKhj4uL82lwTkxMZOXKlZw+fVpka12+fFm8V+EL7saU999/X0SDSo6kyZMnMzQ0RHx8vHD+w4jBc6wgraGhIcGnhoeHgREdQsoo9gWn08nNN9/M/v37uemmmwgKCqK6uprk5GSPcS5btozLly9TUFBAbm4uZ86cQaVSiaw/X4iIiGDp0qXs2bOH9vZ2nnnmGZYsWSKC39xLc544cQI/Pz8GBgaYMWMGxcXFfP7zn/fZb1BQEAaDgbNnzwo5va2tzcN4Jp2zZcuWUV9fT3FxMQsXLqSgoACNRsMtt9zisQ6Sg1ylUhEXF8eq//+doGnTpomgpNGQfmPDhg38+c9/5u2330Yul9PZ2cmWLVtE2VfpN6xWKzKZTARMWCwWGhoayMvL4+jRo4SFhbFixQpgJKCrqqqKhISEcSOJ8/PzxTs17733HvPnzyciIgK73U5oaKiYk9Fn4UZl3VWrVtHW1kZraytz5szh4MGDOJ1On7KGe0BVb28vJ0+eJCsrC4fDwfDwMHl5eWzcuNFDNrz33nv56KOPMJlMFBUVUVZWxvz5833KjpK8cPjwYfbs2SPGFBkZye9//3ufa7NixQrq6+u5evUqt9xyC+fOncPpdAoDlLtzQTKOjw7Q8gWbzUZ3dzd/+tOfmD9/PkqlUpSpq6urE1UW3OdlcHCQo0ePotVqkcvlQm/74he/KHiiZFy+//77hayYlpY2Jh1S34GBgRQWFqLRaFAoFOJOW7VqlYfTcNq0aTQ2NrJr1y5yc3Pp7u6mra3No3IFjNzZNTU1aDQakpKSCAwMxOVyccstt/g0ELo7XXt6eti7dy/+/v5861vfIjMzU8hSElQqFSdOnKCvr4+8vDx6enpQqVTiXLqvv/S22LVr12hpaRGO3KSkJK/S3mVlZbS2tmI2m0lNTWXbtm2CX7744os0Nzd76Kx2u53k5GRaW1sxmUz4+fmh1WrHzN4dHBykp6dHvMMZGho6rrwkzcvdd9/N7t27aWxsxG63884777By5UpRqlgar9lsprCwkFOnTomS9wqFgvT0dJ5++mngnw7r3t5eIiMjSUxM9OkckfqcMWMGdXV1vPnmm2L9AZ/PQxgMBmQyGRUVFcLg7KsyjPucazQaCgsL0el0zJs3D6VS6ZGhINEbHBxMZmYmHR0daLVaOjs7MRqNZGZm8vzzz7No0SLWrVvnQXteXh7V1dVcuHCB7Oxszp07R319PXfccYdHu4yMDFFBR9JlRwfgDA4OsnfvXiIjI3E4HLzxxhvMnz9fyIGxsbE+36eRfmPhwoUolUqKi4uF3NrT0yPOQ2hoKDqdju7ubiwWC5mZmfj5+fH+++9jsVj47ne/6+EQleavt7eXa9eukZGRIT7zFeTY3t7O1atXRckznU7Hvn372LdvHw8//LBXtqIU1Pzqq6+Ke8BoNHLPPfcIR747z25tbeX1119n/vz5mEwmWltbmTFjBp2dnQQHBxMQEEBcXBzDw8OcP39elBe0Wq1otVoWLFggymNLSE9PJzExkerqau68804UCoXISJ88efK4ZVlTUlIwm83ExMRw9epV7Ha7qIrkjq1bt/LOO+8QFRXFoUOHuHr1qocNC/55Dm+99VYOHjxIe3s7FouF/Px8li9f7jMDXPrOwMAAO3fuZMWKFSQlJVFbW0t2draQPUY7HWfMmIHBYODSpUsMDg5SWlrK8uXLWblypSgLaTKZUKlUmM1m+vr6uO2221izZo3PuZCygo4cOcL06dMxGAy0tLQwd+5cPvjgAyIjI4XcIEGv11NSUkJZWZkI5nQ6nUybNk1kAUpOba1Wi1Kp9Aj0fv755z32qjSXERERTJs2DaVSSW9vL0qlEovFQnR0NB9++CF33HGHyHyVyo2++eabzJw5U+ifgYGBPPjgg17zHBAQQFRUFGfOnBG8d7QdJDAwkLy8PIKDg1GpVMyZMwelUonVaiUmJmZMG4hEv5+fHyaTiV27dqHT6YRz7OzZs9jtdl566SURBLJ161bUarVHULcvuNOvVqv561//KiqeBAQEiBLov/nNb677PusEbgwy1/WsbhP4j4BUf1OtVova6IODg8TGxvo0xEslloxGI1VVVQQFBTFp0iSys7Pp6uoSZUg0Go3oX61W09XVxaOPPur1rg541ug/duwYzc3NZGZmsn37dlGD+KGHHhLtJKNcaWkpfX192Gw27r77bi8mK6GpqQk/Pz+GhobQ6/XY7XbxnoPBYGDz5s0eyoRer6eqqoquri5Ros6XsjE6Fd09atbhcKDVagkICCA8PFyU9isuLiY6Oprc3FwuX77M6tWrvd4W6+vr48SJEwQEBNDf349SqSQ1NVXM49133+2RIuxeVuHy5csMDQ0REBAgLoj58+cTFRXlURpFiiZPSUlh4cKFou3x48dpb28XRh29Xo+/vz86nQ6NRkNISIgotaXT6cjLy/Mqm2YymfjmN7/J+vXrRaSt9K6R+yUq0b97925uv/12cWGbzWavTBIJUq1lKZLSbDbz2GOPibR5dxgMBv7+978TEhKC3W7npptuEnM9MDDACy+8wO9+9ztBxy9/+UuioqKEMdpsNjM0NOSRCjw8PMy+fftoaWlh5syZwmg2efLkcSMzjEYjBQUFBAUFMTAwgNFoFGXebDYbcXFxHkZRqU62zWZjYGBAZNZJNEVHR4uIDovFIjICgoKCxqxTDoioE/dyacPDw3zxi1/0+I40J11dXezdu5eOjg78/f254447WL16tU/BUNpfBw8eJD8/n8DAQCG82+12fvzjH4toIblcTn5+Pm1tbVRXV/PAAw+wfPly8R6Se4mwd955h2XLlpGRkcHevXtpaGhgzZo1LF261CeP0ul0vPfeewwODjI0NCQUzbGi1SWnXHd3NzExMSxfvpzs7GyPNtJ33nnnHVHay2g0MnfuXJYtW0Z3dzcvvfQS//Vf/yWc/83NzTidTvz8/ITRYe7cuR68xF3JuHLlisim8/Pzw+Vy8bnPfc6ncOMeEf/73/+eJ554gtDQUHEu/fz8WLJkCVarlUuXLnH8+HGCg4PFmdq2bZvPKB+bzUZlZSUnTpxArVaLM7tu3bpx38WQ8Mwzz/Dtb3+buLg4tFotGo0GtVrNqlWrRGm19vZ2ZsyYId4sTE1NHffsuPOJqqoqUlNTCQkJweFwoNPp2LBhA5GRkVy8eFGcgfDwcKKjoz0ETmnOlEolb7zxBgqFgjlz5ojHhpOSksZ8AFWr1fLyyy9z3333sXv3bn7xi1+gVqt55ZVX+NnPfubRVqq9HRwcTHd3Ny6XSwjyUoS7dFdJ5SIzMzMpKCjg4MGDREREMH/+fK9SNjAS8NDd3S1oslgsaDQabrrpJp+Plr/33nuYTCb6+/vRarWidIjBYCAtLY1f//rXXr8h3d1SLXupdEdiYqKItCstLeX9999n5cqVwrmi0+lIT0/n1ltv9XIwV1dXc+jQIWbPnk1KSooo0ZGdne2xr6T3kKRHkpOSkqisrGT79u0ehhz3/b9v3z62bdvGjh07+OEPf0h7e7vHu3K+IEW1S/xpPHR3d9PY2EhERAS5ubnjGh5LS0vFm2wmk4mLFy8SHx/PV7/6VTFOaW5efPFFbrrpJm6//XYRaa3VasV7Bu6oq6vj0KFDKBQKBgcHsVgsDAwMcNddd3kZ72DkHpfea5TL5Tz44IM+yzZLtOzatYu+vj62bdsmousNBoMIbpLEeZlspLSyu0Pqnnvu8Znx5nK56O/vZ//+/bS2tmI0GklISOArX/mKl8zgjt7eXo4ePYq/vz8DAwMiKEMmk2Gz2Zg6dSomkwmtVivO1ODgIJmZmbzwwgs++9TpdOh0OlJTU6mvrycgIEAERPjKsO7q6qKvr4+ZM2eK8tjTpk0bs2SgRqPhvffeQy6XizevTCaTcJZOmzaNb3zjG8hkMsrLy0WJ67i4OAoLCzl69CibN29m7ty5HvT09fWh0WgYHh4Wj9bffPPN1w0mgJHSqHq9XgS4SFnZTz31FBqNhosXL9LZ2YnZbOaBBx7g2LFjJCYmevAd9/K6JpOJ9PR0Dhw4QEpKCq2trWRlZY1Z/kvCqVOnqKqqwmq1MmvWLG6//XaPAKuenh6uXbvG1atXRWbyfffd55WV6b4+1dXVDAwMcOuttwKICFn38o5S4JdCoSAjI0OUYzp+/Dh6vV4EkbhjaGiI0tJSzp07R0JCAiEhIVgsFu655x7S09M91kalUtHU1ERDQwMtLS3ExsZy//33ezkE3N/EOHPmDMuWLSMlJQV/f3+OHDlCYmIi9957rwfPVKvVxMXFiVLaUlS/+/uK7rBYLLS0tBASEoJKpRIlCQ0GA0ajUWRfW61W9u/fT0NDA729vbzxxhvU19dz8eJFjzd9AWEYlbIO4+PjRQnYqVOn8vWvf90nLTcq66pUKhobG6mpqaG3t1eUYBudueQ+h0eOHKGuro6nn35alBg0Go2Eh4d7lIgymUy0tbWh0WjEezkLFiwY8y0tpVLJL37xC+GocrlcwlE+loNHrVZTVFREXV0dXV1dZGdns23bNhEoJTmqjhw5QnFxMbNnz2bSpEnCWJuRkeEzA+fatWvU19cLh6t0/zqdTvR6PUuXLvXQdZ1OJ88++yxr1qwhJSVF3NkWi0UY7KUxyWQyTp06xfHjx0VpKylI76WXXvKZ4fDcc8+RmppKZmamuBtMJpNwjI3Osjh37hwdHR1ERkZy8803e8mZKpVK8GNJJpHeTBzvHbXLly+TnJxMQkIC7e3tBAcHExER4RWoV1ZWRkNDA1arFbVaLd7zkbLxv/GNbzBv3jxkMhn19fXs27ePH/3oRx6/5/52p/T7r7zyCnfeeafPd5tra2tJT0/3cv43NDSId+uWLVtGcXExa9as8Qo+kMp7V1ZWMjg4KEp+r1y5UjiWxoKUndze3o5GoyElJYWEhASvMnlXrlxh586dfPOb3/TQ6eVyuZiP1tZWCgsLKSwsFIGEdrude+65x8MoPBrNzc10dHSQkJDApEmTxgwaKywspLi4mKysLBGQuX79+jHfVy8rK6OiogKHwyHKkA8PD4sSXF/+8pe5+eabxToYDAbUajXh4eE4nU4MBgPDw8PExMR46VGSPaWmpkYEKNx9991emSFarZY333yTmJgY/P39qampYcWKFaxdu9ajLKqkz9hsNlEmVrIDZWRk+JTn3dcmOztbzJt01iVe4f62p/TGkMRXjUajTwcjwB//+Ee0Wi0rV64kNjZWyN3upU3lcjknT56koaHBo3KG9A7lU0895SXPS1ms0vxK45wyZYqXw/X/Y+/Nw5q80vDhm5CwhISEHcMuyA6CCoIL7rhRqo5arXbvtHZR29pO21k603ac6bS109babVq1Wq2tOjpq3VBE2QVkkX3flySEQEISSEi+P/id0/fNgs7v+67ru+a6+vxDG9+8Oe857znnOc9zP/etUChQWloKHo8HmUwGtVpNv6dUKpGQkICtW7dabT+xsbExm77XBx98YJHYmsrIuiCRSHD37l0cOnQIbm5uWL16NQWNAZNnhPLycixatAjV1dUwmUyIjIy0qQ+fk5OD+fPns+iZXV1dp6yKOXLkCD3DkYQHSXqQpATz+3K5nFYZEVrf/zdVNzqdDl1dXdRvIGv78PAwnTcERETegVu3buHSpUt46qmnwOPxoNFoaDW4rfPzf2NarRYqlQoikYgWNJBqVVLZqlAo8Ic//AFPPfUU7OzsMDY2Rs8IBBxkboWFhTh79iyt/hYKhXjiiSesAgRILDs6OhoSiYT29X9rer0ew8PDUCgUrITq6dOnkZ+fj6GhIUqHaG9vjy+//HJKEC3T/9TpdHQPvReg/Fe7f/u18up/xL7++mu4u7vj+vXryMzMhF6vxz//+U/8/ve/ZzkgzANYVVUVdu/eDX9/f9amRkpKb9y4gTVr1tyTUoQYmZA1NTXw8/NDeno61VMwGo0UmUM4iM+dO4fFixdPiRpkWnh4OCoqKmig1MfHhwbRx8fHWQGMmzdvIi4ujlKKmEwmusCYbxIcDgf9/f3Iy8uDXC6nNENLly6lfMNFRUXw9/eHu7s7/P39ERcXh5aWFrS2tmLz5s1WgxBeXl7IzMykdFBEUJ4shOY0IKTtBw8ehMlkQmBgIMbHx6FQKDA8PEwR18xDgEQioYg4k8lED1opKSks9JhAIMClS5co9YaXlxfi4uKmXMi1Wi1mzJjBQs4S54tppP1yuRwKhYImr8ydA4LEdnR0RGBgIP7+97+jp6cHjo6OFLFuzTgcDubOnYuEhAS6IZBx5PP5eOqpp1jt4PP52LRpE93MJiYmoNfrKV0Gh8NBYWEhZDIZQkJCIJfL0draio6ODqxZswaZmZlW3xOCElm1ahW6uroQFRUFV1dX6oBYQ/5zuVy0tLTQKjBvb29ER0fTthDqFSKgeffuXYyPj4PL5UKhUOCBBx5Aenq6RXuSk5PR09MDf39/WsptbWMmQTh3d3e88sorrL6zZaQfs7Ky8Omnn8LBwYEmU4aHhy0ONGVlZXj22WdZZfJEHJ15v+LiYjz00ENobGxEU1MTNmzYgOPHjyM6OpoGOkhwRywWQ6FQYOvWrZQWglSnMNuZk5ODlJQUtLa2gsvlYuXKlSzaFVvPJpPJkJiYiJkzZ9IAM0ELE2QymWcFBQUICgrCokWLKFLa3Mi1p06dgq+vL2pra5Gamkpp9e7lMJGAYHx8PB0f5rM6ODhg/vz5iImJQVNTEzw8PBAUFGThIDEPMREREVMKvNoyg8EAb29vKjAsFAotApB9fX04d+4cYmJiWJUg98PZ3NbWRmkpSXKXUJT88MMP0Ol0uH37NiIjI1FXV4fQ0FCq1Qb8MoY8Hg8LFy6Eo6Mj+vr66Do5NjY2ZfKKIMNI4JXoBJmbvb099Ho9CgsLwefz4erqivDwcHpv5viMjIzQ+yxZsgRz586l77G5kf2LiH6TfcXJycmqhgufz8djjz0GYDLpzpx/JPnKtNbWVty4cYMmTyUSCRUPJ+0hbVer1ViwYAFWr15ttb/M14msrCxaWdbc3Izx8XGMjo7ij3/8I+sdX7p0KZycnLB48Tn0ZfEAACAASURBVGI4ODigsbERjz32mE0EMhE/v1cFCTFSSUj0txwdHWEwGDBjxgzaV8wAOY/HQ1RUFLhcLsrKyuDk5DQln7s5Z/nSpUuxf/9+1jOS91AikSAoKIjSJrm6ulpNKBPEZXR0NOX1J2uaLX2Y9PR0eoi7VyU2ALi5uSEoKMhmP5M2t7e30yA9MLln2uKwHxkZwfXr11maDfcyo9GIadOm4amnnqJJeFJFMDw8jJGRETg6OtqkQbFlTU1NyM/Px65du+g8rKqqQlVVFUtrgYx9S0sLGhsbMXv2bKt6ZeZtdnd3x7PPPguNRkOpyezs7GgQiowbMIn4ZgJkFixYAG9vbws6Kw6Hg+LiYvB4PIvAyv3Yww8/zPp/jUZDtcckEgkSEhLQ2dmJ0dFRfPrpp0hPT2dR1DLBWImJifTzdevWIScnB4sWLbKaEJVKpejs7ERMTAzu3LmDiIgIJCcnw9HRERwOxyKJe/LkSTz33HOsik1bRsZHqVRiYGCA3mcq1CkBdZD+tVWpbzQaIRKJsGLFCgQFBaGtrQ0ikQjJyckstgAmkOWll166J30l+W5CQgKkUilKSkogEonQ3NyMiIgIGshmAt9u3bqF9evX48yZM3BycqLUeK2trXB2drZIFjs6OiIgIAB3794Fn8+Hr68vJBIJuFwupUoFfkm4/eEPf8DevXsBTFIRNTc3W7Q7PT0dBoMBrq6uMBqNlKIpIyMDw8PDNgFM9+vrHjx4EG+88YbNhBLTyNwRi8WIjo6GQCCY8nzZ2dmJvLw8PPPMM/dFL2owGBAWFkbXUwcHB4hEIohEIpu+yfHjx7Fr1y6bWrekf5gUcwUFBZQSeufOnVaF5QMCAuDl5YX+/n7ExsZCJBLB0dGRBhbNwRYajQb+/v40OG40Gqc8b506dQpvv/02BRYODw9jcHDQZtKQqWdC9hyCuAcmUfsLFy5EQ0MDrXaJj4+n+rvm1t7eDg6HA5FIhGnTplGNbFv7FOn/u3fvQq1W02og8/Mvad+cOXMwZ84cyGQyOo7MvjLfi11dXdHd3Q2BQEC1Zpk0zOTeROOPacxqZ3MjusUPPPAAKisrYTKZsGPHDlZyhFmxDQB79uzBlStX8Oyzz+LcuXP3ZF4g/b906VIEBwcjODiYVl1GRkay1jkCoiAUp56envRcQmiU8/LyIJFIsGHDBvB4PCxatAhHjx61eL5z584hLS0NDQ0NFBQSERFBdQytGZfLxeLFi5GUlITq6mokJiZi+vTpNsedOZbDw8O0kh0ABa6Rdd9gMCA7OxsDAwMQCoVwdXXFrFmz6FnE/L4EDLdly5Yptdj1ej2qqqqwc+dOVFZWwmAwYPXq1RZ+Ep/PR0pKCvR6PaWTBUAp8235SITC/cSJE9i4cSMSEhKg1+vB4/Hw9ddfIyMjA1FRUazq3fLycqpp5ebmZtMXMhgMEIvFcHZ2RlFREQUQODg40GQteT8iIyNRX1+P7777DmFhYdT/tXVu5fP5qK+vp3GvGTNmWOi+kb52d3dHeno6GhsbERAQAE9PT9Z5wmAwsGiVm5uboVQqKWuIQCCwKQlCYoOXL1+mlcwEwGgryUSqgby9vREXF4ePPvoIarXaqt57aWkpli5dapW1wNxyc3MRHx9P2Uvuxx599FEYDAaq8U72DLVaDZVKZZGALikpQUdHB/h8Puzt7eHo6IiJiQksW7YMRqMRd+7cQX9/P70Xj8fD/Pnzbfr1Tk5OcHNzQ1VVFfh8Po0PkDnJjEsx53VSUhLCwsJYAHrzvm5ubkZdXR20Wi2l9BOLxTa1SIeHh3Hjxg2qTSwUCpGamgovLy+L85xer0dSUpKFT2xrnk1MTCA1NZWy65DqZXMNcg6Hg4KCAlRXVyM/Px+bNm2CRCLBd999h9DQUJuJMWDy/FxYWAiVSgUul4vY2FjKHMTsf41Gg6ysLJYuHomRWfOpyJy4ffs2rbhKSEhAQkICix7zV/v/xn5NXv2PWEtLC3bt2oW6ujrWhmtLZJBwqSqVSohEIpZzRBIgXV1d8PLymjLIY81IWTKT05oEDQE2DSDRibiXGY1GijQEJjcFAHjuuecQHBxsscGdPXuWOmokqL9//37s3LmTpetAFrqzZ8+Cw+Fg9uzZEAgEuHnzJr777js88cQTtEx106ZNuHr1KmbNmmUVfWNuxKG+c+cO7ty5A39/f4jFYnh6etKkGLM/yF+NRmMhZGyNioZwnDN/j1xD+ppslkePHsXIyAjc3d3R39+PrKwsLFy4EGvWrLEIrJPvEL2mW7duUYFmLpdLq0nM2+3m5oZTp05h8eLFlKOfcCITFPTFixfh7u5ON2yBQED1C6ZNm8ZyUpnOh0qloqKz9vb2UCgUGB8fh0QiobQKzORVdnY2li9fTn+LmfQCgI6ODqSkpNg8EFtLXNnZTVISZmdno6qqCiMjIzCZTFi6dCk2bNjA0sFhBq2ys7Ph7OxME8LTpk3DE088wbo+Ly+Pimj6+vpi+vTpuH79OkViMR0Og8GAa9eu4caNGxSp4u3tjZdffpl1cCVtuH79OiQSCdLS0vDTTz/h7NmzWLhwIR555BGbgYPx8XGa1AZA6a3IgYlprq6uGBoaQk9PD01EMzUPSNudnJzQ0NCACxcuYPXq1YiNjcXExAQLcdnf3w+j0QidTodz585BJBJRh39iYgIzZ85EfHw8HQ8SzCosLERTUxNMJhMMBgOtDvrLX/5iUQ1EEDIE9WpOw0CC3+TZXV1dUVtbCw8PD7i7u9OKOGuBtq6uLuzcuRONjY1YsWIFPDw8WILd5sakHhsfH0dhYSESExNpxeKZM2fQ0NBA1ziyfnA4HAwODsLd3d1qYkyn06Gnp8fmoWUq0+v18PDwwIEDBzBv3jw678k7TMbT2dkZtbW1CAsLo04yMyhobkwKn/7+fup0kuR+Z2cnFAoF3nzzTbz33nv4wx/+gJqaGpSXl1vtNw8PDyQlJVH6kftBVNnb28PLywt5eXk00Uqq6Zj3JoHv8+fPA5gMDBYUFODKlSt45plnaPUSE7F77NgxbN++HSkpKeDz+aitrUVvby9Lq5AJPLh69SqkUimMRiM0Gg22b99usR4Ruo68vDw0NzfTBAmpPrWzs2Mls/R6PX766ScEBQUhNDSUUmcpFApK1cA0o9GI0tJS8Pl8SCQSOs/FYrHVNVChUNBg6b36+ezZs1AqlQgODsaqVaus7vPMBFB3dzdOnToFnU6Hzs5OlJWVUWpdZntJ1UBFRQUiIyPR2NiINWvW4Ny5cyzkKunrGzduID4+HlFRUTh69ChMJhNqampgNBrp3sE0vV6PmpoauLu7QygUUk1LgnA3Nx6Phx9//BGtra3w9PSkND5McAhJIBCe+5aWFoyNjcHT0xMZGRmYNm2axbwpLy9HdXU1JiYmaLLAzs4Ov/nNb2wGinQ6HcrLyzE2NoawsDBKSWiOPi8vL0dJSQn8/PwgEAig0WjovhMXF8cae51OB4VCcU/QA7PfybPm5uaipqYGKpUKQqEQDzzwAA10+Pj44PPPP4evr+89uf1JxTvRnWlsbITRaISfnx+ampooBZ61sZFKpbh58yb8/f0hFArB5/Mt9j3S5qGhIeTn56OpqYkCXhYtWoTExESLKjqtVosrV66gtbUVGzduhK+vL8RiMYsqhgQDBAIBBTsRisH7oYY2mUxoamrCjz/+iM7OTvD5fCxYsAC/+c1vKAgtMjISL730Ev0OqWRngqOuXbuG2bNno6urCyMjI9QH3bJli802EL9ZrVYjNzcXJSUlGB8fp8F0e3t7hIeHY9WqVXRvqqioQGxsLF2n7vW+ODs7o7W1FWfPnkV8fDwcHByoxixJkgHAnDlzYDKZIBKJUFJSgq1btyI2NtYC6c0MaBIBdIlEApFIhL6+PkybNo2VwCJjU1lZSelbSVWqLXNwcEBGRgYUCgUGBgawadMmq36UnZ0dkpKSYGdnRxMMIyMjlD7VwcGBJq+YtE+XL1+GVCqFnd2kxkN4eDieeOIJFrWoSqWCh4cH+vv76fpP9FnMTSAQQKfT4eDBg/D19aXBUjc3N6tr8n/j605MTIDH46G9vR3e3t507bMV+Cb3HhkZQW5uLuRyOUJDQ+Hs7EwreJl9SQAk7e3tEIvFtMLWliaG0Tip2/OPf/wD8fHxdP0NDAy0qllCqGcHBgboWcF87JubmzF9+nRER0cjPj6e9V7aekaSyLh58yZaW1tpUJVo4lmbc0RDrqCgACkpKeBwOPQ6872BAK0IeNPBwYFKCFgznU5HdaYiIyMpjSTTh/X09ASXy0VfXx9qa2uRm5tLk/iEbtjf35/1rhJacQJM5PF4ePnll21WVwCTYKj6+noEBQWxQFFM35HD4eDu3bsoKCigiVKxWIzMzExaSUn6hVhfXx+++OILBAUFgcOZ1E+aPXu2RTLd3t4eP/74I2bOnEkrvgjThfk42tlN6rXk5eVh165dNitjiKlUKri6utLzKTB5HrXlOxAzGo24ceMGy0dzcHDADz/8gHfffZfVHsKacuXKFepjEC06Mi/UajW8vLzQ2NhI11TiSzLN19cXfD4ffX19qKqqgl6vpxU4Q0ND2Lt3rwVwbWJiAnfv3sXQ0BBcXV0xPj6O9vZ2SCQSq+sgh8NBY2MjrVAwGAzw8PBAZmYmvLy84ObmRs9aFy5cQHd3NwIDA8Hn83H79m3U19fjkUcesdh/mecQomNJdE/NYyVKpRJXrlxBWlralCAWEl8glIzr16/H1atXcfToUURHR+OZZ56xWtXY0NCA6upqyrwxMjJCaZWlUimrXwYHB3H48GE6HiqVCkNDQ/D09MQHH3xg4WdxOBysX7+eMksQI7TQTPP390d6ejpKS0tRWVmJoaEhLFiwgDIlmSdRLl26hIKCAsqC8dNPPyEzMxMrVqxgXcvhcNDc3Izc3FwMDg5STaq0tDRKr0wAuXZ2k7Tz5eXlFPhnMBigUqmwa9cuSvvJNJLoKygoQG9vL40xeXl5sWjkmW2/ffs2jh49isceewyrVq0Ch8NBZWUlenp6sHnzZnqdyWSCSqXChQsXEBISAqFQSAG/1sBozs7OuHLlCubOnQuxWGxxnbW2l5SUoKysjFaOx8fHIz093QKcQX4jKCgIQqGQrp23b9+GnZ0dVq5ciRMnTkAsFqOwsBBz5sxBd3c3RkdHrYKCmEnza9euYXR0FHZ2kxrZM2bMwCOPPGIB5iX9wuPx0NnZieLiYsTExFj1RwcHB3HmzBk4OztTXfDCwkLMmzfPInlF2nL+/HkolUpERUVBKBSioKAAra2tePTRRy10QQm94dGjRyloWCgUWmhKk3vn5+fD09MT0dHR4HK5yMrKwsyZM60CwoqKirBu3Tr4+PjQOLher58SSKBWq/HDDz8gICAA8+bNg1KpRFZWFqRSqQWonZyxSGKQy+XC1dXVJuBSLpfj5MmTCAoKQkpKCvr7+3HmzBmqiX6/56tf7f7s1+TV/4BptVpIJBLU19fTDa2zs5Pyh1ozg8GA4uJiVFZWUuqLsbExrFmzhjr5RGdo/vz58Pf3h5ubG1xdXW0K8TLRnWVlZSgpKUFUVBROnjyJ1tZWmvAhi0dfXx9KSkrQ2dmJwMBAiEQiuLi4QCKRWLRbqVSiqKgI+/bto59VV1fj8OHD+Mtf/mKBruLxeNQxJwu3Wq22ONyR62tra1mc6FFRUXjzzTdpf8bExODcuXOoq6tDd3c3FUN3d3eHQCCARCKxcJiYbQEmKw6Gh4chk8nQ3d2NHTt2sKiZmEH+y5cvIzY2ljrX1jZPk8mEs2fP0kM5Ccz4+vrS68k9S0tLLTjfX375ZSxbtszmxkyEbRsbG/Htt9+Cw+FAo9Fg4cKFrLJ05vVCoRA5OTkYGxuj4/zWW2/Bzs4OIpEI8fHx0Ov10Ol00Ov16O3tpRVp5ggr5uGhubkZixcvhl6vh729PaqqqtDQ0GC1FL69vR1SqRQXLlwA8ItWwZdffkn7w8vLi6JbxWIxHB0dwePxbCYDSFuKi4shk8nw7rvvgsPhYHR0FIcOHcLly5exatUqi7bcvHkTK1eupHQKGzduxCeffILq6mqkpqbS6wcHB7F48WIolUrw+XzExMQgLy8PSqXSoi1yuRzZ2dn429/+Rtuak5ODgwcP0uoqpjU1NSElJQU9PT2QSqXYv38/jh07hubmZptoNYIk27t3L+bOnUsPQK6urtRRIM+Znp6O/Px89Pb2orGxESdPnoSfnx+LpsVoNGLZsmUoKCgAl8tFQkIC5U5nOkzkYK3X67Fq1SoYDAZoNBpoNBooFAoL54rQqZDqOwCUkmJ4eJiVqCZGKttIVY85ZQox8pmLiws6Oztx6dIlStup0WiwZcsWGvwhfeHp6QmNRgMXFxc0NTXRg6stRDn5jf7+ftTV1aG1tRXff/89LeNfsGABZs2ahbKyMnR1dVGnrre3F+Pj43j77betIuVGR0dRUVEBlUqF0NBQCIVCuLi4wNXV9Z6VUVqtliJ1c3NzAfzC+08qNXQ6HZqamihYgsvlQqPRYMWKFaxkjbVnNZlM+PzzzxESEkIFgjkcDhYsWACBQEBpDwhtjjmHOTNhVFlZiaysLGzcuBFr166lBxRrCFqChp49eza+++47GI1GvPLKK/D396cJS9I+Ar5wc3Nj/du5c+dw6dIlPP744yx02PDwMEJCQtDS0oLh4WE88MAD6O3ttdABIPc+ffo0Nm3aRJMnQ0ND+PTTTxEcHEznDXnOiooKVFVVUZqqhoYG/Pzzz5iYmEBSUhJrzVEqlZDJZHjjjTfoby5cuBBvvPEGNmzYwDrQAaABweLiYlr5pVAosGXLFlaSmIy5k5MTsrKyEBYWRt8pc4CMRqPBN998Qysx79y5g9u3b2PNmjVWgTAmkwkSiQRRUVHo6OiAWq22WkHCNJlMhtDQUPj7+9P9uLe3l1ZxME2r1cLd3R3Z2dnw9/fHli1bqNanNRseHsYPP/xAaZjUajVMJhNLewtgJ95cXV2hVCrR19dHUbvMZyX9eP78eaq/6OHhgfz8fBw9ehTbt29n0eGYTCYcPHgQy5Ytg6enJ6WtI4hbc2PuOTweD3l5ebh06RIMBgMGBwfx7rvvIvj/aBPa2dmhp6cH4eHh9LPi4mJotVqUlZWhpqYGmzZtousi4d4/ePAgUlJSqHAz0UizNp52dnbIysqCSqXCM888QzVKL1++jLS0NERERFAatPvh9icJdIPBAKPRiB9//JHSs4SEhFisOUwgCwHguLq6Qq/XY2hoCOvWrWPNHWaVbWNjI1auXAmJRILq6mpcvHgRJpMJs2bNonOeJEi8vLxQU1OD1atXg8Ph4MCBA3jkkUcQFhbGOiRzOBy6NhBfUa/XY+nSpVNy5ctkMnz33Xd46KGHEBUVhb6+PmRnZ+PUqVPYvHkzent7UV9fj61bt4LH42FoaAhfffUVli1bxqq8J4FNmUyG4uJiWj1DgpS///3vLdDtvr6+lBbypZdeoih5wqIwMTGBa9eu4cyZM9i6dSukUilqa2vR2NgIDw8PCAQCuLi4UCora+NDqLFJ5TkwiV59/PHHWfNneHgYQUFB4PP52LlzJ1544QXKtsA0Mg+8vLzQ2dlJA4l9fX0YHh7GRx99ZBHgVygUOHHiBGbNmkUT1nw+3yZor7W1FUVFRRR81d/fD3t7exZtNzC5Z46NjaG9vR0LFy6kbWUGBYmR96+0tBTOzs5466236L8R/5K5fnt7eyM4OJjuA21tbcjJybFZcTw2NgZ7e3v09vaitraW6vKEhYXhT3/6E2sP+W98XULx880331DhckKxbg3lTn4jMDAQ8+fPp7pJZO4/9dRTCA8PpwAjAsI5duwYpfu0s7NDZGQkS1uWOd9XrFhB31VCSzoV4l+lUuGbb75BamoqPW8x9agIQOc///kPrVTicrk0mJyRkWE1OHju3DkkJCTg2WefBTAJbDp06BC8vLwQEhJikZAaGRlBRUUFKioq8MUXX4DL5WJ8fBxJSUms5DQwGYQTCATYv38/5s+fT5Phzs7OFprRwC+0Uh9++CHc3NzA4/FgMpkQHByMF154AQAo8OzBBx9kVaEZDAao1WoL8Ony5cthMBig1+uh1WpRWloKjUZjM3FFvtfR0YG7d+8iNzcXJpMJPB4PWq0WH374IWstPHPmDJKTk5GQkAA7u0k2lcOHD2P37t30N8g9AwMDsWvXLpogJtS95omGiYkJeHp6ora2luqKmUyTusRPP/0061oyPgQ419zcDDc3N5rsYo4d+W8fHx+YTCZ4e3tjYmICX331lVU9VXMjlJlMWjUi62D+GzKZDMPDwygtLUVhYSEF6q1bt44GuEk8JSgoCEVFRfj555/R0NBgMSeTk5NhMBiwbt06C0AuAQESI2vEzZs30dLSgqKiIggEAkxMTEAmk2H37t2YN2+e1T48ffo0IiIisGLFCvB4PNy8eROHDh3C888/zwrul5aW4qWXXqLglfT0dLzzzjvo7e21qJ4kfwlQilSTOzk5gcfjITk5mSbSCdvPpUuXWL6ri4sLy3ci92xra0NiYiJUKhVaWlrwt7/9Dfn5+SgpKbGq4ejp6Qlvb2+qU1hdXU0Tv+bgpL6+Pmg0GvzlL3+x+i6Yx77kcjl++uknSl1HdH39/PxY/U3u7+npiaioKHA4HISEhFgNppPnvHTpEj799FP6m9u3b8dbb72F+fPn03Fhshnx+Xw8//zzVKP++PHjEIlESEhIYJ2Hbt68SWU8kpKSEBkZiYMHD9pMrjs5OWHjxo3g8/mQyWQYGxujlODMNjDNZDIhIyOD+qZPP/00BgYGWD4aMOk7ikQiVFZWor29nSbaFyxYgJUrV7L2PgIEKC0tZdFHcrlcCxAq05e+cuUKVq5ciYiICPT19eHq1asYHR21oBEmZr5Pp6en47333qN+4gcffIDm5mZs27YNfD4fH3744ZQJtNLSUvj4+LA06r7++mvcuHGDJU3CHPuBgQF0dXWhu7sbR48ehb29PUZGRrBz507qs/X29sLJyQlPPPEEPvvsMzz11FNISUlBfn6+zbZUVlbirbfeorGK5ORk/PnPf4ZSqYS7u7vFWLq5uUEmk+HYsWPQ6XSQSqVYunSpBf0xMPlebdiwAePj4zhz5gxCQ0Nx7do1yorCNEdHR2i1WrS3t1Na6pGREZtsKASwo9Fo8Oijj9J/CwsLw1dffWVxxiCV8J988gkrRiYWi1mgYXLv7u5u2NvbU4aI+Ph4+Pv748KFCza1zH61/3v7NXn1P2COjo5YuXIlbt68CTu7STHo8vJyrFixAgB74ScLWGxsLN555x0qdE74WpkcyxEREejq6kJxcTFu3LhBHcJ//etfFigl5u+IRCLExMTAYDCgo6MDfn5+eOqpp2jJJVmEQ0ND4ePjA4VCgebmZqhUKsjlcnz00UcWSabR0VHw+XwWopRZ2m5OOTBz5kxcuHABKSkptHJCIBBYONbkOzExMfj3v/9NtWzGx8dZFEZLly6Fn58f1SmpqqqCSqWCTqeDTCbDe++9Z7OkNy4ujoX6I4hGcvgyR9QJhUJcvHgRZWVldCwcHBywZ88e1hgGBQVhaGgI3d3d6OzshMFggEKhwPPPP89CLhuNRri5ueH27duIjo6Gvb09Ld+3htQkwc0ZM2bgq6++Yt2HBC+s2bPPPstC5RLOaNJeDw8PWu1iNBrpZsa8vzVjVhCSsZ/qQGpeGaBWqzEyMgJ7e3saMOBwOJDL5SgoKIBQKKQH5fXr11tFVhEbGhpiJVdJ2b81FBQwGRzu7u5GeHg4pTnU6XS035lIHHt7e0gkEnR0dKC8vBydnZ2sSgzyjqtUKpowIE5JQEAATTSYm0AgQEdHB2pqahAdHQ0PDw+qwWDLDAYDwsPDKfKaHAg9PT0tUC4REREQCARwd3fH0NAQli9fjtmzZ7OcLQ6Hg/T0dDQ3N8PX1xcczqS+DhFmJ0aqVUiJtqOjI6ZNm0bRQ+ZJ2X/961/w8PCAr68vK7luXuLNNKLX1NXVhZiYGEqH4+XlxarEIL+RkJCA1NRUyOVyilwkFavmY0NQYpmZmThw4AAOHz6MxYsX20TjELTwokWLKDqOVOIolUq4uLjAzc0N3d3d2Lp1K0V+KpVKnDt3zuIZyXtJktg1NTXIz8+HTqfD4OAg3n///XuWp7u7u2PXrl0AfqHcJAcx0iexsbE4cOAANBoN1cFTKpUWiClrtn79emzYsIHypRMtA19fXyxYsABCoRDh4eH47LPPYDQabaJdb9y4QYXkyfrQ2dkJFxcXq8krDodDgRIffvgh+vv7aVWKeTUpMJkEIElQR0dHODk5UQ5vc+vr68OSJUsQHx+Pjz/+GG5ublTInGnM+zN58d3c3KwGY4FJrcf4+Hh6UA0ODoZarUZHRwcrQE3u7+XlhWvXriE8PJwGhsl7QtY/EpQgdC4AaLKQVOiat5dUSV65cgXl5eUwGo3Q6/Xw8vLCjh076HVyuRy9vb1477336GdFRUX44YcfsHfvXovDnJ2dHXJzcxEWFobdu3fTz4eGhmyuU05OTlT7zWg0oru7G42NjayxYYJpGhsbUVVVRfVxFAqFzTnp6emJf/zjHzR4RJD+tg6PCQkJtHKAXGOLW72pqQmvvPIKPcRv2LAB7777LhWoJqbVahEUFHRfFd7ETCaT1eo6UrkF/NIn7e3t+PDDD+k1S5Yswdtvv4133nkHr7/+On7zm9/QsZ+YmIBIJKLaaxqNBnK5HIsWLbJYv5nW3d2N9PR0mgBJTEzErVu3qPC5m5vblPobTLOzm+TADwsLg6Oj45TaeuR6ALRaYmhoCCqVCg4ODlSzi9kfxFpaWjB37ly6fixcuBBNTU1UP45578bGRjzzzDNobm5mVaIw93Zy7fTp0/Hcc8/RdX1sbIzSYVkzshYpFAoI+mXTKwAAIABJREFUBAJKJxsYGIjk5GScOXMGAJCRkYEjR46gpKQEvr6+OHbsGFJTUy20RwhK1t3dHa+++ip4PB5NiGo0GqsgD2bftLS0oLu7Gw4ODvD19UVwcDB9v4mvnJqaCg6HQ7VyW1paoNForOqgkH1v+fLlWL58OUW8G41GKBQK2ocEkX3w4EE8++yzCAsLo5998skn2LJli4W2CQALLZrGxkbcuXPHYu02GAxITEykNM0dHR1QKBQwmUwWySsmzSDRjerv76dabebPKZPJcPnyZYhEIko56eXlRZkAyFiat4eszcyqbPN9wcPDA9HR0ejt7cXIyAi++uorrF271iZ1n0gkYgWDCD0Xs2La3O7H1zUajYiKioKzszMGBwfR3d1N94+pKJq8vb2pZqI1XVzSBx4eHlTDeXBwEGq1Gj09PTTJYa1KYcaMGbS6cSrdCWCyj0nleHNzM9RqNRQKBfz9/bFjxw4YjUa6x0ZHR8NkmtRR0ul09K+tfYEAh4gFBATAaDRa+LCkHcHBwTh06BD9TKfTQalUWkWKj42NQSgUwt3dHdXV1TRR6uXlZTV55e7ujn379lH6U0IDzuy7vXv3UvCop6cn9elJQtd8jMzXjLCwsClpqsm5krnHA6D7iblfKpVKWYmCzZs3Y8+ePSzABBl/Qpvq5eWFgIAACIVCq+NiZ2eHzMxMODk5ob+/nwJCbLUXmHwXpVIpDh8+jKCgINjZTeq3pKam0qQUuZaZpNq6dSvKysqwaNEiVqLVmnG5XERHR+Po0aNYvnw5xsfHkZ2djYiICADsysKFCxfSeU6oykZGRiAUCmk7MjIyMD4+juDgYHA4HFRVVWHbtm0WQLcvv/wSzs7OEIlEGB8fh5eXF61M4fP5VuUQbt++je3bt8PR0RHz5s1DWFgYjhw5YnVPJu3p6enBm2++ST/fvHkzXnvtNYu5EBAQgBs3bmD+/Pm0Ykev19OzvrV1KiQkBOHh4VAqlRgaGqI6lSkpKfR6wgCTl5eH2tpaesaKjIzEQw89ZHFPFxcX9Pb2oqamBhKJBAEBAVAqlVb1G4FJoIevry8UCgU2btxo9Royj4lWFaG4JNWqtsDmjo6OdC3V6/Xo7OxETU0Nje+Re9vZ2aGwsBBlZWWUFtRgMGDNmjVWGQaAyfWVVM2R8zVTJ45pZD6Sf5s+fTqLbpoJitPpdFSPTSaTITIyklITWjOyD2VnZ0MgEMDT05OyIJF7mxuhNF68eDH27duH06dPQ6FQWKx/AQEB2LNnD1QqFRQKBQWlkXub7x/k7KtUKumcM/fPmX3e3d0NNzc3ej7z8PCAwWBATk6O1WcFJucQobMl8aeenh44OztDKBTSeGd5eTliYmLQ19dnk0UL+AVszDRCe21u5JnME9ZkHWGei0jFrkwmg53dpFYtSfCYGzNufO7cOcydOxcCgQAGg4FWzpLfJ+0LDQ3Fq6++yqL5BaxXFZLv2NvbU93lzMxMvPfee6x9nrRj0aJFaGlpQVtbG6KiolBTU0MlS6z1CTB55heJRLh79y6mTZtGKfKtncsNBgP8/PzA4/FQV1cHvV4PtVqNiIgIq4w3JM5QX18Pb29vCAQCdHd3Tzmuv9r/vf2avPofMA6Hg9jYWEqJpFKpsGXLFuo4W1v4XV1dMTw8DLlcDr1ej/DwcIsqDHOk8b2M/M6pU6ewfv161sJ48+ZNzJw5k5X1XrNmDRWId3FxmTKY7ubmhpiYGBw5cgRxcXGUw5g4d+b98cADD+Dw4cP44osvoNPpMG3aNIows2Zr167FsWPHKOq/ra0NW7dupYuWQCDA7NmzIRKJ7umImhvZ+Jjc6baqXuzs7CjaQqVS0SoSaw42cWJJEITwo1sLaD/00EPIyspCe3s77O3t0dHRYZOzlrTDYDCgt7eXHuYJX7+1pMDExASqq6tx7do19Pf3w8HBAQsXLsSqVatYjjdBlpSXl+PGjRt48sknMXv2bOTm5iI8PJwlAM8MPp4/fx5HjhxBeHg4NBoNOjs7LVBexAidC0l6Eeok8lwAMHPmTFrpJJfL6cZtzWljtiUmJgaFhYW4efMmZsyYAZlMho6ODpYjybx+6dKllD6LoM+FQiENuJB3Yt26dbC3t0dAQABOnz6Ns2fPYu3atfT9Nq+W8Pb2xsmTJ5GUlAS1Wo1bt25ZIKdJGzIyMnD+/HlotVp6EB8dHbWKQCHm6upqUSZtNP6i0UXMaDRSFLifnx/9vKioiKVlNz4+jrq6Oty9exdisRgZGRmU+o1pCoUCUqkUvb29aGlpoQdnlUoFk8nEElInVXidnZ24cuUKTWyPjY3RgOtnn31m8WzOzs5Yv349eDweent7IZfL6fgwNaeIubm5IScnB0ajEQKBAIGBgRaBLWZSB5h07Pft22eV7tPcOBwOxsbG0NPTQ2kTCVUBCbbV1dXR+WoymSAWi9HQ0ICMjAyr9yRBbEJX89+IlBIkd1lZGaWycXZ2RmhoKJ37BoMBjY2N6OjogFarxfTp06fknGear68v1Go1vL29LfqGBKW2bduG0tJSeHp62kxeaTQa+Pn54c6dOzRJpNForCa1STLh0qVL8PHxwbp16yhNzqlTp+Du7k61A8nYJyUlYWBgAD/++COCgoLQ3d1Nq6oA9r7q5uZGqWeef/55fP/998jNzWVVQAG/HHhSU1Nx5coVzJkzh9L5EF0tYuT+4eHhKC0thVgsponf7u5uln4NMXd3dyxfvhy3bt2CVCqFXC7H6OgofR9IQP2zzz7Dk08+iQsXLkCj0cDHx4fSYopEIqvroEAgoAAKsjepVCoL/4LH4yE2Npalf+ji4mIVrEH0JHJycqDT6eDl5UUpR7/99lssXLiQRZdBxiYtLY0G8Lq6uvD+++8jOTkZK1eutGh3YGAg2trasGHDBsTHx2NkZATR0dE26YqNRiPa2trQ1NQElUoFHx8fzJkzxyqiXKPR4PDhw/TQRehTxGIxNm/eTK8jzxwREYGbN28iOTkZIpEIExMTGB0dtUikaTQaDA0N4cyZM7QCm1SE2DKCAq2rq6NaAyTpOn/+fNoGQttz4cIFxMbGUu01tVrNQquSvggNDcUrr7xC/RimPoWtdgCTwd47d+5QAIJarcbQ0BBd02QyGcrLy++L2z8vL49SqLS1tdGqPoKcjouLs5o4N5lMuHbtGtRqNRwdHSGRSCitnbU2x8TEoKqqCs7OzhTIJZVKWWsbudbPzw9VVVUYGBiAo6MjpFIpJiYmrCZFAwMDUV5eTqvNZsyYYRNcwTRCY9fY2Ijw8HCYTCbU1tZiYmICFRUVEIlEiIuLw7lz59Df348dO3Zg5syZNveckydPYubMmbTi2cHBwabfTfbBoqIi3Lp1C8Ak5dfJkyeRmJiIhx9+GBEREfS6BQsWoLm5Ga6urnB3d5+yogyYnCu9vb1UZF6v1yMiIgLbt2+n71h9fT2tkqiqqoJUKqU6Cr29vVaDM8Dk/CEUcBwOB0FBQfj6669p5TCzf1esWIH29nYEBARQWl5rRsadaPzdy0QiEdasWYOmpiZ0d3fDw8MDnp6eaG5uRmNjIz1fMf2N5ORkXL16FSdOnMD06dPR19eH/v5+C5BCQUEBvL298cwzz9DPent7IZVKrYJTSACJMDyQZHxjYyMWL15sFeB4L1/XZDJBIBBg9erV6OzsRGRkJMRisVXtRnO7fv061ZQgZwMul4tNmzbRNc5onNTNs7ObpKjz9PREbGws6/mYvimh0bx16xacnZ0xMTEBBwcHjI+PY9OmTRaAFqPRCLFYjC1btkAqlYLD4cDV1RUODg4skBuhyp41axbd70jllbWzNWlTamoqrl+/DqVSCR8fH7S0tMBkMln1T0h1iEwmg1KphMFgoJTq5n66yWSCq6urBXCASelpzUhQH5h8N729vek6aDKZkJqaCoVCgaKiIqjVaohEIrpmOzg44PDhw/ReMpkMn3/+OWVk8fDwoIFh5nhYe065XI7S0lL09vbC3t4ec+bMsRgbklT+/vvvERsbC4FAALlcDoFAYLVSprq6GqWlpQB+YQ4YGRnBm2++yUrYcDgcqFQqXL58GWFhYUhOTr5n8mratGnYuXMnrQYhwEtmssZkMqG0tBRarRapqalQKpXQ6XRIS0u7L81wJycnbNu2DSdPnsQ333wDHo+HuXPnYvH/0WZhzs2xsTE0NTWhvb2dUqlyOBya4KioqICjoyOioqIglUoRFhaGWbNmWYwHSTyPjIygsLAQo6OjmDZtGkZHR9Hc3IyoqChWBSgx0l9qtRrt7e0ICwtDV1eXTe1yo9GIhIQE/Pjjj4iPj4dQKKQUk+a635mZmTh37hyuXr0KPp+PlpYWzJw5c8q9ctGiRTQBIxaLIRKJLEDNWq0Wy5cvR2BgIAXgEipjpjED3z///DMGBwcpINFaJR/TtFotTd5b8wGYbeno6MDx48cRFhYGHo9ntZqU9J1IJLIAJRBNIXO7cuUK1dUkDDUnT56kurrM+wKTfvSxY8co8KK8vByJiYkWCR3SJ7du3UJvby8kEgk0Gg20Wq3V9XjZsmUQCARITExEUVERmpqarOrxMdklbt26BQcHBygUChQWFuL27dt4+OGHLb5DxtbLy4vGi/bs2YPvv/8e165dswBNmEwmXL9+HXK5HHw+H+7u7hSkbm7E96+qqqKaZ7NmzbLqyzCrLYFJHzUoKAiOjo5oaGiwGV/R6/W4evUqBQ+NjY1BpVIhMzMTXC4XGzduhL29PVatWoXjx4/j4sWLiI6OturrMM9DV69exffff4/AwED09/dDrVbTs7P5PkXWwba2NqodSpJoYrGYBaom586AgAC88sorcHd3twAHMW3t2rU4ffo0bt26BXt7ezQ2NmLJkiWsfc+cRr2trY1qRK9cudICkESec+bMmSguLkZtbS2N55oDiYnFxsZifHwcs2bNQmlpKUJDQ/Hb3/52yjOURCLBrFmz8NNPPyE4OBidnZ2wt7fHI488wupHo9EIX19fbN++nbXXTUxMWMTIyHfCwsIQHh6OEydOICgoCC0tLRAKhRTAZ82X+NX+783ONBVB5K/2/6uRSVNVVYW2tjZWqX93dzfkcrlFQJGpA3Hx4kUqtFpRUYGNGzdi0aJFNFDe3NyM8vJy2NnZwdnZGQ4ODvDx8bGJqCN0bYQGJyQkBFwuF+7u7vjzn/+MF154gW50ExMTyMvLQ0VFBYDJBT04OBgZGRk2KbY0Gg1u3bqFxsZGcDgcFvLJlhkMBopevB8j92YiS4kRupTr169TvnCCfrOG/iTjc/DgQYyNjdEAlE6nQ01NDXbu3GnVKSOoerFYTLUgrLW/paUFN27cAAA8/fTT0Gg0GBwctEAHaTQa9Pf3Q6/Xo66uDhMTE5gxY4ZNNA5pd0FBAYqKilBRUQE/Pz+MjIxgfHwcu3fvpkF6Jv/5t99+iwcffBCxsbHo7u7G1atXIZFIWALEHA4HH330EVJSUpCXl4fly5dj1qxZ+OCDD7B8+XKrAVkAqKmpwe3btymXeGZmptXqCrlcjtOnT6O2tpY6Vm1tbVi9ejVL0H3//v0Qi8VYvHixTTSVLSsqKsL169chlUohFouxceNGxMTEWD2skf4vKyvD0NAQAgICWFooBQUFNOBJBIZ9fX3p4dtW0mFkZASnTp1Ca2srHB0dkZaWhnnz5lmlcSLixiTBaTAYMDo6OqUjPjo6isrKSipMTaoK5syZw6oGGx0dxRdffIHk5GSkpaVRrarW1la88cYb9P2oq6vD1atXAUzOyT179iAnJwd3797Fzp07Wfezt7fH0aNH4erqSlGxt2/fxvDwMJ588kmrTuGxY8eQlpaGgIAA6HQ6XL16FVwu1yZftk6nQ0VFBaKjo21WYBA7dOgQZDIZPDw86MHu0UcfpRUrer0excXFuHPnDsLDwxEfH4+SkhKoVCqEh4dPybFO5sTp06fR1taGuro6xMTEoL29HUKhEC+99BKtpCHizW5ubmhoaEB7ezt+97vfWX1HKioqaBDCaDQiLCyMOsf3akt2djbq6+sxPDxMk7+NjY3YtGkT5syZAw6Hg6ysLOqsSyQS5OfnY/r06XjooYemdA51Oh1ycnJw6dIlGjDi8Xjw8fFBVFQUBTS0t7dTeh1zZBJpZ05ODjQaDS5evIiHH36Y0q0+/vjjFoeNzs5O1NfX48qVK4iIiKBj4uXlhW+//RZpaWk0UMA0rVaLyspK9Pb2QiwWY968eVb3J5lMZhHMOHHiBNLS0lhJXabduHGDUu3MmDEDGRkZVt/F8fFxXLhwAT09PXBxcUFDQwNSUlKwevVqm3ulwWBATU0NhEKhVRRYc3MzQkNDcfHiRXR1dVF6peHhYQwMDODzzz+nhw3S3+3t7SgpKaEBK3d3d4pwZ15XWlqKjz/+GEFBQYiLi4PBYEBXVxciIyORmJgIsVhM53BDQwPu3LmDrKwsSqPA4XCo7uQTTzzBOtBXV1dDq9XSIIW9vT1EItGU7/Xbb79toSFpLbjGPEj//PPPEIvFiIyMRHl5OQwGAx5//HGLhJder0dbWxutQhsYGEBRURGio6OtVkGNjo7iwIED0Ov1MBqN6O3txRNPPEG1cYjJ5XIcOnQICoWC0uWR9YQgQ83NaDTio48+gkAgQHFxMRYuXIji4mJERkbi5ZdfZl1bX1+Py5cvw93dHWNjY+ju7saKFSsQFxdHqZnIWimVSilv/fj4OEQiEVavXm0zqUzMYDDg2LFjqK+vh06ng9FoxKOPPoqZM2dSGl+iJ8rk9n/11Vct+rm9vR2BgYEoLS1Fe3s7AFC9R4VCgccff5wVRCFt//777zEwMICAgABwuVwUFhYiKSkJGzZssPrOjI+P4+TJk5Tio6OjA+vXr0daWhq9nhxOibBzaWkprdCaOXOmxZ4DTFJgNTY2UspZtVqNRx999L4S/nfu3MHRo0dpZeucOXOoZpLJZIKzszOamprg6enJquiz9nwkyRseHk6D47aqv8h8+Otf/4oHH3yQxR7w3nvvYdWqVbT9IyMjuHz5MqV41Wg0CAoKwoYNG6wGXcj47N27F9HR0Vi4cCHde/r7+/H000/DyckJXV1dqK6uRlFREQIDA6HVainqd+7cufR7TNNqtThw4AD1n/l8PoaGhjAwMIDXX3+dde3w8DAFdZHqlcjISKxfv95qvxgMBrz//vuIjIxEZGQkrVBg6sqZ28WLF6HX61nns6tXr0Kr1eLBBx+0WIs6OztRVFSE3t5euLm5Yc2aNXRcSdXeN998g6ioKKxcuRIajQZeXl744osvEB0dTSu4mWNYXFyM/Px8ivjlcCZ1MmJjY7FmzRqbyQZbvi4BQUilUmRnZ+Pu3bsYGRkBMAnYuhfwsaGhgTJ+aDQaSlv74osvshgF8vPzUV5eDrVaDY1GA71ej7Vr17KS8UwjTCJEk6WkpAStra3YtGkTy89nrm23bt1Cc3MztFotOBwOlixZgrS0NAvK3NLSUtTW1tIgKNHcZZ4rmGYymXD+/HmUlZVhZGQEgYGBePjhh1kAPeYY3blzBzdv3kRFRQV8fHxoZdfzzz9vcS7S6XRobGxEaWkpdDod9c+joqJY/ibzfHb58mXk5ubS93RsbAyPPfaYRSDy0KFDePDBB2mwOzc3F6Ojo6wqKKIhNDY2hsHBQSgUCvj5+WHjxo1TJhr0ej32798PDoeDuXPnYnR0FHl5eUhJSbGgY+vt7cW///1v2NnZQalUYmJiAs8888x9aWTfvn0b1dXVWLduHYuqqrm5GdeuXaOAz9dffx0XL15EZ2cnrbSzNg8aGhpowsXPz8+iDf/+97/R19cHnU6HiIgIVFdXo6urC8PDw9i+fTvS09Ot3renp4eCSfr6+iCRSGhFOTHSJvL3m2++oeCF5ORk1NfXQyAQ4MUXX0RWVhatcCGVzg0NDXB1dcULL7xgQa1F7v/xxx+zKOebm5uRnZ3NSo4Ty8vLQ2xsLDo7O5GTkwMej4f+/n7s2rXL5pmyv78fx48fp0FzjUaDHTt2WI2bkP5WqVQIDAyckimCnPUqKyvp2hgVFUU1Aonl5OTAzs6OtTbevn0ber3eqgYT08iZWafT2YzFAJNz4p///CdEIhEWLFgANzc3CIVCSkVKTKFQoLu7m2qJarVayGQyzJkzh1ITczi/UBm3trZCJpPB09MTQqEQ3t7eOHr0KHg8ngUY4+WXX8Zf//pX1p772muv4c9//rPNJGp7ezvKy8sxMTGBiIgIm7EMo9GIa9euoampCSMjIzAYDHjkkUes+oFVVVWIiooCj8dDRUUF+vr6kJycbPF+kGc9cuQIXF1dWYD3r7/+GtOmTaM6qdbaZDAYaCLE3t4eFRUVmD59OlxdXel3Tp06ha6uLqrvWlxcDD8/P2zbto32E3OdPHHiBFxdXREbG4vm5ma0tLRg27ZtNil5gcmzXH5+Pvh8Prq6uhAXF0dpE6cy8m4RX4Ocj4kPqdPpbFbGm1t3dzdKS0vR398Pd3d3rF69ekomlG+//RbDw8O4e/cu5syZg6qqKgQGBmLPnj0UmFFRUQGxWEzHWCaTwdnZ+b4S8g0NDVQXytw3ImNz9OhRqNVqpKWlwdPTE8XFxaipqcG2bdusVkiR+/r4+EAsFkOpVKK0tBRLliyxmJfHjx/Hww8/zPqsrq4OkZGR90wUjY6OUp+aKcPCNKVSSaULDAYDnJycYDKZMH/+fJuU0+R7ra2t8PHxgY+Pz38FLP7V7t9+7dX/AXN1dUVTUxNFTdTW1uLixYsICQmhXLTmC//Zs2fx97//nS4qSqUSH330EWbPng2hUAiZTIbz58+Dy+WisrISiYmJKCkpQVJSks3klUajQV1dHYaHh3Hz5k1arTA+Pg69Xs/Kjg8ODuLatWt48MEHERoaCqVSicuXL+PEiRN4/PHHrXLc6nQ6REZGIikpyYJzmmlarRZ1dXWorq7G+Pg4RRGHhISwAu/E9Ho95cMl+kckWM109nQ6HQ4dOgS9Xk+Fsuvq6jB9+nT87W9/s7gv6fO5c+dSygsi5Pnyyy+zgvDkefv7+3H9+nWKTCPIwaSkJLz66qv0+rGxMfz000+Ii4vDpUuXaJ/u378f77//PqsdCoUCOTk5ePLJJ2klD6Edy8zMtNrXAGhllFgsxuzZszFz5kzs37+flSBhttvDwwNz5syhwXKFQoGCggKL+yqVSsyePRvFxcV0U9bpdFOilWJiYhASEkLfI51OZ0EVyeFw0NDQAHt7e7z22ms4ffo0du/ejfPnz1sIui9ZsgT19fW4dOkSvL29kZCQQEuA72UJCQlITEyEg4PDPTdBslFNmzYNUVFRLP0yk8mETz75BCEhIYiNjYWDgwMVWwcmq7IIXz4wufF6eHjAaDRieHgYmzdvpoh18/4iNjExgZMnT8LZ2ZmKNJMkmbXKNdKP169fx+DgIKUO8fHxoQEGprm4uGD37t04cOAAhEIhiouLAYBy9JP2tLW1ISQkBImJifj555/p980DRMSZrKurw0cffUQ/j4uLwzvvvMOiHSBtra6uRn19PUWwODk5ITY2FmfPnmUFEsn1NTU1uHv3LiorK9HZ2YnNmzcjKysLbm5uVBie9KFKpUJFRQU++eQT1pju3buXJq/a2tpw/fp1JCQkoKamBuXl5XBzc4O3tzd+/vlnDA0NWa0IAX5B2xQWFuL999/H3r17sWXLFvD5fHz55Zd0bJcvXw6BQIDy8nKMjo4iLCwMr776qlXHR6PR4PTp01i0aBHi4uKgVqtx5coVHDlyBE8++aTVdjCtpaUFKSkpaG9vB4/Ho1WsTMvOzsbu3bvpIX7VqlV49913IZVKrR5mmMEDkrA8e/YsXnzxRcr9zuVyqa6EXC6HTCZDXFwcFZ0lRtbVxYsX4+LFiwgMDMR//vMfODk54emnn7aKkiMi63w+n1Yqjo6OwmAwICYmxiq1FakW5HK5iI+Pp9+1hrgWiUTIzs6GyWSimh8LFiygqG0yLlVVVUhOTkZZWRmioqKQkpJC72drLXFwcMCGDRsglUqhUChoos6aqdVqFBQUUApgrVaLwcFBhIaGsg5AJCFENOOmqhAk/T06OoqamhpUV1dDqVRSdHFGRgYeeeQRCm4ICAjAa6+9hoGBAeTm5kIulyMgIAB1dXW4fPkyVqxYQalViP6PVqtFWFgYOBwORkZGaNDHvJq0ra0NfX194HK56O/vpwksHo+H8fFxPPTQQ6znJFSHtbW18PPzg7Oz85RaoMBkwHbu3LmUh3zZsmU4ePAgqqqqWEErotfB9BHi4uIgkUiQl5fHuufg4CA8PDxgMpnwu9/9DlKpFEajET4+PlbH3dPTE6+99hr9f6L9NxWWbHh4GIODg3j11VfR3t6OJ598EmvXrsXRo0ctriXB9+rqanA4HAoSAED1LMmcvXz5MjQaDdasWQNPT09KAfnwww/bDD4Bk/P5scces6AEIc/w33D7e3l5QaPRIDk5mQZnSdDWmv/CXFcPHDhAP9+wYQP27Nlj82Dv4OCAbdu2QaFQ0Ip9a6hVYHIOeXp6IiYmBnK5fMoDd05ODvbt20efTSqVYt++fbQKytwGBwfpmhcXF4d//vOfVCtUKBRiYGCABreBSZ9kZGSE+g+2EnMuLi44d+4c1XoEJvdcWwF4YJLuRCqVYmxsDMDkWko0d8hYkkrF5557Du7u7hRcc+rUKTz22GNWqUKBySQtM9GxceNGFiAjICAAAQEBSE1NpXqT9/K5uFwuFi1aBK1Wi+HhYYyOjsLf35/1jEx/sampCb/97W/h6ekJhUKBn376CWfOnMFDDz1k0W5CYVVZWQmpVApgco0RCoUsnQTmbxBaU1JhKBKJ0NPTY5P2GpjUHyKUUszfVyqVqKioQGtrK9UpnpiYgKOjIzo6OiwQ+uS7Pj4+SEhIAIfDgVKphEajwdq1a2mLMWtsAAAgAElEQVRAztZ6aMvXJRTChYWFUCgUlKpbrVbj4MGDyMrKsmAjYJo5Y8aSJUvw7rvvWry3165dQ0ZGBgUpymQyfPLJJwhmaEMyjVSJE/Pz88P+/fst1k2mxl1/fz+efPJJeHt7o7GxEWfOnAGXy8W8efNYwI3c3FzExMSgp6cH6enpuHjx4pSJGjs7OyxbtgyrVq2i54qp3t3s7Gw8+OCD8PHxQWBgIFJTU/H5559b1R3Kz89HfX091TLz8PBAeXk5oqKirD7ntWvXEBcXB39/f3C5XCxcuBCHDh2yCN42NzejtraWRTEZFBSE7777jqXpKxaLrdKtmWt8mhthxWDqx4SHh+Pbb79lsXQAk77Biy++iO7ubkqfbWv/IyBV8t3k5GRkZWVZVOC0tLTA29sbq1atwsWLFwFMxk+s3ZcJ5srPz6eVQvX19cjMzMSqVavovMnPz8eLL74IT09P7NixA3/84x8RFRUFnU6Ht99+G3PnzrU63wktJAF6ODk50SpEUrllXhlZV1eHffv24U9/+hPWrl2L9evX4+uvv4bRaER+fj5+97vfobe3Fx9//DHefvtthIWF4e7du/j+++/xzjvv0N8m9+zs7IRMJsPo6CitKORyuejr67Pa1ySGQuI5KpUKjz322JSgNV9fX7zyyiuUGs1WML69vR23b9+GWCyGu7s75HI5DAaDhU/PbHtJSQnefPNN+vunTp3CkSNHsGPHDkrBn5ubCz8/P1pVEhwcjDt37tgE4HR1daGmpgZDQ0NUL5KARG0ZqRS1t7en1d6Dg4OYPn06Xn/9dZSVlSEkJIRWBUskEoSFhVGflKx95mtxc3MzcnNz4eDgQHXCw8PDLQLzExMTWLZsGb788ktERETAzc0NQ0NDlAKUWHd3N1paWjB79mwUFBRg+vTpWLx4MVxcXKbUmOJwOFi6dCmSkpLA4/GovIa1fjh+/DilDU9ISLgvkM7o6CjrHEKAUrZMLpejuroavb299GxHEnBMKy4uxh//+Ed6rzVr1uBPf/oTBgYGMH36dJhMJvq89fX18PDwwG9/+1sAkxVNN27cQF5entXkFfnekiVLkJKSArlcDi8vL5vnM9I/fX19kEqlcHJyorrBQqEQIyMjqKmpoXELApK/H9PpdIiNjaVnyntVP1dVVeGTTz7B66+/jh07dlB9VaKHaGdnh6qqKoSGhtJ5ci+6bqPRiNraWlRWVsLHxwcCgQD19fUWOlDEiG49AXhmZmaitrbWKi3hxMQErly5An9/fygUCkpFaK4XRXTK5HI5rl69ivT0dOj+H/beMzrK81wXvqZrRqPRqPeChKolBEISIHqx6KYIY7CxjR0XzI5zcJzlFMfZcVacvR0ncdtxdmzjEjBu2IBNM0WAhIQQkhBCHdWRkDTSzGiappfvh85zZ5rA+5zvrJUfvtdi2YjRO+/7vE+5y3Vfl8WCq1ev4vjx43jttdemvX+9Xk96dRKJBEqlEiqVCqmpqZSvZefCiRMn4HK5oFKpMGPGDLhcLgKTB7KJiQm0tLTAbrcjODgY4+Pj0Gg0SEtLm5ZB4Af7P7cfilf/wsYOudTUVGzbtg01NTVQq9Vob2/3otsJFDRKpVLo9XoSnZXL5dDpdLRRDg8PQyQS4eGHH8a7776LH//4x16t+YEsMzOT2pPvvfdeQsG5XC5ERUV5JRrGxsYgFAopARwWFob169fj448/BuDN8cxQaXV1dUShx4Sm77//ftI9Yc9648YN1NbWwu12w2g0IiMjA1evXvVLtLBrd3d348iRI0hOTiaEn16vR2pqKokHsxZXrVaLX/7yl/jP//xPvPjii5SsDmRVVVUQi8VEF8K61/h8vh+nK3vemzdvwu1249FHH0VbWxsefPBBfP75537o/YmJCdhsNmzYsAG1tbU0huxdu91u6HQ6XLt2DXV1ddDr9aipqSEHq7m5GQqFwuu7fY09t8FgoPFljpfvfGKJoK6uLqSlpVH7tWeCyJNOqKGhgb7/9u3bsNls09JpNDY2oq2tDYODg6TXJJFIsGvXLj8ECKOcUqlUdJ+hoaEYHx/3+lxeXh7y8vLQ09ODTz/9FFVVVVi+fDlKSkoQFRU1bZBZXV1NXV2Mf9fpdGLPnj1+TobVasWhQ4egVCpJM8psNkMkEuG9996D2+3G008/jY6ODqJ7yc3NRXh4OCYnJ/3mCBObHBwcxPnz5yEQCIgObXJyEuXl5X6ID6fTidjYWEKODQ8P4/r16ygoKJiWdhGYQsrNmzcPPT09CAoKwrp166DT6cghUigUOHfuHBISEpCQkIC8vDy88cYbuP/++4nKzrN9WiqVQqlU4sKFC/TOBgcHp03gzJw5Ex999BGKiooglUphMplgMBgCFjEYbcl3332HwsJCOBwOXLp0aVou4aamJkRFRWHOnDmUVBgZGYFer/crXlksFuI9jo6OJu0Fz24TpVKJmJgYbNq0CdXV1aiqqiINoKSkJFRXV9+1eCUWi6nQzwTDJyYm6HvcbjeSk5NJs+5OGjzMsWNOXUxMDHbs2OFVDLyTMdpCRhkITO03ZrOZ7jcsLAwKhQJhYWHg8Xg0B6dztNmYMnpGNjcYWikyMhK7du3Cs88+i/vvv5+CxN/97nfo7e31Qv03NTWROPm9996LlStX0j1Ml9xgKKfi4uI7BkTs+blcLg4dOgS9Xg+r1UpJYY1Gg9dee82v+++jjz6Cy+XChQsXkJOTQ+vm7bffpjGxWq2ksVBZWQkOhwObzUbJi4SEhIDFxY6ODtTV1UEqlRIXv1AoxPz582kOsKDvzJkz6OrqokTs5OQkRkZGsG3bNq9kHLO2tjZaKzweDykpKZg/f75fUdnlcuGee+7x6nZ1Op349ttvKSg5deoUpFIpNm7ciJiYGJw+fRpJSUlIS0vDzJkzA+qxhISEICQkBKmpqejt7cXk5CTi4+MRGxsbMBlSWlpKOlR/+MMfsGTJEkgkEphMJuKJ9zSbzQYej4cPP/wQBQUFpIMik8mmpb4IDQ2lsWN6M6zTxXeODA8Po7+/nzT35HI5aacwMxqNqK2txZo1a3D48GFC4opEItJLYoCgK1euEFVUdXU1EhISEBoaCrlcTpQn0xnTJGR+HPO/JiYmvO7ZZrOhvr4efX19iI2NRXBwMJqbmxEfH0/FRE+7desWnn76aUoWb9iwgTrg7mTs3GbfyxJjrFjxP+H2/+CDD6iob7FY8I9//AM9PT2QyWR46qmn/LoZmMXGxuLy5cuEArbZbOByudMGi83NzWhpaaFOaD6fD4FAgJUrVxKF4BtvvEGBOaPbTE5OhsPhgEql8ktoT05OQiQSYWJigoL/uyWzb968iczMTOrCYXRmLGFUWlpKCYXe3l5iOGCfC2RcLhebNm2CUCgkemyLxTJt4YL9fMWKFbh48SJ0Oh0iIiLQ1taGkJAQxMTEeNG/hIaG0vxkAto3b94MeG1gqhDEzsfCwkLqIHO73V5nm81mQ09PD1paWsDhcAhlzWj5Al03KiqK/GE2n+x2ux8Lw9jYGKKiouidhYeHY+bMmeSb+ppYLMaTTz5JtGSsi+5O41daWorh4WF8+umnSEpKQktLC2QyGfkEnnPg66+/Jn+YdSuaTCa89NJLkEgkiI6ORnFxMcxmM2bMmAGRSASDwQCbzYa9e/cGLOi4XC5KvvT29iI6OhqxsbF3RXPfyddlc2xiYsIrNpFKpQgLC5tWswKYKnCcOnUKkZGR1IXLAAsA/Pwvz/uMiooiQEIgq62thUgkoq6HyclJdHV1TZtQGh4eRm5uLnV3ZGZmUqGcjR1b90lJSSgoKEB3dzfFrYw5JNAzXrhwAX19fXA6nXC73XC5XIiMjCQKIl9zOBwQiUTQ6/UQCASkARdofQ4MDGDevHkYHx8nrV6n0xlQmwWYOhvkcjkGBgYQHR1NjB7M2HhHREQgKysLBw4cQH5+PrhcLq5du+a1v9bV1aG6uhpxcXFYs2YN+Hw+Wlpa0NraiqSkJJSVlU1736zQOzY2htDQUCqEMwpaTz/x8uXLGBsbg0wmI73i6eipv/nmGwQFBUEqlUIqlUKtVmN8fNxvnrC95fr16/RMAwMDd2ShOHHiBH75y1967esvvvgi5s6dS9cIDg4moE1qaioVEVkxarr5mpGRAYFAgImJCezZs4c0hhmNvefa8oy1Pf1nmUyG27dv077HYrIZM2YQSCk1NdVvTbLrhYeHIycnBx9//DHmzJkDg8EQsBDKbHR0FJcuXQKXyyUZhTsl2Jn/Mzw8TFrNwFRs5NlRODY2hk8++QRRUVFE0a1SqRAWFobf//73XnPKc5740imnpqZSB7BYLEZkZCTRLZ4/f550bENDQ/26/di1P/30U0RFRaGyshLLly9HbW0t0tLSiFrc11wuF8LDw7Fnzx7SBw4ODiYWI2DK/+fz+bh16xba2togEAjgdDrB4XAwOTmJBx54wGv/Zu+nrKwMZWVl0Ov1BN7lcrl+64vH42HDhg0E1rp58yaCg4PxzDPPeH2OFXrMZjPOnj1LZxmjsF6wYAGBTz2f79SpUxgYGPCiegwKCsLOnTu9Psvo32pra5GamgqJRDJthzd7hlWrVuH48ePYv38/4uLioFar4XK5KLYI5Ce9//77SExMRGVlJVavXo3KykokJSWRb8WuHRcXh0uXLmHevHkQiURwuVxwOp1eGkzsHQUHB8NsNhMlcWhoKNRqdcD1y+bgwMAAGhsbYbfbiaKf0bB6nl2enz948CC0Wi0kEgnsdjv0ej0KCwuxYsUKKJVKHDx4kPS4Q0JCIJfLp/XrAND1WJ6HdZH/+7//e8A8gdlsRlhYmBeVcGxsLOXNPH9eXV1NxVa2v/reC3u227dv48svv0RcXByBqRjF6r59+2gNs3eTl5eHixcvori4mMAJRqMxIJDdarXi6tWrqKqq8gJqxcXF4Y033qDPMUrsPXv24P3330dcXBx6enrQ3t4esMkA8JYVaGtrQ0REBPh8Pmw2G9RqNXbs2EHgKWYKhQK7d+/GiRMniM3lv//7v/32WXbto0ePQqFQUAHdZrNBo9HgqaeeQnBw8PcCZv1g399+KF79C9uxY8fQ2dmJyMhIJCQkoK2tDceOHcPevXuRl5c3rWi42+3GsmXL8N5772HBggXgcDi4du0aJUaBKTSNWCzG2NgY7HY7JicnMTw8DIPBMO398Pl8yGQyrF27Fm1tbZDJZCRI6CvMybRsjh49SsLyjC7B09hmd+bMGWRmZmLt2rXUyWWxWCj5zRCOwBR6Z/bs2QgKCkJvby927NgBqVRKwREztoFqtVpkZ2dPG1Swe56cnKSKOUtCWiwWcpQ8zWKxoLOzkzZAtmGzP1KpNCCt0MTEBBVoWFDMkK++4xIREYGKigoKzOrq6mg8mJPOkOJ8Ph/9/f3Q6/XEzR2oC81zXFhytLi4GMeOHcP58+e9dEzY2Ljdbko8vf322wCmDpqFCxeivLzcbxzLy8vx4YcfQiAQEDXS3r17pw2mjxw5gvXr16O6uhqLFi2i7hPPA5Tdc2JiIiIjIxETEwObzYZXXnkFFovFixrA7XZDrVajvr4eRqMReXl51I1z5coVbNu2zY+mgzmZ//jHP/Dwww8jMjISTqeTOIsDBcc6nQ63bt3C66+/7vVzTz79FStWICMjA52dnTCZTLBareByp/jLfZ1Tlny12Wx46KGHwOPxYLVaYbfbYTAYAtIfCoVCv8LJwMAAjh8/HnCsmYlEIgo0GB1Mb28vIctdrilhdZVKhYqKCpjNZgQHB+Prr7/GgQMHsGLFCq+usYULF6K6uhpnz55FXFwc3nzzTfD5fK/54Wn3338/jhw5gqtXr8Jms0GhUGDHjh0Bk+oJCQnYvn07Dh48iG+++QZ8Ph8rV670Q+QwU6vVWLBgAa5fv07BoSc/tKeFhYVh1apVOHLkCLKysmA2m9HT0+Olw6PT6QiBNjIy4kVzodFo7qgtBkzNB8a9v2zZMvz7v/87ZDIZJbl1Oh2qqqrQ1dWF27dvE0Jr5syZ2Lt3r9/1hEIhoqKiUFFRQS37zc3Nd6VHZPOtqKgIEokEy5cvx9///nccPXoUGRkZyMrKojW8ZcsWfPzxx2hvb4dYLEZDQwPuueeeu+qFiMViJCQkUNHq/PnzmJiYoCAlISHBiwrWU/cLmHIE6+vraV8dGxtDQkICBQxhYWGkSeU7xhwOB2q1GmfPnoXZbAaPxyNE+caNG710i4ApxN5rr712V4oEp9OJ9vZ2vP7661AoFPjtb3+LsbExHD161CuoDw0NpeLLpk2bIJfLKdAwmUx+CQB29n3yySfUdcqoaYxGo5fGADu3FQoFNm/e7CfMzcxzT9HpdHT+pqamQqPRUHC/du1av9/T6XSw2+3UDSCVSqlDGQB1WAFAfX09rl69iqVLlyI3Nxd/+9vfEBQUhOLiYr/ElsvlwnfffYf29nbSwAwPD8cjjzziB9qIiIig7wsODkZpaalfQsPTeDweVq9eTfsVK4KzLpJAY7Nq1Sp8+OGH+OCDD5CYmIiGhgbExsZ6AQPYZwcGBnDgwAHqmnU4HJg9e7bX2c7onJxOJ8LCwuB0OqFSqWCz2Yi+lRWvEhMTIRAIoNPpMDo6itHRUeh0OlitViiVSuzcuTNgwoWNx/LlyyEWi1FYWIif/vSn1E3KxpnRIp47dw6xsbHo6uqC0WjE2NgYiouLsX37dr8A85577sHFixdRUlKC8PBwOJ3OaQNMZhMTE9i/fz/Kysogl8vJX/N8V9+X299qtaKnpwdRUVFwOByorKxEX18ffv7zn6O5uRkfffSRHx0cswceeADffvstRkZG4Ha70dnZiaVLlwZMrFqtVkrgiUQi0iJwOp30ealUig0bNlAhe3x8HAqFAgaDgRCYe/fu9ZrjIpEIq1atwhdffIGcnBzweDx0dnZScjDQvM3MzERkZCSMRiPmzp0Lt9sNi8VCPic7lysqKqBQKIhmWqPRICUlxS/5BICog1taWpCYmIi8vLw7Bszs32bPno3w8HDU19djYGAAWVlZWLx4sVeXenZ2Nrq6unDgwAFKmN68edOvc9LTBAIBtm/fjrfffhufffYZHA6Hl44T+/7h4WF8+OGHWLduHaRSKaxWK4GAAt2vUqnEBx98AIFAgKSkJPIVmZB6eno6rYnc3Fz09/fjq6++Qnp6OlwuFzo7O/1E3z0TTwz9y0Az4eHhdzzjw8PD8dRTT6GjowOjo6N4+OGHkZyc7FfAZAnCl156CWFhYURFarVaKXnG6Al37tyJ0dFRKuRJpVLS+PK9by6XiwsXLlAhkXVrlZWVBew4/j6+LrvngoIC0kTLyMjA2NgYhoaG7kibY7VaoVAoiCaUabd4dhKw669fvx4nTpxAWloaIiMjcfv2bSrSBrLKykoYDAZaK0zTyhcxzq4/a9YsNDc3IygoCImJibBYLFAqleSDsM8JBAJER0fDbrdDIBBgZGQE3d3dfvoWbN339fXh9OnTePrppwmsyDpFfY29s4KCAgiFQsyePRunT59GdXU1RkZGAsZFjD3B6XQSoMyXutjz2gzdnZqaisuXL0OlUqG5udnL12L+086dO/H111/jyJEjcLlcWLx4MQE9zpw5g9bWVqSlpcFkMuHMmTPQ6/W0n7HC0nR7Snx8PObPn48//OEPyMvLw+joKEwmE3Vis/Grq6vDtWvXSOfVYrFAp9NRcc5zf2UFXqPRiL6+PjpTGf2V5/0w/ZMrV64gLi4OX3zxBdRqNfk7nvftueePjo5CJpOBw+EQaNCTfrGzsxOffvopgoODoVQq0dvbS4ATLpc7bfGU+ZxdXV0wm80oKChAUlKSX+GS3ZfD4UBpaSmsVitWr16N559/HsHBwcjMzITRaERLSwsqKyuhVCphMplIh2y6BDwDqj3yyCOorKzEzZs3IRQKsX79+oBr2GQy4fPPPwefz0dKSgpGRkZw+vRpbN++3U/zytPfqKiowLx588Dj8ehdMr+efY7RHQaiKvR8H57/n5iYCLlcjqNHjyI/Px9msxl1dXXkh0ZGRiI6OhoRERFISEiATCYjqrbpCm4GgwEajQYvvPACOjo68Mgjj2DTpk34+9//HvDzbI+dmJhAdXU1bt26RX7y0qVLMWfOHLjdbsyePRsSiQQlJSXIyMigHBIw5YtPB+Q0Go1obGyESqUCMAXs9ATzAVPz5+uvv4ZIJMLKlSupez6QMZCSVqv160JhhR1fU6lUOHnyJB599FGKvaYDvthsNgQFBdGZymhgIyMjA+a82D098MADaGhowOjoKOLi4rB9+3Y/rXJmDocD4+Pj+MUvfoEbN26gvLwcq1atwt/+9je/nOeDDz6Iw4cPQ6/XIygoCJ2dnaQ1zMyTJWlwcBAHDx5Eeno62traIJFIcP/99/vdM5N1YOs+KSmJYjmtVuuVIwD+6UO0t7cjISEBL730Ev1bQ0MDlEolSZAMDAxAoVDAbrdDo9GgqKho2vykxWJBZWUl/vCHP5DchMPhgN1unxbg6na7UVpaCqfTiYULF+LZZ5+FXC4ngD/7vYiICHR3d+PEiRPgcrlwOBzQaDR46aWXvLoh2fuZmJhAWFgYgXd9zXe+sIaF48ePw+l0or+/Hw8//HBAaliJRIKXX37Z62cXL16k/BTwz3kaGRmJ0NBQxMXF4fe//z3mzp2L559/flqgFnvevr4+7Nmzx4sxBfgnENtzHjLWDz6fT3nxwcFBv7nKrt3b24tf//rXAf1W32v/YP/39kPx6l/YMjIyKAE3MjKCuLg4REVF4eLFizh06BCee+45ZGdnB6QSW7BgASIjI3Hz5k1KopeUlNBCKigoQGpqKiIjI5GamorXXnsNQqGQnMnpTKPR4ODBgxgeHqbK+OTkJJKTk/Hqq68S3UR8fDzWrFmD48ePQ6FQYHh4GBkZGUTtwTYZtvCZmKUvLUQg4/P5EIvFsFqt5OwODw/7bYhdXV1QKBRQq9VQq9W4ceMGIiIiCCnCDk63201CvStWrEBISAiys7PxX//1X3C5XAEDdJFIhPLyckLdqdVqWCwWQkP7JuE9qWgYxVtTUxOOHDmClpYWv4MwNjYWy5Ytw7lz54hyYGxsjBK3HA4HUqkU+fn5iIiIgM1mQ2pqKsbHx6kbx/e7fS07OxsREREoLS1FdHQ0xsbGkJ2d7RdMcTgctLW1obS0FKtWraJi3eTkpBe6j1EnWa1WPPXUU1Cr1XA6nXfktGaByfz58/Hll19i8eLFWLx4MX7zm98ERKJERERAJpNBLBbj0UcfRXt7O+Li4pCSkuKFDvn4449xzz33kHg641puamrC0aNH/YpXLDlcUFAwbdGPmcVigVarhUajwcyZM4knWCgUgsfj+SHbk5KSEB0djWvXruH06dNQq9X4yU9+4od8Y852dXU17rvvPq+kemVlZcCuk4mJCdy6dQvh4eGQSCSIiorC2NiY14HvaZ5OXEhICFauXEkaKHPnzqWAJjU1FT/72c9Ik8UzmWAymcgBZmN+48YN0kTq7e2l5Fmgd+h2T4kQP/744+jv7wefzw9YWGJBw8jICBwOB/bt2zctIsjz2ZYsWYIrV67g8uXLWL58OTnizBnz3CvNZjMyMjIgkUjQ0dEBkUiEDRs2UHGAJXlVKhW+/PJLdHZ2QigU4syZMwgODkZjY+O0hQRmdrsdubm5kEgkWLlyJTIyMqDVasmRZALvjA99165d+Oqrr6alMYiOjsbatWvx2WefobGxEaOjo4iJiflelIHAVPCWm5sLsViMffv2kd4FK0wx1NpPf/pTNDU1wW6344knnvBL+HkaG9OUlBSkpqYiIiKC0HJ6vR7d3d145513cOPGDZw6dQrJycmIi4vD+Pi419zicrlYt24dVCoVTp06hfj4eKSkpECj0eDq1avTUtqy73/zzTdRUlKC+Ph4cvAtFotXIpatjcLCQqjVaurAYN/va0ajEWKxmKhMGSVcX1+f1+fYXBkaGsLw8LBXcbW/vx8qlcqLWsEzOXO3d9fY2EiJiPr6enA4HISEhEAkEkEgECAkJMSPQkepVMJisVDiCJii+Hjrrbewdu1aSiqwrq4rV65gZGSEkK4sWcQ6qnQ6He3l165dQ1ZWFubNm0e6ab6JJM/xq6iooKItMKUF+MEHH3gFeL7miz4N5PwznZSIiAgkJiZ6UaNMZ1KpFPv27UNTUxM0Gg0eeughZGRkeAWCbH9bsGCBn0/kCxoKCgpCWloanZ+etCY2m82rc4MlXWJjY/3oT1gnmK95opAZwvW+++6jc4qd12ys+vv7MWfOnIBFXs/PMdu+fTveeustfPnll3C73bh9+zYee+yxO2qPCAQCZGVleen8AP8MApmuXW5uLnJzc/HrX/96Wm5/g8HgRWdTV1eHLVu2IDIyEkVFRTh37lzAe2Baj9u3b6eunUBUlMwY/dbdKPR8O5Z1Oh0VD1gHgW9xlumLNjc3kx7Jsv+tsRdo3rKzaGRkBMXFxZBIJESNxTp3ent70dXVhSVLlsBkMuGpp57C4cOH/ehZPCnBKioq0NzcjKysLGRmZhKlsi96mt1Xc3MzWltbERoaiuTkZCQnJxOS3dMSExOxZMkSXL58GZcuXcLk5CRWrlxJzxho32SdS6+++iolFAMB7sxmM+bOnevXZeVbOGDPOTIygoiICMyePRsymQzd3d2k++K7Z6SlpWH+/PmoqqpCW1sbjEYj1q1bR52/vsljViBSKBRoaWmBSqXC0NAQysrKsHv37oDdAcePHweHw0FMTAzRSmk0GkRFRfklZOfPn4/Y2Ni77lEVFRXo6+ujd8PAGC+//LLX+HlSf27btg1z584Fl8tFW1sb9u/fj6SkJL+Cx/f1dd1uNwoKCqDVanHu3Dl8/vnnCA8Px44dO+6oDyKXy7Fv3z7qbvJNqnsW82bNmoXJyUk0NzfDYM4MDf8AACAASURBVDAgNTUVzzzzzLRJuRdeeMHr79PR4TLQ3aJFi6BSqXD27FmKzx566CFKDrPfzc7OhtVqRVRUFJKTk/Hzn/8chYWF2L59u9d12fuUy+VYtGhRQF3e6aywsBAxMTGIjY1FREQEbt++jczMTK9EGrv+7NmzERoaiiVLluCdd97Bgw8+iHnz5k3r/5SUlJB2iUgkQk9PD370ox8R5a0nDZtKpcKaNWsglUqJfoqNQ3d3N+bMmUMdKC+++CJiYmLw6quv3vUsBqbikQULFqCoqAhdXV0oLS1FYmIiUfex9+pwOLBy5cppadp8182uXbug0WgQEhISkPqd3U90dDSWLl2KsLAw9PT0QCgU4vHHH6dYKtB9r1u3DmfPnsXw8DDEYjFu3LiBlJQUim05HA527NhBQIbk5GT85S9/ofl0p64kNu58Ph+VlZWoqqrC3LlzsXjx4mn1T6OjoyEWi7Fo0SJkZ2dDq9UiNjYWZrMZZWVl6OrqglarhVQqxV/+8hfqCPYFN7K9qqOjA8PDw5gxYwby8/MhkUhoDH1zR+Pj4xgdHcV//Md/0M+USiXeeustv+IVe0dWqxVLly6dln1Cr9dDpVJBr9cjOjoanZ2diIiIIHYJRmMYyOLi4rBo0SKcPHkSFy9eRFBQENasWUPzht17X18fAaMvX76M27dvY9GiRV5sPOxZJycnERkZCYPBAIlEAo1GA61WSx3svuZJQdrV1YXVq1cjPj4eLS0tOHnyJNxuN3UWMw0jzw4rRtfoO0/Ydb/++msMDQ0hJycHQqEQBw8exLx587Bp0ybw+Xx0d3fj8OHDtFeynFBhYeEd6cAZFWZZWRn9rLKyEkFBQX7vUiwWY/bs2XfUb1YqlRgcHMTcuXOxfv168Hg8AoqZTKY7ggAtFguqqqrgdruRkpKC6OjoO56Bk5OTiIqKgsVioViEw5mSr/A0u92OiYkJbN++Ha2trbBarXjggQeQlpbm56MxJoUNGzZgeHgYg4ODuP/++6nD2dc8WS88dbvvZsHBweDxeNDpdDS/BwcHYTKZEBoa6nUtl8sVEGjnex+lpaUU730fs9vtSE9Pp3xGQUEBrFYrzcsDBw6gvLwc69atI01Mu91O8bKvnz4yMoKBgQFotVpwuVxcv36d6BMZ0CLQGg4JCcHTTz+Nrq4uCAQCoo4PZDabDQaDwUsCIDIyEs3NzV7jxXKPWq0WKpUKRUVF4PP5eOWVV5CTk+OnEwdMdWyz+6yvr0dhYSEkEgnEYjGCgoICnm0LFiwAn8/Hhg0b8MYbb+Cjjz7CypUr/XJVNTU1EIvFkMvlqKqqolyPWCwOKEHwg/3/Yz8Ur/6FjQX+x48fR3l5OaRSKQXPDP0A+DtkGo0GJ0+exO7duylJPzY2hosXL2LZsmUYHx8nJKdYLMbOnTvR3d1NNA+BjB20/f39mJiYIL5bZgxhwuFM8VLX1dUhPj4eP/vZzwiF43A4/ALSN954gxB/DQ0NuHXrFiFopFIp4uPjaWPx7BgSCoWQyWRobm7Grl27UFBQQPoezAwGA/r7+xEcHAyr1Ypvv/2WqFAmJydx7733Ii8vD42NjVAoFCgrK6MDeMuWLURN6IleY8bhcBAWFgatVkudYJ42Ha1GSEgIwsLCEBkZCYvFgmvXrmHDhg1+KCi324309HQEBQWhr68PfD4fa9asIV0NFjSHhYVR11FdXR16enrA5U6J5QYqCHi+rz/+8Y/USTVz5kykp6f7zSWLxUIomxUrVtB38fl8fPXVVyguLibdnZqaGqxbtw6HDx+mBGhQUBC6urq8qJN8r894opOSknD69GnIZDI/yiJ2aH3wwQdYvXo1CgsLERER4RV8M3FKPp+Pxx57DHa7HX19feju7obJZEJOTg6Sk5P9AlK1Wo133nkH0dHRGBkZwfvvv48FCxYQnZOvUzY0NIRvvvkGYWFhMBqN2L9/P/Lz88kZT0xMRGZmJrRaLerq6qDT6RASEgKr1YrZs2dTYsnX+vr6oFKpUF1djaysLELvyuVynDt3zitQZnNgfHwc58+fJ1o6lUoFp9N5V0HtpqYm3HfffZBIJNizZw+hlljhmCWZTp48ifDwcK/Ekmcygt3Hd999h927dxNd451sfHwcn3zyCaKjoyGTycDn89HR0UG0eb7W2dmJ+vp6ErDncqeosTZu3Og3jgwBxyikRkdH0d7ejgceeIAQ455zvK2tDXq9Hvfeey8VkDs7O1FbW4v58+fD7XZj/vz5SExMhNFoRExMDAwGA9RqNVFg3a14NTY2hgMHDuC3v/0t0QMmJyfTXjg+Po7U1FRy6GNjY4m+xvfZOBwOraeXX34ZGo3Gi3bl+1hVVRUFKawDzNN4PB7ee+89/OpXv6IkhslkwieffEK6Y77G1ufx48cxa9YsREREYNasWcjJycHDDz8Mq9UKvV6P0tJSjI6OoqOjA5WVldQByIzL5VLhye12exV1SktL8cUXX0z7XCaTCbGxsX73yOikgKlA+s9//jOt3Q8++AD5+fmQSqVE2+Y5f9mYs8B83rx5+PjjjyESifzQWxqNBgqFAmfPnoVAIMDs2bNhtVqRkJCAGzduwGw2U0eAyWTC6dOnIZFISKcmMzOTkPfsD7Pe3l5otVrweDz09vbSnsKonrZu3eq3T7H1fPHiRcycOZMAE9MlM1NTUyEWi2E2m4kict++fVSwKioqwpdffomUlBQ0NDTgueeeo/1CrVZ70XR4GitOeM6z1NRUPz59vV6Pd999F0lJSeDz+VCpVEShKJfLAyZtlUolvv32W+qkYcjIRYsW+RVWmH3yySfYtm2bV6B+9OhRrFmzhnyqixcvoqCggDoIIiMjERwcTJQa0dHRFEjabDai3+jp6UFWVhaMRiOkUilqa2vR3d1N85itecbDz34mFArxxz/+Effdd5+fv+G57icmJmiPnK6TOSIiAp2dnWhrayM6EkZJFyhwvHLlCvbt20eUzYwWLNBnBwcHce7cOYjFYhgMBpw/fx5ZWVmQSqUICQkBlzslRP4/4fbncrmIjY3FyZMnCbXNfAWNRjNtckav1+Ps2bN4+umnKXE3NjaGzz77DDt27PDqxjx16hShVk+fPo309HSi6Qw0LkxYu6+vD2FhYQgKCkJBQUHAwlh/fz+6u7uxbt06ShSpVCo0NDQE9B0BUBLg2LFjyM7O9gr+KyoqkJKSApVKhYSEBERHR4PH4yE8PBxz5sxBQ0ODV2Hck5I6MTERixYtIqppoVAItVrt9/0ulwtXr17F6dOnKZF++fJl6HQ6LF26lHwkdu1vvvkGixYt8kLcMqYGX20x5juw7sxf/vKXcLlcCAoKQnt7O2pra/HYY4/RtS0WCxQKBSorK5Geno6QkBB6J4E6x7q6ulBQUECFs8LCQhw/fhxCoZAozZh9++23WLlyJe27wFQixmw2B+xUSExMxBNPPEF/NxqNOHfuXEB6I/b/RqMRSqWSCjADAwOUWGZMDn/6058QHR2NiYkJ0h4ODQ1FaGgo0Y4zs1qtOHXqFJ588km0tbVh7969OHnyZMAkL5u3OTk5yMjIoL/n5uYiIiLC7914+rrDw8N4//33UVpaCplM5ufrcjgcHD16FFu2bMHy5cu9xp91HgQypv3Y1NSE/Px8LFy4EIODg0Q5yMxms+Gbb77Brl27vBLfjY2N03aMtbe3UxJ079699C4DAWs4HA5OnDiBzZs3E3gNgB/LBTDl86WmpoLH42HTpk3YtGkTtFqtX7KwtrYWZ8+eRUhICK2rWbNm0fjdSRfod7/7HenzZWRkID09PWAnHSsypaWlQSKR4Be/+AWMRiMl9ALZ66+/jt/85jcAQPrFgZKJo6OjqK2tBZ/PJ+opi8WC++67DwUFBdRxy5LiUqmUKFWnY3rxtAsXLgCY0h4sKioCl8vFxYsXAUxpmFZUVOD27dukVcd0IdleLJfL/cbEaDTiypUrqKmpgVQqxfPPP4/W1lZMTk7SGX748GFotVoCYUVGRmLZsmVECcw6pHyNdWryeDw0NTXB4XAgPz/fiwJZKBTeMZ66E4Um2yOKiopQVFQEtVqNkydP4le/+hXS09Px5JNPeq258fFxnDlzhrTM2bMAU6AbX5CTw+GAzWaDyWTyez723WNjY7hw4QIuXLhA7B8TExN46qmnsHTpUgD/nHdut5uAfDExMRCJROjr6wtYaLty5QoGBgag0+noHGA0xexcBaZ81zNnziA0NBQTExP4+uuvkZKSAoFAAA6Hg7y8vGljqAsXLiA7O9tLD1yhUECr1SI8PJye8eTJk1i1ahUUCgWOHz+O+fPnY//+/fjVr37llycLDw/HqlWrIBQKUVJSgpdeeglyudwPQOxrjJGDxeGLFy/GrVu3qLOUaScx9oAlS5bg+vXraG9vR29vL958882Akgy1tbV455136Ofr16/HCy+8QOCj0dFRyOVyous/c+YMJeAD+UYDAwNobW2lblmFQgEul4vExER0dnZ6+TBdXV345JNPEBYWhuHhYbz33nvIzc1FSEgIZDIZoqOjac9h1L5FRUV3BDIGsvfff58KeD09PRgfH8fq1aunLV6LxWKUlZVBIBBg+fLleOaZZxAWFuZ1DgFTscu3336LF154geIUp9OJDz74wOscZ2vj6NGj2LFjB2nCAsDHH3+M5cuX++mZfvHFF0QN+fnnn9M+z/aq6fZCgUCAtrY2qNVqOlMaGhoQGhoKhUJBndZBQUEEPgxUlBocHMSf//xnxMTEUBcdAzXIZDICQngaW8e3bt1CTU0NfvKTnwCAX2H72rVrXp1erHvUNx5nplQq0dDQgJCQENhsNnz33XdISEggerySkhK/Tn+Xy4WmpiZcvXoVdrsdLpcLWVlZfqwfnmdeZWUlwsPDiY61ubnZi52DyQ8w3ar77ruPJDgsFsu0dOH9/f0wmUyQyWSoqqpCT08PnQkOhwO7d+/2i0/6+voof/773/+e9nlf8ATr0JbL5fjuu+/Q0dGBoKAgcDhTFNi7d+/+oYD1/8B+KF79Cxtb1NeuXaNNm22YgTbOyclJDA4Oor6+HkNDQ9RxIJPJoFKp0NjYCLFYTLoLrI19yZIllNi9mwmFQiQkJGBycpK4RxldCQAKapgAIkNDA8Bf//pX5OXlYeXKlZTsXLFiBVQqFTlUDG1otVoxPj6OP//5z/T7DPHOnBYul4sf//jHRK3l67wVFhYiKysLk5OTxPGq1WqJg5YhdRgFItu0WaC9bNky7N+/H263248Lmd1/W1sbmpqaMHv2bNhsNgiFQlRXV6O/vx8PPfSQl6gzl8vFN998QyjY/Px8v/Zw9rlTp05RwYq9m7q6Oty+fdsL5ctEkxUKBY4cOYKUlBRwuVwcPnwYu3fvnpbmy263IyUlBc3NzUhLSyNNFF8bHBxEZ2cnhoeH0dPTQ+jgkJAQ3Lhxg4pHIpEIxcXFcDgclFRTq9UBqZN859PmzZshkUiIqozL5folT5jFx8djdHSUkGee6+Dq1asYHh7Gzp07IRKJcOLECaKjbGpqgkAgQEZGhl/STygUIjc3F1arFfHx8VAoFGhtbYXdbodarUZmZiZefvllejexsbEoKyujJC+juTEYDBgbGwOXy0VmZiaqqqpw8OBB4kufN28eFbk0Gg3CwsK87t9kMqG1tRV6vR4XLlwgHn1GoxmIwz4tLQ0/+clPiC5LKpXelT8ZmDrM2WHM4/H8KA08KTUGBwfR3d2N+Ph4iMXigAmcsLAwVFRUYO7cuZDJZAgODibnzNeCgoKQl5dH63B4eBitra1YtmwZcnNzaZzZte+55x4kJibC6XTCbrdTt1EgR4XD4eDgwYPIy8vDxo0bp53/SqUSra2tuHDhAuRyOeLi4uByuZCcnIzq6mpKxLvdboSHh99VPyKQeer6hYeHo6ury6vYxoJF5oyy5FR9fT2am5v9vtPhcEAgEKCqqgrBwcHYsWMHFf8OHTqE4ODgaRP2npaWloZTp05h1apVlHAGphK2zc3N6OzshFqtJtqi6OhoaLVatLS03PXaXC6XENdutxsCgYDoQ+7Ugek7ZgzV2tzcTPpIXV1dAQWEmTGKvosXLyI3N5cKUp7OpkQiwaOPPgqj0QiDwYDJyUkqRrJzIC8vz2sOymQyCvI3b96MlpYW8Pl8v4CbUV0MDg5CIpHg4MGDsFgsNM89EyCsI8fhcCA2NhbXr18nVKHVakVcXBy2bdtG47FhwwaizmEgEKPRCJvNBpVK5bXO2LqJj4/H0qVLUVdXh+HhYaJWY1Se7HNXr15FcXExRCIRZs6cSWuXz+d7rfXVq1cjIiICg4ODeOqpp6hzdGxsDMnJydPqSoSEhOCee+7B+++/j9zcXNLQSE9P9/oc617Q6XTQarWIj4/HK6+8Qoi89PR0vPLKK173PnPmTDz33HNEh9Ld3Y26ujq/QBT459ySSCQ4ceIEtm3bRvuFTqfzGkNWWNfr9ejv70dvby/MZjNpcT777LMEDtHpdGhoaCB03+nTp+F0OhEaGor6+nov+o3pUIdsTtxNr62vr89La8Cz487zv6Ojozhz5gzCw8OJfnb16tVegaDb7YZGo8GhQ4ewcOFCKqQajUa88sorXuhrz3fEkp4ikQjHjx9HRUUFXC4XtFotFi5ciF27dhFV4ffh9g8PD8eaNWtw+vRp8Pl8bN26FWKxGA6HA93d3X5FYqaX0tDQQIlNDodD1NpsHXnuv263m7rAWRcOW0NMHN1TV/XcuXPo6OhATk4OpFIp0Q4//PDDXu99YGAAFRUVsFqtyMvLg8ViQUJCAiorK6HVajF37tyA+jB9fX2or6+HWq3G0aNHIRAIKJnHqGxYwVYgECA4OBhVVVXo6OiYNkBnnQ0dHR107qlUqoBzanh4GBUVFSgvLyd/Epg6F/fv34+qqiosXrwYOp0OLpcLNTU1iIyMJARveHg4/vrXv2LXrl3Iycnx8tMMBgNu3ryJmpoa2O121NTUEMVbTU2N33xlNF2nTp2iTlCNRoNNmzb5AdKAKTR+XV0dgoODERMTA5fLhfb2dj+qX7fbjUuXLiEhIQHZ2dl0D2+//TaeeOKJgALjNpuN9J/cbjekUik0Gg3EYjFmzZoVsJjmi/RVq9U4fPgwFfZDQkJQXl4Ok8kEnU6HiYkJtLa2wmKxYHR0FElJSXj++edpnuh0OkgkEmRmZoLH4yEqKgpbt26dVtOSFSKbm5tRXFyMiIgIKBQKxMTEENiRmUgkQk5ODqxWK5KSkjA4OIi///3vRBfEfF2lUgmz2Yxz586hoKAA4eHh4HK5kMlk+PDDD/Hiiy8GpHjmcrmora1Fb28vlEol+VFVVVUQCoXYtm0bUaQ2Nzfjxo0bKCsro67Mvr4+fP3119SF7rluRkZGcOzYMRQUFKChoQHAVNfeV199hV/84hde92IwGGC323H8+HEUFxfTPhkUFIQ//vGPeOWVVyASiWA0GiEQCHDixAmsXr0asbGx0Ov1kMlkePfdd7F69WqvuIV1zLJ4kukv2+12jI2NYceOHdiyZYvfvdtsNqSnp6O9vR0zZszwQ3szY3OrpaUFJSUllDi+G7UxK0AnJyd7dZL7Xjc7Oxvx8fFEPdXa2opbt255AU+OHTuGy5cvE519bW0tRkZGwOFwsHDhwoAgBKYN2dzcjNTUVIrVY2Nj0dLSQnsm6/ZKTExEb28vamtrERwcTLHWj370I6SlpXlRLXV3d6OlpQUrV66kojyj0mLFq7i4OPD5fFitVvT29qKlpQVWqxUulwsGgwHPPfdcQNo2m82GY8eO4Uc/+hEVuNm89+xYYVSbnvfF/gTqBPM11inA5XKRn58Pg8GAS5cu4bHHHgPwz7PKM7b2jZcD7T18Ph98Pj9gUZN9dsmSJV5Fgo6ODtTW1noVMdhnY2NjUVJSglOnTmHGjBkYHx+HWq0OSNHO9u2IiAjodDqcP38eISEhcDgcmJiYoLMhLy+P6F0ZQIblpgYGBsin91wzGo0GVqsVFRUVFPtaLBZERUXhiy++wIoVKxAeHk4gIIFAAIPBQMWJoqIiXL161Wuu9vX14ebNm1iwYAGBjdeuXYvFixeTvxbIPOPQGzduICgoCDExMeByp7QgGUjt1KlT2Lp1K/h8Ptrb2/Hee+/BZrNh8+bNXsU3T3M4HIiPj6duPyYb4HA4vHQHGb2cJ4UZAKIj99xLBAIBMQB1dnaitbUVJpOJALyeHfkMAOx2uxETE4Pbt29TsWFkZATz5s3Dzp074XK5MDExQffE9L0818F0ZrFY0N3d7aVbpNVq8etf/9qveGWz2ej8KygogMvlwrJly7Bo0SKYzWbKgZhMJly8eBHXr1/H7du3ce7cOfD5fMTExECj0ZDUB5tT169fR0tLC9ra2lBbW0txTlJSErq6uvzmN/MFdTodEhMT0dTUBIVCAQ6HA7vdDh6P59cFzN5BdHQ0duzYAavVCo1GQ/GLw+FAdXU1dVFzuVwIhUJYrVasWLHCr8AUHR2Nxx9/3MtvGBoaInmB9PR0Pwprz05PYErPNjU11WuPYtrW3d3d4HK5lKcRiUQQCoXkh3paXl4eUlNTMTk5SQwkJpOJqP0D+aQqlQrHjh3DsmXLkJOTQ5T+Op3Oy2fy9AOZ7rjRaITdbseaNWu8wKTssz09PRAIBKTRdTfbvHkzDAYDTCYTli9fTjG53W6HyWTyy1M5nU7cunWLcrrs/gLZ1q1bYTQaYTabsWLFCtLQZpIfPxSu/t/YD8Wrf2Fjk14sFuPAgQMoLCxEWFgYVf590TA2mw0dHR2or6+H3W7Hb3/7W9jtdhKNX716NS5duoT8/HzMmTMHw8PD+Pbbb5Gamoq0tLRpRVgB70RAX18fITSYPkZaWho5pDU1NZQcsFgsRNfChP08jQXOnpsE4E/NAwBnz56ltlLW7ikSiSCRSMDj8SgBx+zq1atEKQdMIVLUajVkMhnpPQFTaCeWiGSc5+x+pkMgM2OCs8A/+a2ZgxboXYaEhFBl3vOw8P3crFmzcOjQISQkJCA/Px9nzpzBtWvXyKFm7cYsKGAom0ceeQR8Ph8vvfQSjEYjIiMjAzq9TEfpr3/9K5KTk4m3OCEhAY888gh9jonUx8XFwel0YmBggISmt23bRt+v1WqJ3uC+++7zG6dAPMsAqFNpdHSUUIYMie45Hp6H81dffYXq6mrSWnM4HPi3f/s3jI2NIS4ujuYAEzpetmwZPv30U/T09CAjI8NvnrPkwnTmmdQCpuZqfHy8V3FhfHycuqSY5efn47HHHgOfz8f4+Dg6OjpQV1dHgS7jcWb3k5WVhYSEBMjlcpSVlWFycpI60KZrs2edGCMjIwDgd1+BzO12IzIyEh9++CFWrlyJ0NBQQuez3/VEz9y4cQMtLS0QiUTg8XjQ6/V44YUXMGPGDPqcXC4nGi6RSETJwieeeMLrvt1uN2QyGRVdmTU0NGBgYCDg2EdFRXntG3l5eXj99dennVORkZFoaWlBd3c3YmJiEBMTg+joaK93wwrvRqMRIpEINTU1RPlgNptRXFzsN2YsePVcT9/HMTGbzVTkZiLWVqsVixYtQnl5OebNm0f0CLm5uTh8+DBKSkr8xmhoaAj19fVoampCSkoKzp8/Dw6Hg6ioKAwMDNyV8pXdy7Vr1wBMIfxZcjQiIgL79u2DXq9HW1sbTCYT6clZLBaEhoYGTCR6jicw1cl1+PBhovNk737hwoXTJl0DXSczMxOrVq3CyZMnMWPGDAwNDcFsNk/LqQ6AaKmOHj1KBQSLxYLMzEyiarDZbJBKpV6JS5VKBbPZjMTERK/9pr6+HgcOHEBSUhLkcjkiIiIQFRWF+Ph4SCQSPy28yMhIrFy5EhKJBHFxcUhKSqLAUy6Xez2/XC7Hgw8+SMVvHo8Hs9lMTq/ndd1uN+rr65GXl0dFmZaWFuh0OiQlJU1L9cHoJmbNmoX+/n4sXbo0oEA4Q5CfP3/e69xixbsnnngCPB4PHA4HxcXFRE3FLCQkBI8++ui0qHCZTIatW7fi+PHjuHTpEhwOBxYsWOAXMIaEhEzL+w4gYOGSocOZFRcXo6+vLyAFDHveBx98EO+++y7Onz9PCONnn33Way1nZGTAZDJh2bJl1OHBzGq1ep3ZwcHBSE9Px/DwMGmz6fV6KJVKzJ4926v75uLFi+Dz+YROZghMpn8UqPOd3VdQUBB0Oh2++uor+h61Wo29e/eS7gKHw0FOTg6ysrKoQMq0MTzfj9VqRXV1NZqamuB0OnH27FlwOBzI5XJKsgWyxMREPPnkk14/M5vN1PXW3t6OM2fOoKSkBMnJyd+b25+xDPja7NmzvbpmgKkgMjk5GW1tbbDb7WhqaoLBYIDBYIDb7SaEMrOoqCg8/PDDVNxmCSBGf8sSXAxkBEz5imVlZeSfLl26FO+88w56e3uRmppKNCsTExPo7++nDkez2Qy32w2lUjktqhgAkpOTqcg4Z84cQsRzOBw8//zzEAqFVHCRyWQoLCzEqVOnkJOT40evx95VcXExbt68iYaGBuTl5eHkyZMYHR0N6I8plUoIBALMmjWLvhcAYmJisGbNGlRUVGDx4sUYGBhAQ0MDbt++jcbGRvT29oLH4xHYiRWsPdeOSCRCWFgYZDIZbDYbBgYGYDAYYLPZkJCQQJRF7Dxl3dosqeJwOGA2m/3ow9lzLl68GBaLBY2NjZBKpejr60NGRgahZLncKU2ixsZGKJVKXLt2jfRp2bv29ZE8tXd7e3sRHh4OqVQKt9uNoaGhaTvoWDwkkUggEokQFBQEgUCAvr4+L2r0uXPneoHDmPC6b9cxMLXf5+TkQK/XIzExEZcuXYLZbPZjrfC8h40bN8JoNEKlUqGnp4f0gy5dugSxWEx6LlKp1ItG1tdYcn5oaAhNTU3Q6/W4fPkyuFwuBAIBFT3ulDDq7OzEsmXLoFQq+DWC3wAAIABJREFUiTLV4XBQcthqtaK/vx+NjY3Uvcmo1jUazbS0mGNjY4iKisLChQsJSOPL0MA+39LSgqamJkpyer57DodD5yt7zqGhITQ3N5OgfXBwMFQqld9+nJqaSjHPncbPd/9kSdk//elPmDFjBvlFMTExePTRR/2uEx4ejqNHj2LVqlWIjIwkMEkgY4W0P/3pT8jPzydael/dZUY77Jk3SE9Px5tvvkn0+3v27MHExAT0ej10Oh0yMzOhVCrR398PjUbjRzfm+dysI6a1tRWtra2w2WxwOp3Iysqi9VNSUoKSkhJa6zweD2NjY4TgZ0AFlmvgcDhQqVRISUlBbGwsJa8ZUI+Zp+ax55gzSjPfwgRL7F+/fh2dnZ1QKBQEJOru7kZDQwPF2p6MBp6J+v9JUrKqqgrd3d0Ug5aUlGDXrl1+ORylUomqqirU1NTA5XJBIpHAYrFgw4YNeOCBB7zG27PgdSfzpLp1uVzIzs7GyZMnA9KVBQUFYfXq1UhKSkJfXx8KCgqQlZUVsLDDuskYWI3L5UKtVlNugoF2FAoFhEIhrRuj0YiOjg6Eh4cTKIz9PjOm2TY0NERgOlakYtpBzJxOJ4qLi4kid9asWdBoNH5r0Ol0YmhoCMeOHSN9uMTERERFRd1xP2Pju3jxYoyPj+PSpUvgcrno6enBli1bMGvWLALTshisqKgIe/bsmVZHixmfz0dZWRmOHDmC7OxsWCwWtLe3exVOxWIxtFotDh8+DB6Ph5GREQiFQpw4cQImkwnFxcVee1J8fDzKy8tRUFDgB0r3zX1ERET4xZks5vPsVuRypzS/mpqa8Nlnn1GRlRUPmE8WaJ44HA7k5OSgra2NwNVqtZrAa57x9MDAAM6ePYuwsDAIBALyj9meFh8fTxrIGRkZGBoagtFoxODgILRaLcVTvj47y3GIxWJcv34d1dXVFO8vWLAgoJbg9u3baQ/Ztm0bbDYbtFotgOnzWcAUoI7tJ2y/7OrqwoIFC5Cenk6FWbPZTNcMBPLlcDjIzs72yp8wXzuQnhf7HWDqjG1vb0drayuBvI1GI8rLy5Gfnw+dTkd646yQxufzweVyERoa6kcB2traipCQEDqbR0dHqWi1evVq8m2YT8d8W6FQSI0XsbGxEIvF+Oyzz/ye1eVyISUlBTExMVAqlUTDN51MhEgkQldXF1paWkgyg+WFfc3hcODGjRvIz8+n99zb20uSMIFAtVarFUKhEAcOHMDy5csRFhZGOWdPM5lM6OjoQH5+PnXB9fT0gMfjITc3d1qdux/s/95+KF79ixtb1N3d3bh8+TJcLhc5q76V/7CwMGzevBkzZ86EzWZDYWEhNBoNIQmDg4PR0NBAbZuxsbH47rvvaCO8U5GG/ZtEIqHNaGxsjIStpVIpEhMTkZiYiGXLlsFutxMyxmAwYGRkBPfee6+Xlgwzo9GIjz76CHv27IFWq8U//vEPOBwObNmyxas9mSUxLBYLJiYmiEeZJWl8kxwnTpygQszY2BjeeusthIaGQq1WY8GCBSgvLydUKxPLZEkptml60iF5GjskUlNTcebMGVRWViItLQ0WiwU9PT1+AY5nAur48ePo7u6GTCaj4t/69eu9EA/Jycl48MEHUVNTg5aWFpjNZjzzzDM0pgy10drailmzZuHSpUvUgQZMFaeYIxHIuZXL5fj5z38Oh8NB2gSMOs73vS9atAj5+fl+Aqye1tLSgp6eHmRnZ6OxsREajcarMOPb1eWpT3Xu3DniDmdtvFlZWVi4cKFf4W3Hjh3Ytm0b9Ho9JicnqeNIIpFgdHSU5ovb7UZJSQl9L0v0BrL6+noolUrce++9EAqFhM4xGo0oLS1FUVGR132cOnUKMTEx9Hyff/45Ll++DLPZjA0bNmDTpk3g8XjTBrrMuWf35pnkkMvl2Lx5M1E+sY5A38CVjeuFCxdw5coVoqI8c+YMcnNzsXPnzmm14xjNBDDVRu90OimwZQgx9qxbt26lAJiht/R6vVcSHABWrFiBjRs3Ynh4GFarlag5fQtXHA4HfX19UCgU5BCEh4fj5s2bAYUuuVwuvvvuO4SEhCAyMhJhYWHgcDiUMAxka9aswejoKM6fP4/PPvsMBoMBRUVF1EIPTBUDWUFLJpNRAZV11jFj74Z1AzE+5u9jbAyzsrLwzjvv0LibTCZMTExQIN7V1YWoqChIJBJKlgdaY1FRUcjJycHw8DAkEglu374Ns9mMpqYmzJkzx2//C2RisZgQcA6HA0ajkRJdYrEYq1atwvz58zE8POzVJXYnahTPZ01KSsKWLVsIiWQwGGA0Gu+qI8eMzZHm5mbEx8fj8ccfR0dHB2bNmoX09PQ7dhRGR0fj5ZdfpkS60+mEyWTy2j/q6+vR29uL3bt3w+1248KFCzh//jyAqaDj/vvvp0A2NTUVW7duhdPpxNjYGAYGBtDY2Aij0Yjh4WFs3LjRSz+Hva+FCxeiu7sbfX19CA4ORmhoqF/hrru7G6Ojo5g3bx5CQ0Oh0WjQ1dUFl8uFvLw8moMcDgc6nQ4nT55EaWkpXC4Xbt68iXfffRexsbHQaDTYsWOHV9fB4cOHSbBcKpUiKiqKaGoNBgOio6O9gn+WDC8vLycaIVbE9dynfJ+T2XTrsLu7m/axyMhIrFq1CuvXr4dIJKLuMd9ruVwuP7AAS9B4vnv2u5cvXyZ9mbCwMHC5XLS0tGDNmjVe19VqtTh06BBiYmIQERGBnJwcfPTRR7j33nuxZcsWv/tg9JQSiQQmk4m0MiUSCYRCoVe3ikQiQUZGBjIyMghV6Xa7Awako6OjhKxl+y7rmNHpdAHpeQIhqJ1OJyH82O8wmrW4uDh0d3fDbrcjKCgIsbGxRAXDjM/nY+bMmdBoNLDb7VAqlXSesmJkIGOUU3PmzAGPx0NPTw8lKhctWgS1Wo3JyUnI5fL/Mbc/M0/0aKDO2eDgYMyaNQvR0dFwuVyIj4/H5OQk/Rsz9k5ZEnvevHkICgrC0NAQ2tvb4XA4MGfOnIDaXjExMeRvh4eHk7YpC3S5XC4iIyOxePFi2i9mzJgBlUoFh8NBOi+e9+FpjFpoxowZ5Fex+cB8UE+qxfnz52P+/Pm4fPmyF2DK06KiopCSkgKtVksaILt27Qr4fEajkQrhvvOUJa6AqU6N6OhoQikzyl6LxYInn3wyYODPklXp6el0nTtpE2m1Wty8eRNdXV1Ys2YN4uLiCKQWyCQSCTZt2gSVSgWNRoMtW7b47a85OTmQy+UQCAQEXmOJqD179vj59OwdpaamIiQkBE6nk5C5u3fvprHyfZcmkwkXLlzwQr8rFApK3LrdbtTU1ECpVKK8vBxcLhfV1dWoqqqC3W5HYWEh1q5d63VdRtMsk8mwefNm7N+/H9HR0Xj66acDjgefz8e6detgt9uh1WopURfI2L7Z2NgIrVaLFStWoLOzExcuXEBiYiLWrl0LHo+He+65h/b1nJwcQijz+fyAXRiexhD8169fJ59EpVJRIlUqlaK0tBShoaHkszOgllwup44Q37FmlEZXr16l9z00NOS3FlgBn+2HcrkcFouFqPd+/OMf02djY2ORn5+PiYkJzJw5E06nk7qyd+/e7RczHD58GDNnzkReXh74fD4uXryIjo4OAFPnaKCOX2BqX3r++ecJ8c06vgOhue12O50Tb7zxBlEoS6VSvPrqq36f53A42LhxI5xOJ3Q6HcxmM0wmk9d6Y+/94MGD4PF4dA4KhUIMDQ3RHsaoLP+nlpCQQB0vnglzt9tNgFBg6lydP38+jRPbz0JDQ7Fw4cKAHeQxMTHQ6/U4d+4cAUt7enqIOcXlcuGVV14hqjO5XE5/GKtBID+D0ZWaTCacOHGCutoNBoOXDAArsv2fmsViQUNDAx555JFpY1D2rMXFxTh06BDdI2MF8PWxvk/Rip2jJ0+epM4iqVQKo9GI27dv+1GKjo6OorOzE0lJSQQm0ev1uHHjBmJjY/2o4r755hsUFBTQ/trQ0ECaqeysBUDdF8nJyUQNPTExAZvNhnnz5mHjxo1+e31aWhqkUilsNhuSk5NJ98jhcOB//a//5aVf/P+x997RUdbp+/A1k5lJJr0npFcIpJAQSEKVDlJCUaQsoK6dlZ+6ftVVd90vKpa1rLq6a0EFC4qg9BBCwJCEkEYSkpBCiullMjOZTMtk6u+PvJ/bqSG6+75n33O8z9mzAjPPPM/n+ZS7XPd18fl87NixA3V1dYiLi4NAIIBGo7GhJ4uKisLGjRvR2dmJ5uZmFBUVwcPDA0FBQaRVOtF7Zp2jN2/ehMlkwqOPPkpxuUwmQ3NzM06ePEmgSHd3dwwODkKv18PHx8eGbn9kZAQGgwEZGRmIiooiRofVq1dbnNkLFy5EUlIS5TpYzoYBdlhx0hpgGRERgbKyMqhUKjg7O5MuLevoBcbpFl1dXbFo0SJwuVzS9TIajZg/f76FLqtCoUBiYiKCg4MxMDCA/v5+AmqLRCLs2LHDYt2w+2GAyM7OTgLkdHd3Y/r06aitrYWnpyflSTw8PIidhumQ9fX10d42d+5chIaGQiAQID4+nij1IiIioNFoCOzDjK37mJgYxMTEICkpaVI6hWKxGBUVFVi8eDE8PDygVqtRV1dHBX17sg/M8vLycP36dVRWVuKf//wnnJyc0NzcjDvvvBMhISEWTAwT2cWLFwmADYyD9ysrK2EwGDBr1iysXLnSYYdtZmYmMjMzodPp6DwYGRmBv78/jdfy5csxODhIhbSxsTGHurs5OTkEXpVKpfjoo4+ooywjIwNbtmyx0TxmNLrFxcWIioqCi4sLaXiaG8vzNDQ0oLCwED/99BPpTLMzxfr53NzciDKexX1KpRKbN2+2ybmJxWKcOXOGurlramrw/vvvIzQ0FHK5HPfdd59FPAeAQA9qtRoffPAB0RJGRUXhueeeo8/19PTg/PnzxLBQXFyMQ4cOITAwEDqdDg8//PCkWc1+s19mvxWv/suNy+XijjvugEAgIAoxhtK0tuvXr0MoFFKb5cDAABoaGqDX67FgwQIIBAI0NTXh2WefRXBwMAICAtDc3IyamhpER0fDzc1tQmono9GIuLg4+Pj4QKVS2Q1iGFpw+/bt8PT0hF6vx8DAgF1tFWYymQwDAwPg8XgoLy+HQCDA4sWL8dVXX2Hfvn10CMbGxlK3QWxsrA26wtrGxsYIKZCfn4/4+Hji7H/qqaeoYLR582YcOHAAYrEYKSkpRDHBDlZz8U1mzElITU0lmpSenh60tbUhKSmJCnzWTvOCBQuQlZUFqVRKySKNRkPO/T/+8Q+i2wgMDERhYSFUKhUeeeQRiMVickAAYPfu3Th58iSqqqowe/ZsJCcng8fjYXh4GE5OTjbOKQALVER3dzeCgoLg6elpoS3GTK/X44svvsDOnTvh7+8PuVyODz74AI2NjQgNDcUTTzxB80Umk1GiqbOzk5Ldt+rkY3RZ69evJ9SMXC63WzBkiEpfX18aH/PDmwXN7P2YBwqDg4MkxG7t9Dc3N1NylB10fD4faWlpyMvLA5fLxaxZs+iembgqMJ4Mb2pqwpNPPomYmBjs378fU6dOteH/NTcul+sw4Ts8PIzz58/j+vXraG9vh4uLC3WPvPTSSzafz8/Px549e2iO3nXXXXjppZfQ3d3t0MESCAR49NFH6d0YjUZyXqyNUTuw8WHJcOvkiIuLCyVx3N3dERsba4NmMn/GlpYW+n2xWEwBuLmxsfvpp5/Q2dlJCQ4XFxds2rTJLk2ZXC7HZ599hri4OKJIYRpRwM/z7vjx40hMTKS9sqysjDSshEKh3QD+u+++w+7duy2oQyYy9lvt7e2QSqXw9fUlXn/zuXvq1CmsW7cOfn5+1BnwySefYM2aNRZzeGxsDDNmzEBoaCghemQyGSXUJ2NisZh4pVkyyNXVFT4+Prh+/ToUCgUWLFiAqVOnor29HZWVlRgZGcGyZcuIzmWi5w4JCYGbmxuEQuGk6FQcjdm1a9cQGRmJpUuXTopuEBgfn5aWFtTW1mLGjBlE52G+Dw4ODlJQ3draioqKCsydOxfr1q3D+++/j4KCAqxbtw4GgwH+/v6YN28eWltbkZiYSMmSW937mTNn0NHRgaKiItKQAoD33nuPrlFTU0PddyqVCt999x3a2trg6+uLsrIyi0SHXC4Hn88Hl8uFVCrFlStXsGjRImzduhXt7e34/PPPkZmZSQmq2267DbGxsZT4GB4epu4HtVoNiUSCrKwsbN++HSaTifT72FkgEAgwZcqUXzSv7Bnr+BkbG0NRURHRkzLKiWXLltlQ43C53EkVh83pZW7evImmpiYolUqYTCasWLHCbiHX3d0dw8PDaGtrg06nQ3R0NCoqKpCfn49p06bhqaeeos8mJCRApVKhpKQEIyMjiImJgVarRU1NDaZPn243SGf0Ro2NjVTk1ul02LVrFyUjVq1aRd3w7H9jY2O0tu2NN7v+2bNnicaUIV7d3NwsvsP2NoVCgWvXrmHKlCm0v7700ks097VaLXx9fZGdnQ2DwQChUEiAhol0W65evYrp06fDyckJw8PDOHjwIDw9PeHl5YUvv/ySulU6Ozsnze1vbbfaV8+ePQsfHx86z5mumNFoxMKFC210qZjeAOsaPnz4MBQKBXx8fFBTU4Ndu3bZ9fF6e3tx+fJleHh4oKGhAaGhoWhqakJDQwNWr16N2tpaBAYGUldBe3s7enp64ObmNuEcNp8vn3/+Ofbv3w+TyQQnJyd0d3fj8uXL2LlzpwV1qU6ng7OzM86fP2+h32NuR48exbZt2yySM2VlZXapVXp7e3H69GkCZDBgSExMDLq6usj/amxsRFxcHO688066v6GhIcTFxTlMwpw5cwYxMTGEOj527BguXLgAnU6H+++/n94be77jx4+Dz+ejvLwcCxcuBJfLxcGDB7FlyxaLwP/tt9/G448/jnfeeQdOTk4IDg6Gj48PhoaG4OzsTAVVo9GItrY2REdHY/v27eDxeOjv74dMJkNgYKBDelPWBcYoVkNDQxESEmLXj2am1+sRGRkJDw8PqFQqiglYFyGHM67lwIpbHR0dKCwsRGRkJBYsWIBvv/0WHh4eWLRoEY0Hn8/H8PAwamtrkZKSgn379jn8feDnAlpzczPFXFOnTqWEpL25WF9fT+/40qVLcHZ2RldXFy5evIiFCxeivb0d06ZNo+fo7++nzhhHZwL7nUWLFqGkpAQSiQSdnZ147bXXEBYWRhTp7e3t0Gg0SEpKIp2lhoYGeqfWfgPbD2bMmAGRSIRTp07By8sLzz//PHx9fW06OTUaDeRyOdLT05Geng4ejweJRAKdTgc/Pz+L67MiR0JCApRKJXViMlCh9dhdv34d06dPB4/HQ2trK44fP44lS5bAZDLh8OHDuP/++y0K7mytsyRsYGAgpkyZ4lD/DxgHUP75z3+2+DuWSLNnrHMyICAA0dHRdvdY9hy+vr5oaWlBa2srRkZGAIzHDObUrCz5bc8c7WvHjh2zKFzl5+ejuroaHh4e2LFjB82Zq1evUqdHQ0MDDh06hAULFqCurg79/f3YsWOHBWgFAHUKXLt2DVwuF8888wzmzZtHyVSTyURMFYwBpLu7m2iWeTyezRpydXVFRkYGUWJPmzaNukMZoI1Zbm4uGhoaEB4eDh8fH/j5+cHHx4fO4Vv5KwqFAi4uLjaFK3Nfmv13Q0MDRCIRJX4Z1a75/ZhMJvJhWHHOXueQeYeYTCYjYKGbmxv27t1rUSApLi5GeXk5XF1d0dzcjJkzZ0IsFqO4uJgYNKytoKCA/Ky2tjZ89NFHSE9PR29vLzo7O7Fjxw7weDzI5XLy4RmV7LPPPgt3d3c899xzyMzMtBmbGzduIDY2Fjt27AAwDj4eHh5GYGAgxT7t7e1oa2vDnDlzcO7cOcTExKCpqYkKmOaAOQYQYsWD5ORk9Pb2oq2tDdXV1Thy5AgeeeSRCXNKFRUVqKioIIaH6upqbNy4kbT87rjjDqJiVigU8Pf3x5EjRyCTyTB16lRs27aN9vjOzk6UlZWRtlpgYCCWLl0KtVqN+vp6CxYUZ2dnuwCUid43h8PBwYMHIZfLUVVVhZSUFOp8+utf/0rfaWxsJG26rq4unD17FtHR0fDx8cGxY8ewa9cuKjQzoJw13fet7sfX1xePPPIINBoNRCIRVCoVXF1dIRaL8f333yM+Pp4KDsHBwdDr9ejt7cXUqVMtunDNmRcuX74MlUpFII+qqirU1tbCYDBg9uzZFnGFWq3G0aNHsWnTJiQmJkImk+HChQsYHBxEWFgYNmzYYONzdnV1EdBfq9UiLy8P586dQ1paGq5evYpNmzY5BIueO3cOf//73/GXv/wFQqEQrq6uEAqF5HewjlLrcbK23t5e8rFaWlpQWlqK5ORkpKen46uvvoKvry+ysrLs0gbW1NRgdHSUcg7u7u7w9PSEUChES0sL3N3diZVmMqZUKulemE/8xz/+EQDw7LPPYvny5RZz1Gg0IiwsDHPmzEF+fj48PDzQ29uLmJgYC8Cn+T2fPHkSGRkZlKPt7OzEwYMHERgYSHOQjVVCQgKSk5OpcUGj0ZAOnrWxHAmfz4dIJEJJSQnpWtbW1uLs2bNISUmxGEcfHx88//zzFtdh8Zq5SSQSeHl5kZ9XVVWF7du3Y/ny5bh8+TJyc3Px6KOPTshq9pv9OvutePX/A5NKpaisrKROBYbatLZz585hzpw5mDp1KhQKBd599114eXmBz+ejtbUV27Ztw4EDB6BUKiGXyzE8PIzg4GBCyQ0MDODVV1+1S0/AquNlZWWor6/HhQsX8OKLLyIqKgpnzpzBggULEBgYiM8//xwPP/ww/Pz8IJFI8PHHHxMaefv27RYJdbZpjY6Ogsfj4erVq7hx4wYefPBByGQycnhNJhM0Gg0++eQTAOPBSWlpKTZs2ICZM2faTagyB1wikcDX1xclJSV48MEHLTYRht4LDAzE5s2bUV5ejvLycnA4HGpTf+CBB+yif82R38nJyYiPj0dvby/WrFljoQFmbnq9nqgooqKi4O7ubkMHsW7dOnJ+WPeSVqtFeXk5RCIR/vSnP1FwEh4ejs2bN0MulyM6OpquIxaLsX79+gnFddvb23Ho0CFCCTE0OONsB8aTpkysXqPRIC8vDwaDAYcOHUJRURG+/PJLPPnkkwDGk8IajQZisRjt7e0IDw8ndNtEyTA+n4/09HS7lEGA5cGuVqvx5Zdfwmg0UtFPr9cjKioKr7/+OrZs2YK3334bb7zxBtLS0uDu7g69Xk887MxBsp4rIyMjlIysrKyEh4cHNm7cSAh2JsjK5hmjYwTGnf6ZM2daJNitC1PWdC/2UHPs2m1tbRCJRHjggQdw/vx5PPLIIzh27JhNMY9939/fnzjrudxxQWetVjshRdvAwACOHz8Ob29vogBiCH3rw//UqVOor69Hc3MzIa7Cw8Pxxhtv0D0MDw/j8OHDGB0dhb+/P0QiEY4fP44HH3zQrqPL6Mzc3NxITDk4OJjmtfkhbzQasXHjxkk578B4ID8wMEBUQosXL7YQeWX3XFJSYhF4HTx4EOnp6RgcHER3dzd2795tQ2Mqk8kmJVptbfX19SgqKgKfzycebC6XiyeeeAJJSUkQiUQUvLFr9/T02CRxDh06hDvvvBMREREYHR3FZ599hu7ubvB4POzevXtCNBgzjUYDiURCiD2GoNu4cSM6OjponslkMnz77bcQCASIi4vDsWPHsHHjxgl/Q6/X0x5tMBioSOvu7m7RFToZ8/DwQHV1NQEqWJHN3rxme/GVK1fQ0tKCmzdvwt3dHampqTh//jwCAgKIBkEqldKcZOAERvXBNGaA8XlSWlqKK1euUPfNzJkzCQQC2CZy2NzKz8/Hm2++CZFIhBdffBENDQ10fjMbGRmhJHt1dTXUajUeffRRREZG4sCBA6ivr6c9VC6X031JJBL89NNPlMA2GAw2Y2JNs2nP9u3bRx0C7LwrLy/H6OgoAgICoNFooFKpEBsbi/vuu+9Wr8uuJSQkIDQ0FF5eXnj77bcRFxeHjIwMSKVSi2CIGdsD+/r6qGNtomKp0WgkSjSVSgU+n+8wsert7W1Bh2swGGAwGCAQCGAymWzopxgVY3FxMf72t7/R3w8MDODw4cMW98Tu8fDhw1i4cCFEIhE2b96MGzduALDsBvo1NBLstxQKBQYHB1FfXw+FQoGOjg64u7vj7bffpt9g+kSPP/44rl+/jj179qCwsBAjIyMWCdOKigqIRCKiECsqKkJeXh51SdrrRgPGz2DWPV9QUIDw8HDcdddd8Pb2xquvvoqhoSFCII6NjVECeCJuf2aMH/5W+2ttbS0lmZjWZ3x8PIRCIY4cOYK7777bIhmrUCiowFRaWgqhUIh77rkHgYGBePfdd9HV1YWwsDAL33DNmjVYuXIl5HI5lEolMjIyIJPJCPEsEAhw8eJFbNmyBcB4cu3DDz+El5cXZDIZmpqasHXr1gmT1AqFgvx4g8FA3Xf9/f1E08nuh52NTGPE3Lq6ujA0NITS0lJMnz4dwcHB4PF4CAwMxIkTJ+yKqy9ZsgR+fn4YHh6GVCpFe3s7dW2IRCLcfffdkMvl+OGHH/DCCy/AyckJTU1N+OSTT+iZduzYYRfF3NjYSOunsrIS165dw9NPPw2hUIjPP/8cUVFRFmu/vr4eb731Fvr7+ykJy/wCc9u9eze4XC5WrVqFjo4ODA8Po7m5GQqFAhqNhny44eFhfP/993j22WfB4/HQ0NCATz/9FADo3dtDw3I4HOTm5qK5uRlOTk5Qq9Xg8/nYtGmTDZqXmVwuh7OzswWd2tDQEOrr6wkYI5VKiYa4qqoKfn5+pB/o6+tLyHk2/5i+2o8//ohVq1YR5WpISAhmzZpFv2Ouu1tXV4eVK1ciMDAQ3d3dKCgogNFoxPLly+3uocxXy83NhZfEY57iAAAgAElEQVSXF3bs2IGvv/6aEqvnzp0jn/zq1as4ePAgFc4fe+wxGx06ZoySetmyZQgNDcXg4CDS09MttH2Li4sRGBhI3QSHDh0iGp+YmBjcfffddoGOJpMJS5YsQWpqKjo6OuDn54cpU6bYFVC/fPky/vCHPwAY1wr+9ttvoVKpEB8fj/vvv9/Cn9br9cjPz0d7ezvRXZtMJggEAjzyyCMW19ZqtbSeLl68iPnz52P9+vVwcnLCc88957Do09rain/+858EEmAJ8DvuuIP0fZlJJBLk5OTAx8eHqK6EQiGxK5iPB4fDQXd3N9555x2iMnZycoLBYEBWVpZFotBkMiE0NNSGdtSaGn8yXT3WVlRURGDWmpoaHD16FPfccw+6u7tx6NAhPPzww3TesjPwxx9/xO23307MDk888YRNYhMAAaoWLFiAgYEBm2K8k5OTRee5tU1UiGMgJTc3N8jlcrS3t1t0zQLj+YGBgQGifmdnAuuAefLJJx1SNwPj46vT6dDe3g5/f38Cdtkb466uLtTU1BAdfmdnJ5ydnfH4448jIiICXC4XZ8+eRVNTE0ZGRmguyWQyvPHGG3aBXn5+fjbAQJFIZPHn4uJipKamIjU1FQMDA/jiiy/g7e2Nu+++20bblY2pk5MT7eMXL17E0qVLScvmj3/8I71Lc9rGy5cv4/bbb7eQBbAGB2i1Whw7doyYhTo7O/Hmm2+Cy+VCo9HgkUceQWpqKnXsMH30oaEhKkCKxWJkZGRQBzmHw8GJEycglUoREREBrVaLwcFBSCQSBAcHIz093QKQZO8dfvvtt8jOzkZCQgLpcX344Yf4n//5H/j5+WHDhg2kvcoYkhg4yTq2bW9vh0QiQUhIiMX8ZEWd9vZ2Gy1FltOyBk/a89OYhMjbb7+NP/3pT/jTn/6EgYEBfPPNNxb+FfPxgfE1HB8fj61bt0IoFGL//v3U0W4ymZCWlmbRJW5dLLO27u5umEwm+Pj4wGg0IjAwEJGRkaTtbM9XLygoQEVFBflZixcvxpo1a0jWgNnNmzep8NLf349z587Bw8MDUVFROH36NJydnZGQkEDFxIaGBtx9993QaDQoKSnB5cuX8bvf/Q7l5eX45ptvqEjKjGnuAuPg2fb2djzwwAOYPXs2CgoKUF5ejtmzZ9sUJfR6PWn46XQ6uLq6EjiMjd1kixjDw8OUoygvL0dYWBiWLFlCBWtH+xoAytmwHJxIJIJQKMS+ffsQExND5x+L05k52ve1Wi19rrCwENu2bbPoqLUunrPPsn1bKpVSjsqRmc9FAIiMjITRaLQbDwQEBKChoYEoBIODgxETE2PX35bL5fRc7e3tFJ+x5zLP15kDji9fvmxxBvP5fISFhVk8q7n+XFNTE0ZHR6mLi73/3+z/HfutePVfauaL6Mcff0R/fz+am5vh7++Pvr4+pKWlkT4Q2xDGxsYomLx48SIiIiKwdetW+Pr6Yt++fZDJZIiJiYGrq+uk0ezW93Pq1Cns3bsXIpGIEGrV1dWYM2cOUQj6+flBq9Xi8uXL0Gq1eO6551BfX4+vv/7aAgHFNpSQkBBkZGSgrKwMsbGx8PLywo0bNywSPRKJBAMDA3jllVcAjAeBZ8+excyZM+1uuEz74Msvv4SzszNCQkJoUxkaGqJiHLOEhATExcVBLpdDo9FQ8syRse8WFRVh1qxZ8Pb2pgT7W2+9ha1bt9qgedVqNQoLC8kJYxRNoaGhRGkWHR1tgxyeyOy1ITMKI3vG4Yxzic+bN48QsMC4M5ubm2txeDDEAjB+sDQ0NGDt2rXgcDiIiorCpUuX6LMRERFobW1Fbm4u1Go1Ojo68NlnnwEYD5TXr19vkQBg45eamoqvv/4a9fX11NXn6emJ+Ph4m4PIzc0N7777Lv3ZaDTS7wHj3T979uxBWVkZ+vr6SFfA1dUVW7ZsmVCTpampCSEhISgoKMC8efMo+TsyMmJTOJo/fz6OHj2KsLAwtLW1ITs7mw40uVxOzvhEzqW1sfXFOthGR0fJcQwKCkJbW5vF5xl6Z8WKFTh79iwGBwfh4eFBekgTJa/5fD7i4uKIorGjowMtLS02mkZKpRLl5eV488038fzzz2P//v2oqqpCRUUFdR5yOBx0dnZCJpNZIFWqqqpw9OhRCyFtNh6VlZXYsmWLRdDChLWtkUAajQZvvfUW3njjDfo7uVyODz/80IY2FRh3al544QX09/ejqakJxcXFKCsrw/z5822CMJZEvXjxIhYtWoTt27cDACGKrMeiq6sL77//PubNmwd/f3+iWHGUbGVrLTs720J3pKenB8ePH6c5M3XqVOTm5iIzM5MKenq93iao6+7uRnBwMEwmE4qKitDd3Y2nnnoKnZ2dOHz4MP785z9PmPg1mUwWmjUMSXT27FlCMLEkb0lJCXx8fLBhwwaEhITgvffeg1gsnrB45eTkhL1790Kv10On00EsFqOgoMBuF6UjM0c+1dbW4sKFC3BxcYHRaMTIyAj27NljQ1nJrLa2Fhs2bEBoaCjtHSqVyiLRlp6ejry8PPT29qKmpgZr166lZPDAwIAF0q+wsNBGHzI2NhbR0dEO9UdYUM/j8TA6OgqZTIbp06fj8OHDFsEXo2gAxhMH5mt2dHTU4uxjZ8Jzzz0HHo+H5ORk2vM7OjrsOuwsCWdv7+FyudiwYQMiIiIgFAqxfft2NDQ0QKVSIT09HREREejp6UFJSYnDc2QyxhJVrIAxY8YMoha2Z2x/KCgowJw5cwjRBoyjn+Pj4y3OJ5a4LSkpgUwmg8FgQGRkJDZu3GgzJsxPYgjuuro6oshbsWIFpk2bZpPkZVR6rONZKBSCyx0X6bYeT2D8vFyyZAkuXLiAOXPmYOHChXjppZds3gFLQDBaq8lqV1gnMyQSCY4dO2YRfCmVSvD5fISGhoLD4cDT0xO33367DYqws7OTCl5tbW0oLCzEnDlzsHjxYhw4cACFhYV2Uch8Ph83b96Er68viouLsW7dOrqORqMBl8vFsmXLfhG3P3v+CxcuICUlheaH0WikZKL5+xwdHaV5WVhYSDS5AoEA//u//0uFSHManb6+PqSmpuLy5cvIysqi5CSjKgPG59+3336Lbdu2ITc3F+7u7oR69/LystGT1Gg05KtdunQJ0dHRlOx++umnSUzdkTk5OcHJyYm6coHx5GVbWxv++te/UrLa19cXPj4+CA8PJ81Wc1MoFGhsbIREIkFlZSXNK5ZwsFcImDJlisMCBLPu7m4A44AKqVSKwsJCJCYm4ve//z2qqqpw7NgxJCYm2qybsbEx2ssKCwuRmZlJezIDqgE/r5uwsDA0NTVRTMESftbnn7+/P7RaLXp7e218FZ1OR9cdHh4mpL1YLEZRURGSk5Nxzz33oKSkBEePHsWzzz5rk3gyGo348ccf8dBDD5EGMKOBMUerszEfGBjAhQsXoFQqqRATFhaGa9euoa+vD0lJSTAajYiNjUVpaSlpULEua2B8DbOCFBvDK1euICkpCStWrKC1PTg46JDSqqurCxEREXSdsLAwjI6Oor29HYBlh4d5d1R1dTVaW1tJI25wcBDTpk2DWCyGi4sL+XZlZWXIzs7G2rVrkZubi1OnTjmkMORwODh9+jRWrFiB9PR01NbWEuDJHBhj3vGuVCrx9NNPIygoCG+88QaampqQkZFB78ccnMLoy/r7+3Hx4kXMmTPHQtAdGI9l2HN2dnbiypUrWLBgATZv3oxvvvkGp06dwu7du+m6UqkUx48fx969e+Hi4gKdTueQ4tTX1xf5+fmIjIxEZWUlnnzySRpbnU5nM2eZD8i0npgNDAwgJyfHblGUUWyq1WrIZDL09vaio6MD69evtzj/2O9OmzYN//rXvwCMJ09bWlpw+fJlm2sbDAZ88cUXeOutt+jvmLbp/v37LT7HaKSZ5MBEZxMDdLH3W1BQgOzsbMydOxdz5szBs88+Cz6fD6VSCScnJ6Lqq6urIxCOVCqlvZLNV/Z+cnJykJ6ejri4OFRVVeHatWtYtmwZ5s6da3Nf7e3tqKiogJeXF4RCIQICAuyC8thvnD59GikpKYiIiMDXX3+NkZERuLq6YtOmTZT8njVrlkXR2Noc+YLmNjo6ig8++ADTpk2juGvq1KlYunSpxTm1evVqojw2GAwQi8X4+uuvSZcGGO88fv755+mc1Ov15MuYP59KpYJIJMJXX32F2bNnQ6vVwsXFBWq1Gn//+9/x6quv0ud1Oh39bnBwMI4ePYrHHnvMYQ6E0VJ2dXXBZDKhqqoKzzzzDP0bYwoAxoEg+/fvh5eXF3Q6HVJTUyEQCKgzzhp8xYB1rJv14sWLSE5OxoMPPojOzk4cOHAAqamp8PPzo2KuOSU8GxMGCmAmlUpRUVGBjo4OzJo1C2vXrp10Hmx0dBShoaEWGl3btm3Diy++CAAOk+yOTCQSUayr0+kgEAhoHTFKbWuzzllNZIy2UK1WU76Jz+fb+K6enp4oKyuDXq9HYWEh7rvvPopT1Gq1hW+0dOlSWqOTodGUSCRwd3dHd3c38vLyKN51cnLC2NgYsrKykJqaanE+FRUVYc2aNUhPT4dOp8Mrr7yClJQUOo/Z8ysUCipYl5WVISAgAFu2bIGPjw/p87ExGx4epvN2eHgY9fX12L17NzIyMuDn54ejR4/a3Lt5fFZWVgaTyUSxryNmIGB83qWnpyM3N5eKqhcuXHBIJzuRJSQk4OLFixgYGEBxcTF27dpF61EikVCMaN3FZTKZbEAALOfg6uoKLy8vmveTpUPdsGED3nnnHTg7O8PT0xMzZ84En88nwJN5QUev16OoqAgdHR2Ijo7G/PnzIRQK0draijNnzmDRokUWXWvsnc6dOxcXLlxAeno6AgMD0draCgB2x/r48eOQSCS4evUqUSFqtVoCiJhbbGwsmpqa8PHHH1MXJIufRSKRRV7Q3E9i4He1Wo2qqir09/dj586dFudqUlISenp68Mknn0AkEiExMZHGdmhoaEItvd/s37Pfilf/pWZOLeLm5obs7Gw0NDRQYM0CUmvnraenB35+frh69SpWr15NDo1Op/u3FpI5xVhwcDA0Gg0tUr1eD09PTygUCgsdn8rKSkKfzpgxA8ePH7d4NvNnzcjIwIIFC+i5QkNDKbnM5XIhk8mI75oFqgx5YK8bgsvlYu7cueQ0s81Sr9ejvb2dtCPM74XH49ltO7VnFy9exIULF9Dd3Y0PPvgAQUFB8PHxwZQpUyASieyOtYeHB/bs2UO6HiKRCIWFhXaTsZ2dnTh79ixR7ri7uyM0NNSmVdlkMlGAwd4PMDF6jsvlQqVSkb4Ch8NBYGAg6Wgwc3V1ha+vLy5dugSRSISxsTFqx2boY2a33XYbZs2aRdoXrDOKcbxbH0DmAtlOTk7g8/loaGiAUqlEZ2cnnnnmGcyYMcPCYWEHCaP0YF0h+fn5dF1vb2+sXLmS5ok1YseerVmzBnl5ecjJyUFISAiysrLA4/GI55bNCTaeixcvhl6vR09PD7Zu3Uoo3paWFvj5+dk869GjR+Hl5UWOg6+vL4mdsmdj/x8UFEQJMxcXF5w4cQKtra02zg9738nJyYiIiEB1dTWUSiU2bNhgE8ybG0PGmgvCAuPFI+vuA4VCAU9PTyiVSppXYWFhOHv2LF2LOUtcLhdisRju7u5wdnYmAVtza2hoQFNTE8rKyuDl5YXw8HC4uLggKCgIly9fthBFHx0dxdWrV1FXVwetVovq6mo4OTkhICAAvb29kMvlNs/F4XDQ399P1A6MarWoqAgczrj4Keu44PF4uHnzJlxdXVFRUYFnn30WwPg+6eTkZHfOME2748ePQ6VSYXh4GJGRkXj55ZcdjjfbuxjSjMfjUXKJ7Vm7d+/Ghx9+SNpLDQ0NuPPOOy2COiaoze7rypUryM7Opi7cI0eO3DJ4Yl2DAIgSTiAQwNnZmegYf/rpJ8TGxqKkpARZWVkUHKrVaoe0r+bXNy+6hISEwMvLC2fOnAFgu+9PZPPmzcOyZcsokTI6OmpBP2LPfHx8IBaL0dzcTHQcIyMjFgH4rFmzwOVy0dTUhLVr11IBXyqVws3NjfZiDodjwZvP9CFvhZ7T6XS47bbboNVqkZaWhmPHjsHDw8MmGM3OzsaJEyfwt7/9jbj/mRMtk8ksgkZXV1esW7cOUVFR4PF4tL4VCgV0Oh2h+s3tVh0sDGXK7qurqwtOTk50vgQGBmJsbAzNzc10Vv4aY+Ok0+luyfXe2tqK1tZWXLlyBS4uLuDz+bReqqurbfZAk8mEI0eOIDMzE2vWrIFWq0V+fj4+//xzG8Q8M7anLFmyBJGRkaiursYPP/yA9evX2+ybXl5emD17Ng4cOID09HSMjIygvr7e7nibTCZERkZCq9UiKCgINTU1CA8Px+DgoA1owvxsnizK3Wg0ks6fs7Mzjc9PP/1kk4BnQKKkpCR899134PF4Fp1ZLGHLEqHXrl1DYGAg5s2bB09Pzwlp0jZt2oSCggJ0dnbC19cXc+bMAZ/Pp7NSp9Nh2rRpCAwMnDS3P9sXLl68SAle5tN9+eWXeOSRRyw6b5nuTXJyMoqKivDQQw/ReWguZs3GddOmTcjLy8O//vUvoosyL26zNW0ymQjg4OTkRDp3DGjk5OSEJ554wmKsxWIxwsLCUFRUhAceeMDCF3Xkb7P7SklJQUtLC/7yl7+Q5mJsbCyeeeYZeHp6YmRkBDKZDBKJhNaFr6+vzT4cGxtLfkdmZiYkEgnGxsYIpOKISYH5z+YIXjYfOZxxrT123igUCrS3t1MHrZeXFxUirff1hIQE5OXlITo6Gs3Nzdi8eTON9+joqE2SdfXq1bhy5QoMBgMKCwtRVlaGxf+P1oS1MYo8c/9FLBbj9ddfxxtvvAGTyWRRJJVKpeju7saDDz5I9+2IzlapVFpQjXO5XGRlZeH06dM2n2V0ys3NzXBxccGpU6eg0WioE8acsmr58uXg8/loa2vD/PnzqUtLLpeTT2NuKpUKISEhaGlpId9SoVDYxCZszKdOnYqcnBwqhhiNRjQ3N08IghsdHcW0adOwaNEihIaGQq1WIysrC/Hx8SgqKqL31dbWhrGxMUrec7ncW1J/5uXl4fbbb0d7ezs+/PBDJCUlobq6Gk899RT5IOwdMOYC9q4NBoPD2PbChQvYvXs3NBoNjh49imnTpuHMmTPw8PAg3R3gZyofAEQnysbcw8PDAi0NjK/jBQsWTOg3M9u6dSvy8/PR1dWFzMxM2i8GBwchEAjsFqtZ8thgMFC8FRwcDDc3NxsaItahYN0JkJubSz6gtZkDILhcLqZPn46Ojg7y9TQaDS5cuICqqirI5XKcOXMGAoEA/v7+FhonrGjGuqUEAgFCQ0OpMBUVFYXw8HCbdcn23OrqanA4HNy8eZO6yczjSS8vL6xfvx7Hjh2Dk5MT5s2bR/4W03Flz2P+7isqKrB27Vqi8lq7di1OnjyJuLg40j1kHYuM/pt1OXV0dGD+/Pn4P//n/9jV3RsdHUV4eDhpvv3P//wP3n//fYqFOBwOvvzyS2zZsoXiTD8/P3h5ecHb25vouCYycw1JpjGpUChs1j2Hw4FUKqV5xOPxEBQURF3lDBySlJQEZ2dnAifxeDybe9DpdKiqqkJlZSV0Oh1yc3NhNBrh5uZmsa8za2hosJCT6O/vR2VlJaKjo+Hu7m7jdwuFQmRnZ+OHH34Aj8fDzJkzab/p7++n67O1xehdY2Nj6V47OzuRmppqsx+PjIzQe1IoFGhqaqL9mwHDgPH5euXKFXR2dmLNmjVQq9Voa2uDt7c3pk6dalMU27hxI2bPno2enh4olUrShWWdKI7OSQ6HA5VKhd7eXnz11VdITU2Fs7MzSUQAlvkx6/lrz8fj8/kUw7KxMmfOscf2w2JspVJJcZtAILB7TgoEAqxevRpcLhfp6el4+eWXIRQKbYBjO3fuxNmzZ5GTk4OMjAykpqYSvbL1vDLf2xh4diLf1byTLSAggHQTR0dHIZVK7T6jRqOBl5cXFd+MRqNdpgt3d3fU1dXB19cXP/74I9avX0/jYH5WsnvU6XS4efMmrl27BpVKRV3FrMBmbZmZmRgZGcEHH3xAnZ9sLMRisQ3Ilr13FxcXrFu3Dl988QVcXFzw4osvYu7cuTR/f4mtWrUKrq6u6O7uxpo1a+gMHh4ehpubGxXkrN8Bh8PB0NAQzRHWMcTolc1pC83f40TvMisrC66urpBKpZgxYwYBStvb2226Tn/44Qf09fWBz+fj+vXrGBsbw40bN9De3o7ly5eT5Ia13X777Th9+jROnDgBhUKBqKgoPProozbxk8FgQFFREV544QW0tLTg9ddfx48//mhXGxAY36+XLVuGkpISTJs2je6XgeusgQlGoxFRdvTqjxw5YlMQDwkJweLFi1FeXo7ExETKYTEADWsm+aWdzL/Zre234tV/uTEBXqVSSagJuVwOmUyGefPmWRyUq1evRkVFBdHVZGRkgM/n20Xm/FJjv5OZmUl8sSyodnd3h4eHB5RKJaKiovD+++/TQcPoIrq7u214WZnTWVRUBIPBQAhAAMTLGh4eTihyFrQ4OTlhaGgIY2NjKCkpgVqtRmRkpA1KXCAQWHQXAeMOgjnFwK/dVDIyMhAUFIRjx44hOjoacrkczc3NqKiowNKlS+0illgikpmnpyfkcjkqKystPieXy3HkyBHExsbi1KlTWLhwIQoLCxEQEIDZs2dbvHMOx1JM9lbIHPbdsrIySKVSouOSy+Wor68nCi1gPGG7ePFiHD9+HB4eHti2bRt4PB40Gg1pQDBzc3ObkKrOkbW0tOCxxx5zqEPAUMQczrjW1NWrV+Hj40OHZ2Vlpd2g3tnZeVL6GsDPAtmDg4OIjY2lMRwaGsL69evJ4WNjzhwUa4uOjsYTTzxh4Yzr9Xo0NjZCoVBQIDI0NAQvLy+LFn32jFOmTCFtmOXLl6O4uBjz5s2zKFqq1Wq8/fbbhCiMiYkhZKsjLS3AUu+Mcbu7ubnByckJMpnMBvnI4XCoWBkTE4P33nsPwM+aKGyc4uPj0dLSgu+++w5xcXEQi8Xo6+ujAgIzxv/MUPhisZgEspl+BTMnJyf4+vrSmjl//jxUKhVUKhV8fX2J2tLamEPi5uYGvV6PzMxM7Ny5kxxPhmDcsmULcnJywOVyMXv2bEpY9fX1WdCVsn3K29sbe/bscSg8P5Hl5+dDq9XSnBwYGMDg4CA8PT2hVqtRXFyMxx57DFVVVQDGEyTWDpvRaER8fDwOHjwIoVAImUxGwYFIJJqQQoB9n8vl4scff0R5eTk8PDzA5/MhlUphNBqxfft2zJ49G3l5efjqq68gEAiQkZEBgUBA78gR2oyNk0QiQUtLC/z9/an4Wl1dDZlMZvG5yRifz0dhYSFp5vj7+9vVwwB+nodLly7FlStX0NPTg46ODuTn5yMoKMiiW4zLHdevS0tLs7gXoVCIu+++m9YPh8P5VfqQRqMRs2fPJi3FnJwccDgcmy7BsLAwrF+/Hp2dnYiJiaE9pqOjAykpKRZFNAA2HP7AeFLEnALIfO83GAz45ptvSDvHUXBi3v1cX19PVHACgQB1dXW/qGvO2v7yl7+Aw+EgKCiIuugiIiJISN16/Hg8HpRKJVxdXdHU1IS6ujrSQAwKCrIphigUCsjlcosxuOeee2y6jMzt5s2bWLhwIe2nK1euJNo1a3NxccGdd96JhoYG3LhxA87Ozti1a5ddKlSj0Ui0MRs2bMC7774LnU6Hu+66y2bcRSIRNBoN0X+KxWL4+PhMCC5SqVTIy8uDq6sr7T+M9hH4eW15enpixYoV4PP5WLlyJb7//nt4e3vj0UcfBfDzHElMTERZWRnUajVKS0uxbt06SiZIJBILIIG5xcfHU2EnNTWVzgyWQAoICKA5M1luf3ZP5rpbLJHDuuDN7Xe/+x1yc3PR1dWFtLQ0pKSkUMKFISbNLSoqCsuWLUNvby+SkpLIX2htbcX8+fMpicjlcpGamkr+JKMHMhqN1EFmbqyTg8/nIzw8HCkpKVQYZBRZt7I77rgDK1euJC0+f39/GtPJosIZ5e/ixYtRUlICf39/Eqd2ZGw/mAjNHRYWBn9/f7zwwgvUbc8KyI46PoHxwvwXX3yB2tpai477+vp6uLu7W/goHA4H06dPh7e3N8LDw6HVavHQQw/ZJA6USiVOnTqF0tJSKBQKfPLJJ6TVNTo6Sskkk8mEqKgouLm54bXXXsPY2BgiIiLovru7ux36SC4uLli4cCHee+89TJs2DW5ubujr66N7MQdSBQQE4LbbbqNiRFxcHKRSKbRaLTZu3Ggxp5ydnbFixQrI5XKLuECv12PHjh1UmGXrev78+aitrUV5eTmmTJmC8vJyaDQam045tp6mT59O1Eis4JqcnEydk+bvl+0Tx48fx759++jfXF1dKVZKSkpCZ2cn0RInJibSbzsC5jFTKBRwdnaGyWRCXl4e7r//fsyaNQtPP/003e/GjRtx4sQJnD17FiqVCrNmzYKrqyuh5B0Vr1g33ZkzZ5Ceno5169bhpZdesvHHkpOTcfr0aRw8eBAtLS2YNWuWBdKavRv2PoeHh1FeXk6AE9ZR7+vra7M2oqKikJ2dDbVabTEvVCqVXco7Nt7Xrl2DSCSCh4cHXF1doVQqUVlZaUOjzzp7VSoVvL294eLiQrq31vsPu/+6ujqIRCI6QwwGA0pLS8lfYPq9rKAtEokgl8uhUqkgFAqJ+pSZRCIBMB7PuLq6oq2tDaWlpURFet9991kUXoRCIW6//Xbk5eVRjoCNN8sPMJszZw7lIVgSU6PRQKPR0Dlu3SXI5/PR09ODvLw8LFu2DLNmzbLpOGa/FRAQgMTERAwODiI7Oxs5OTm0j5q/S/Nz8Pr162hubiZ2BKlUarFOExIS4OLiguHhYfT39xOlslarhUKhwHvvvTchPdhHlnAAACAASURBVBQrmPb29iI2NtZhERoY7yhg4Fym1cdih3/+85/w8vLC6OgoPv74Y2RmZsLT0xOurq5wd3e32DN5PB5mzJhBlHUMoMa6Aaw7Jz/99FO7chI1NTV25SS4XC4yMjLg6uoKvV5PrDZjY2MYHh62eJd8Pt8uJd/06dPtJrIDAgIwdepUvPvuu9Dr9QgODqYi/sDAAMUAjAbQ1dUVJ06cINmCoaEhpKSkYOfOnRa+g6+vL3x9fZGSkgKRSITq6moUFBTg448/hq+vL1555RWHgC8+n4/IyEi0tLSgpaUFIyMjUCgUCAwMxN69ezFz5kzcf//9k+6MWrJkCY4cOYIvvvgCs2fPpiIoi5esfX29Xo/jx48Twwo7v52dnW1oR4Gf40WmD810+qyZM/z9/bF27VpiZWL3L5VKsWnTJoc5nck8Z0FBAQYGBkgbjuWI/P39ERoaagMyYtctLCyEh4cHxbk3btzAwMAAAJCu5V133YWcnBycPHkSiYmJyMjIoNwUi9fZtadOnYp58+YhLy8PRqMRS5YsoT1pcHDQbu7J19cXS5cuRUNDAyIiIqgwy3SyzDUtgXH/98iRI8jIyEBaWtqvplo3N4FAgKVLl0KpVNoAfnbt2mW3+AeMv/tz584R+I/H46G7uxtGoxHOzs4W4z3ZXAaPx7Mp8nC5XKSlpSEtLc3i7+vq6nDvvfdSTuW+++7DqlWr7DLaWF9v+fLluP3222mN24sZlEolXFxc4O3tTRS/c+bMwauvvko06NYWGhpqc85Z55FYrpHLHdcmZZqCQqEQHh4eGBoasstWEBMTY8HYAoz77lu3bqU//1a8+s/bb8Wr/1Izd674fD6EQiHq6+vx2WefYXBw0OZwA8bRAs7OzhCJRLjjjjvo4GltbcXy5csnTGzfyswLZF999RX8/Pzwt7/9DSEhIdizZw/Rk2zatAlXrlyB0WjE0qVLweWOi5b39/fbHJzsmklJSTh69ChqamqQkJCAM2fOoL293WJjiY2Nxc6dO6FSqaBUKuHp6YnQ0FC0tLRgeHgYAoHALsURQ0SwTdqaL/jXmoeHB5KSkhAREXFL5JU5MqympgZTpkwhQdarV6/aBIPDw8MwGAzIzs5GY2Mj7r//fqxcuRIFBQX0GXPKNoVCgaSkJAwPD6Ourg4hISGIjY2dMFnJriGVStHf3w9nZ2fs2bPHBq3JeLDNTSAQYNWqVZN21OwZ+25oaCjRAri5uREVpXnSlN0zO6jkcjn6+/thMpmwYMECC3HOX2Mmkwmenp4279EeJSMzex1u9hxftVqNwMBA3HvvvZgyZQrUajVKSkqgUCjA5XLx6aef4tFHH7Vom09LS4OPjw8SEhKQkJCA0tJSiMViuhdGwaXVatHY2IgjR44gLCwMSqWSCkHm1CDmz8nhcFBcXIzCwkIqmjEUPkN7snsJDg7Ghg0bAAD33nsvCgoK4ObmRuPNeK/d3d2xefNmlJWVobW1FZ6enti5c6eNTlV0dDQiIyMRHByMqVOngsvlQiQSkcCuuTk5OSE1NRUJCQlQqVQ2DqZ1sYbdM0u0MAofADZoGQ6HQ4lXnU5HjqhOp8Pw8LANPzxLSFZVVaGqqgqpqalYuXIlGhsbiU5qIvP396fOBK1Wi7CwMBKa7enpQWlpKVauXOkwYQyMJ5eys7Nx4cIFKBQKbN++nfi029rabklLYN6an5iYCK1WC7VaDaPRCH9/f4SFhYHH42HDhg1EecTmc19fH9auXXtLcdfe3l58++23RA/F4XAwY8YM/O53v6Nxn4wZjUZ8/fXXUCqVVLQfGhoCn8/HV199ZffzUqkU4eHhWLFiBQIDAzE0NIRVq1YhJSXFIdLePBlp72z8NfqQMpkMly9fxvbt2+Hi4oLNmzdDKpWipqbGhoYtMjLSAjEOwC7iy/x+mZkjPe3twwyFav5Ze8beSXJyMoaGhlBeXo7r16+jq6sLc+bMsVkLv8SeeeYZqNVqyOVyzJ8/HwMDA2hsbMTQ0JDd8WPP3traiscff5ySdqwz155FR0fj/PnzSEhIgKurK3766Se7iST2nDExMWhsbERgYCB8fX3B5/MhFottAjBmg4ODcHd3x6pVq+hsAmwLsRqNBt3d3fQMf//73wHAoijG3hVDQ0dERODSpUs4duwY4uPj8fvf/96hth+Px8Ps2bOpwMfoSRjyn92LyWQifyIkJAR79+7F0NAQdDqdxfUWLFhAughZWVkE6JFIJOByuRMWTuwFa3FxcTY6QpP1D9hYzp07Fzk5OcjKyoK3tzfpA1mDrphuy8jICJ0jwPhY33HHHXaLRrGxsTZFR3v3DPxMl2tenFMqlSgpKUF0dDTdLytSy+VypKamgssd11Dp6Oiw0Fl0ZDqdDt3d3RgcHCT2ArFYjJiYmFv6lNY2MDCAEydOoLe3F8B4h2lxcTFqa2upcGnPrPdk884xb29v3HnnnaipqYGTkxMlKFUqFUZHRy10jMzN39/fbqIiJiYGjz32GP3ZZDKhvr4efD4fCQkJFgWSq1evWgCpWPdpcHAw0eQNDg7ip59+goeHByXwOBwO/P39sXnzZlRUVEAoFNK5qlAoLFDX1mYwGJCYmAiDwUBaWuHh4YSaNp/PVVVV8PX1JRqpgYEBoqhmVKnW42yt4eeI5SEjIwOXLl1CQkICiouLwefzcc8999hoxbH95MiRI1i5ciUyMzPR39+PkJAQh4VT9ts+Pj7IyclBUlISAU2cnZ3h5OSEqKgo3Hbbbbh69SqysrIo1mS6thN1KLFk4eHDhyGTyZCSkoKenh6LTozExETqUIuPjyc/raWlBTNmzLDx9cxj4cLCQtTV1eHxxx8HYEnTzWzatGkYHR3FtWvXMHfuXAJRsa4Xduay67q5uWH69OkQi8U4cuQINBoNBgYGsHz5cqJYNjfrvZHL5drsh9bjPTY2BrVaDYVCgbGxMQgEAtxzzz2YNm0afZbNjerqapSUlMDFxQVcLpe6d627sdi1+/r6UFdXBw6HQwWqpUuXUoewwWBAUFAQsrOziY6TUSOax57set3d3Zg/fz5pWAHjTCNeXl5E12hOYcsAYNHR0TAYDDQ+jEaR+X+MPth6/ri4uFiA86z3pNtuuw2FhYWQyWRIT08nVg3ruHlkZAQRERFQqVTo6+sDML6XaLVaG9Ans3Xr1iEnJwdLlixBcnIylEoloqOjLd4xG8ddu3bhlxhbn2VlZaisrERhYSH27NmD2267DZ9++inS0tIwa9Ysi/tKT08nTWedToeEhATExsbCzc0NGRkZ0Gg0JMvQ2tpKc8rb29tib2U+wpIlS7BixQoA42e7k5MTPD09bfYnV1fXXywnwePxbHIDzs7Odt+ldR7GeozMzcPDg/IdLi4utP8olUr09PTQOdTc3IyVK1dizpw52Lt3L7Zs2UIsAS+++CLa29vpjNLr9fjuu++oK5dpcLIEdUhIiN34nd2/v78/URPqdDpiztBoNESHCYxrehkMBgIFM4Cou7u7hQ/r6+uL5cuXIz8/H7m5ueDxeOjt7SUQnXUeRiqVori4GA899BC0Wi0Vsx35WK2trWhqasKOHTsoX1BTU4MzZ87YAG/9/f1tCiGOYhBgPMa5du0apkyZghkzZkCv19ulFuXz+eDz+ZDJZOjv74dOp6MuUblcjl27dtnElFu2bIFEIoFKpYJarcbcuXOJSpn5vMC4b7J69WpIJBILvXeRSIR169ZZFNcFAgEWLVqEyMhIeHt707krl8sRFxfnsAgUGBhosx6CgoIsur7ZM3t5eSEmJgYNDQ3o6upCbGws4uPj4efn5zB2mYxxOBxi7mDv+lbsUEajEeHh4eBwOBgdHYVOpyOQF4fDwSeffILt27fj0qVLUCqVmDJlChV2PTw87AIWzfXWWIcv+y1rYCSL/RkdNgNis887ilcvXbqEzs5OyvMZjUYEBATYgEIMBgMyMjKgVquRmJiII0eO3LIj3JxGfzJxSWVlJZqbm8Hj8cDhcNDb22sDhLUem1t1r/1m/1njmG4F2f7N/mtMKpXi2rVrSExMnDQlC/Dzwv0lnLzmxpIcbm5udlHHtzKmPcTn8x1uMDdv3kR5eTlGRkaoCPbfzheq1WpRWlqKsrIyBAYGUgDIKHisraamhnSiGOVTZmYmIUHYBlhbW4tLly5h27Zt+Ne//oV7770X7e3tKC0txXPPPUdJTC6XixMnTgAYRzMeO3YMV65cQVBQEO666y6HARUzc+oYRxu6vYSpIzMajRgYGMCUKVMmvYl/8803aG1txZQpU4gOkMPhYPv27TZ0SOzPrGjy7xTPHN3/Lz2AHHWTmNN+HjhwAK+99hr9W09PDw4fPoyHH34Yb7zxBl566SV0d3ejv78f3377LVauXIm0tDSYTCYEBwfjtddew8aNG+0K5/b19RE/+S+10dFRqNVqcDgcCAQCWm/19fW4fv06goODSWiUiYubJ2+PHDmCpKQkJCUlEU2No6SJWq3G999/j/Xr18Pb2xtjY2M4f/48RkdHERISgszMTIvvFhcXQ6lUEg97ZWUliouLoVAosGzZMpv1Zb52GhsbUVNTQ8mBoqIiu0mRyZg5775YLIZYLEZ4eDi2bNlCOkaO0D7mptVqwePxbLpPu7q68MknnxCnv4eHB7y8vODu7j6p/dpgMEChUIDH4016v9RoNA51khzN/Vt1TdlzSq0pTSdrMpkMr732Gl5++WW89NJL2LdvH65du4bOzk4SWjW3kydPIiYmBomJiRb30NTUBF9f31+s7/hrTKFQoKWlBaWlpRgcHMSDDz4IrVaLkJAQlJeXo6amBnv37rX4jqOAwNFYO3L87ZlEIsGbb76J2NhYSlC6u7sTqtyRMfQq6wD9/9qMRiP27dtnoY05kTU1NeG7776DUCgkFO4DDzzgsAik0WjwxRdfQCQSgc/no729HRs3bsSyZcssEqxcLheNjY0oLS1FYWEhJQoMBgN27dpFCQCmrVBeXo7z589j//79UCgU8PDwwI0bN3DmzBnSgmDXff/995GVlYW4uDh88803REnk5eVFNJXmZj4fGNCEJWBYYCyVSvHDDz+gvb0dQUFBWLx4MZydnVFVVYWamhqkpqZix44ddgWmzfcZpVJJXbkT+QT2ElH/CTt16hQqKiqgVquRnJyMu+666z8iemzu6zg64+VyOa5evYqKigpIpVJC4gcGBuLmzZu4efMmnn766V+0Du0Z+z57X42NjUhMTERnZyfc3d3x2GOPTXrPMu+kr6urwx133IEDBw7gqaeeQm1tLc6fP4+nnnrK4fdPnz6NVatWgcfjEYvB/Pnzf1UXvfk93WqsJRIJzp49C4lEAjc3N8TFxSEsLAw5OTlobGzEkiVLbDTegHFgV2dnJ6ZPn05+C4BJdUTfal+trKxEf3//pAr2L7/8MrKzs5GSkgKZTIbXX3+dKILnz5+PO++8c1Kdd46MdfPweDwIhUK71OjseT766COsXr3aBggx0bU/++wzNDU1ISoqivYQPp+P3//+97/6npmp1Wqi9fT396e1s27dun977dTW1iIkJAT+/v6QSCSoqKjAqlWrJuWzs6TYZBNY/yn7JR3nwPg+xAo0jDLOy8vLbtHBkd9l/nuFhYUYHBwk5HlxcTGuXLkCrVaL9PR0ohdj1zp69Cj6+/tx1113wdPTEyaTCR999BEWLlyI3t5eCAQCi27nf/d5J2N9fX2U85BKpRZFDGYNDQ1wd3cHh8PBuXPnqItt1apV1IlqPVbfffedTefKzZs3ER8fbwEIYcXWxsZGGI1GuLi4QCgUwtvb26IAaW7s9/bv34/77rsPFy5cQHx8PLKysvD2229jwYIFFtpuzEZHR+Hs7PxvzdFLly5hcHCQdHzz8vJw+vRpKJVKzJ8/Hzt37pxQj3GyZp4fmEyX9X9ybrz88st46qmn4OzsjNdeew179+6lc+uVV17Bzp07CdTH4k/WeeLn54fQ0FBERkZOOA5lZWVQqVRYtGgReDwempubiQotMzOTktnsuQ4dOoTa2lqEh4eDy+ViYGAA3t7eCA0Nxdq1a6kwYD4OAwMDUCqV8Pf3d8h00Nvbi9OnT+Phhx+ecEwYbX55eTmBSjkcDqKjo3Hy5Emo1WqbIqyj/KC9dyUWi+mMZnO7tLQUbW1tVKRmxnxjvV4PV1dXqNVqSKVS6PV6jI2NITY29hedkVqt9t86U3+pmfsxwOTAWBKJBJcvX0ZNTQ08PT0xb948pKWlWbDr/Br7Nbkpdnaw7nBg/JkaGxsxdepU5Ofno7GxkQCaarUaYrEY//jHP/6tmPnPf/4zSUI4OzujtLQUy5cvJ7YXc61CtvfV1tbis88+w4MPPggejwetVovR0VEIhcIJwTJsXbu5uWH58uW/GPTlyORyOUwmE90H0/r6dxpAfrP/rP3WefVfbqxTQyaTET+vTqdzGKzZqwJzOBPrX9zKuru7cf78eezevRvAzwkPuVyO3NxchIWF2S3WsPtwlFh95513MDIyAh8fH0RGRqKsrAxCoRA7duwg0WDz+7ZHg3KrDX1wcBAczrimExNf9/f3/7eDc5Z4zsnJwdKlS2E0GonakfGYmzulRqPRbheT9bMAQEREBLKzs+Hj44PMzEzilbbXmdHd3Y2FCxdCJBJBIpHg1VdfxcmTJ9HY2GgjcmluDQ0NuH79Onp6euDs7EztxQ888IBNG/dkTa1W4/jx4/jDH/4wqc+PjY2Bx+Ph7rvvJuFHppthTXXC5XLR39+Puro6NDQ0ABhHeel0Oqxbt+6WhbrJ2C95VplMBpVKhdDQUBpjtvZYAQ4YR8lERUXhs88+ozb+xsZGBAcHQy6XU2JudHQUXV1dkEqlVIBhGmRyudwhOqirq4uSD5OltDMYDJBIJHTfHh4eFuusqakJp06dgouLCwIDA8HlcimgViqV2LFjBzZs2IDW1lYqqP3www9Ys2YNZs6c+X/Ze/O4KK+zffximBlgGGDYkV02WRQ3QAVURNGIcV+iiTaJaX2bpEnbJG9i3n7at/mYtE2TtE3TbNUak1Sj0RjjziJBBFT2fWfYZmCAYYbZh1l/f/A7J/MwA6LJ+/30j9x/JTjzPGfOc55z7uW6r8thomVsbAytra04cOAA9Ho9SkpKcO3aNaxZswY3btyARqOhhSoAaG1tpagskUiEq1evYu7cucjOzsbVq1fh5ubG6JYg7+TVq1exdu1aNDQ00GeQn5+PwMBA+Pr6MhxIW37yez37np4e5OTkoL+/n3ZyGQyGe6KgjEYjGhsbUVpaCqlUSlv5/f398dOf/hROTpM6Uc3NzVRXbnBwEEuWLLFrc7f9rcB3lKH3Q+1WV1eHixcvorOzE8Ak6tjNzQ1HjhyhBXRHBad7Oc0sFgs6nQ49PT0YHByE1WqFu7s7nJwmKZWm8vtP97ucnCa1Vvh8PvR6PUWg+vr64tKlS3bFK4PBgNLSUqxbt86u+OPs7IzPPvsML730EuM7arUaly5dwr59+x4oKHBkhFpRJBJhYmKCBopGoxEKhcKhbtR0952uGM5isdDV1QWFQoGFCxfS/cZRQMdisRAbGwu5XE6DbZVKhfDwcBw4cMDuXBCLxaiurqZUsoRrPjs7+wcLCGZjBDl+/fp1xMfHU1oc2wSDVqtFX18fBAIB4uPj8bvf/Y7qyt2rgOvq6opDhw5BKBTCbDYzkrdTraCgAJmZmXB1dUV8fDxiYmLw5ZdfMtB3Go0Gd+/eRVlZGbRaLS5fvky7aLq6uhxSNfv4+KC1tRWlpaWIjY2Fn58fpFKpQ7SrLWVudXU1GhoaqO6jUqnE2rVr8fDDDyM/Px9msxl79uyBTCZDUVER1U57/vnnaXfD1H2OzWYz1sJsCuA/ZOJXrVajt7cX8fHxaGlpwapVq5Cbm0s1TWdKghEk5WySZrN5x9lsNsLDw1FfXw8Oh4Ph4WHI5XLU1tbCYDAwOoGIOQL3zDZJUV5ejjfffBN/+MMfsGfPHvD5fHz88cf3VRQk9zIajeDxeGhoaKBnklgsnrFQrVKpUFhYiM2bN6O5uRmnTp3CggUL0NraygDD3G+xcjZz3d7ejr6+Pjz22GPQ6XS4du0avvnmG2RkZODZZ5+1eyfJGhUKhSgrK0NVVRXYbDYtKmdlZdklkc1mM4DvqHFmWhsAaKfnbJJkGo2GAvlu3LiBOXPmUGT+4cOHsX79eobPptVq0dXVheTkZPpbLBYL1ea0tRs3bqCrq4smnVisSX1XkoieahKJBB988AGWLl1KtXf5fD7mzp077W/etGkTduzYQX2OiYkJRqLOlvJzNmvZNsHf2NiI8PBwjI6OQqvVIjg4mHY4Tn1Hpr4r0707RqMRt27dQnh4OPVDfX19GT6jo/HYnu/TdX2UlJSgpaUFfn5+cHNzo0wnSUlJDv07kUgEvV6PmJiYWb3rTk5OEAqFqKmpwcDAADgcDj3PnnjiCTtf2dPTEyMjI3Bzc4Ovr++Ma5GwFzQ1NWFwcBBsNhs8Hg8WiwUbNmyAm5sb+vv76f16e3tx69YtREREIDMzE6dPnwafz2f4Jzk5Obh69SouXLgAPz8/qpVChO+nK9bMltWEJFW5XO6064CYQqHApUuXEBISgr6+PqoVPFW7BwDtAmGz2di1axeamppotyaZK9uxEkaYvLw8bNiwgYJRL126hLfeeot+lnQRfP3111Cr1ejs7ERCQgLq6uqQkZEx7XwQc3FxwcTEBIaGhqj2mlartaNNm5iYQGVlJQoKCiCTycBisShdHWHnILqbra2tMJlMVMMmMTGRcT6JxWLqe7S0tFD98czMTLz//vsoKSmx0z1+EJsNoJXFYqG+vh4ajQbp6ek0TiWaT9P5lyaTye69tV0nzc3N+P3vf4+wsDDU19fj2rVrCA8Px5w5czA6Omqn17R79+77Bu0RXSU2m42xsTGcO3cObDYbEREROHv2LHbv3s3wB1UqFfbs2UOBBBUVFZDJZACA48eP49lnn6UFNDI30wGtbI2AR3/zm99gwYIFEAgEEAgEiIiIYFCZubi4UEYOuVyO48ePU/aDyMhIuwITMH1+0NG+LBQKodPp8Mtf/pKyYLi6utKOb1sjOSWtVouTJ0/SZ2AymaDRaBzua45yfGSNTbcPzjbvYQv6no3dT1xIANW+vr7YsWMHduzYgTt37uDy5cs4evQofv7zn2PZsmX3XcDSarUYHBxkMATc6xpqtRo1NTW4c+cO1bezWCxISEjA3r17aef5qlWrpj0/bY1Qcbq7uzO0uzkcDtUHt53TgwcPYnx8HGq1GhqNBjk5ORgbG8Pg4CAsFgsjV2zbTZaRkTFtVzwweXZVVFRAIBDQM9rHxwdbt26Fs7PzPWVCRCIRpeVWKpUwm80QCAQO59LT0xO9vb3g8XiU9nImu3jxIgW7EZNIJLN6t3+0B7Mfi1f/oUY2qM8++wzApPPe1NQElUqF4eFh/OUvf3FYHZ9uw/0+Vf/h4WG4uLggMDCQOocWiwWenp6IjIxEeXk50tPT7RJiU5FLU23Tpk0YHR2FWCyGXC5HWloa5HI5zp07RwsxtolZUiCYze+w1XiJiIhAQEAA8vLyUFZWhgULFmDXrl0P3NlF7m8wGBAdHT2tE2g7FwSF09DQAIlEAjc3N3oAZGRkMPR+iGMCALm5uUhKSqICseRa5CAmYrMjIyNYu3YtXF1dIRKJkJGRMe34tVotTp06hZUrV+LOnTvYt28f8vLy7KgGSZLeUeDnyIxGIywWCxQKBTw8PO7pJBAe8HtRnpFnfubMGcydOxdDQ0NYuXIlRCIRtFrtD9ahJxKJUFtbi+DgYEpPYdstAzCTKDU1NXjyySfp3JSVlUEikWDXrl30c0RPq7i4GLW1tZDL5UhKSsK2bdsgkUgogjEuLg5RUVHg8XhYvHgxXFxcIJfLweFwEBQUxHDciOYdoTGzRR9PTeY5shs3buDmzZuUI358fByBgYE4cuQIeDweMjMz4ePjA71ej4CAAERFRdEg3mQyMSgTbQM3UkB05AiTIjUwWchqbGzEY489hszMTHR0dODMmTN46KGH6LwpFApK13Hnzh0EBwdj48aN8PPzQ0lJiZ14NfnNY2NjSE1NRVFREd0fLRYLTeLNVJh1tLeQ/4+KikJXVxeqqqqQnp5OO1SIIOdUs6X1vHLlCpYvX47y8nJs3boVly5dooW5sLAwvPDCCxCJRBgcHIRaraYaUdNd8/sUWj799FP87ne/w5/+9Ce8/PLLKCgowODgIA3qZvuu2xp5Zvn5+ejr60NjYyPmzZuHkZERmEwmmgi9195tW/DNyMgAl8tFRkYGzp49C71e77CASwJgonFmu/YCAwMdahmpVCr09vYC+OES8QKBAKtWrYKPjw8MBgMWLFhAf/9MYAm9Xk+Fo+Pj46elyXNyckJeXh5GR0dRX1+P+Ph4WCwW3Lp1C+vWrbML7Ly9vfHkk09Cp9NBrVZTNNtU8WPbvTU8PBy3bt3C6tWr0d7eDgDIzs7+QeZntmY2m+Hu7o4bN26goaGBot/8/f0p6rSqqgo9PT3Ytm0bAFCO+8HBQRQUFGDx4sUOC0HAJKq6tLQU4+PjsFgsiI6OxubNm6elfPXx8YFaraZnmk6nY4jQu7u7Izk5GRqNBmNjY+ByuTCZTBgaGsLcuXMZgBMy5xs2bEBBQQHYbDZNOBkMBofrmzyf8vJyAJPAFjc3NyQmJqKwsJD+TqlUipUrV1JK15qaGixfvtxhJ9dUu993QCqVYnx8HDExMdDr9RgdHZ2WbuReRhIrExMTKC0tZXQAmM1mREREONSXfBBAlkwmQ21tLaKjoxEZGWl3vvN4PCQkJFCtq+kSXVP9Okdjm8lsqUpJAYNQDMnl8llrddpeKyEhgYJCvL29UVhYiObm5hnfX6VSSUECxcXFeP755xEZGYkjR47Q32p7D1twzr3M+wBRBwAAIABJREFUYrHAYrFM+4zGx8cZWpOjo6Pw9vZ2qN9hO4a5c+fCzc2N0t4KhUKGVqstkGi2VOHkHevt7UV+fj56e3sRGxtLqb3j4uLs1rbJZIJCoYC7uztu3bqFRx99lJ4/ttSdxCYmJlBSUkJ10cgcXLlyBQcOHKBjkMvlOH/+PNVCNRgMdoUlYuT3bNy4ES0tLZDJZBCLxdBqtZiYmMD//u//OjzLWSwWnJ2dUVFRgeDgYCxcuNAudmOxWNDr9bNei2Qser0e3d3d6OnpoZRaUqkU69evx+bNmxnvtl6vt5un6Z6RRqPBtWvXYDabqfap0WhEVFQU/vjHPzocz726vGwTZ4GBgTAYDBgeHkZ7ezvkcjleeuklRvGKXK+uro6Ccmbji5lMJnzyySfIyMiAUCjEI488gsLCQoSHhzt8P0pLS1FaWora2lraJebk5IS///3vDotpx48fR2hoKEpKSrBhwwaUlJQgNDSU0ZVLfGlCxbphwwaaEJ9Kqy0QCLBv3z5UVlZCLBZj2bJllBbVUfKb2Gz90ry8PCxduhQRERGMQkRQUJDdGWgymShts1qtxsjICNXTJXSofX196O3tRWpqKng8HqqqqjAxMUG1V6cbK5fLxdNPP41jx46hsbER3d3daG1txR/+8Af6OVvwCAA8//zz+OCDD/Dyyy+jtrYW9fX19/y96enpaGxshFgshkKhwJkzZ8Dj8ewSmx0dHSgvL8fGjRtx69YtPPLII1RTm4yjuroabW1tFOQZGRmJyspKuzhELpfTAkptbS0CAgKovhSXy/1BO1hEIhFGR0fB4/GophvpEiT7Vnd3N33fyJ6Un58Pk8mEvXv32r2rVqv1ngUVW52u9PR0SCQStLW1oaSkBC4uLoy9hcViUZ1scp3ZFOdVKhV9d27fvg1fX1/s2rULfn5++Pvf/47R0VHExcXRs7GlpYVB07tlyxa88sorePPNN/Hiiy8y5n225yjpTBEKhVRbsbe3FwMDA1i+fDkOHDhACziEjjAuLs4ubzDVbNlhJBIJQ4pErVbDycmJxi3ks0RzemBggL6rw8PD0/p+ZrMZ//znPxEWFoYrV65g9+7dGBoawsmTJ3H48GG7z9+PL0qepe05P9OzfJBYz2w24/bt2/D09ERycjLdK23Xpq2v0dvbC4lEAq1Wi+HhYZp7IPmH+83DqtVqXL58GYGBgVi4cCHi4+NnZERgsVh0X4qOjoZYLMaqVatw7do1RsHfYrHgH//4Bw4ePEif4/j4OM6dO4ef/vSnjOu2trbSOWCxWLSARbrJUlJSGPHW/QDJy8rKUFxcDB6PB6lUCgBITk6Gp6cnvLy8GKwL9fX1+OqrrzB//nxER0fDarVSPVClUonVq1dTilRHdu7cORw8eBBOTk44duwYhoaGsH37doeNF1evXkV1dTWamprAZrNhMpng7u6OY8eOMeZfpVJBoVDg2rVryMnJoWBSs9mMt956y6F8x4/2w9iPxav/UCMbXH19Pd5///372njlcjlkMhn8/f2nFb+9HyNobAAMhwT4LgC2NYL4Bb5DRThKrMfGxiI2NhanT5/GE088Maux2AZJwCTVxUwJ+46ODmRmZmJwcBAikQgvvfQSTp48ic7OTkrNdr9z09HRgaqqKgCTB/c333yDiIgIihD39fVlJCttaWI8PT1x69YtLFu2DEKhEBaLhQbeOp0OeXl5aGtrw759+yjqlwhwTy3kAZMaZNXV1ZSuBJhE6RCKBUe/jfA+E17p5cuXIyIiAidPnmR87vz589Dr9QgMDKQoBQ8PD7i7u4PD4SA4OBjOzs50Don4/EcffYS0tDR4eHjAxcWFMZ6p5uTkhDt37iAqKooiOqZzriUSCZ5//nk0NTVh8eLFePjhh/HWW285DOxna7ZFhvz8fHR3d8PHxwdLly5FcXExBgYG8NRTT9FnSOY9JiaG0kCuWrUKeXl5aG1tpRpRttcODw/Htm3bYDAY4OnpSR3n0NBQhIaGwmq1oqCgAMuWLaPFrKamJkgkEof6BU1NTaioqEBAQAB6enrA4XBQWFhI5zMhIWFGWtHLly/j73//O1599VW88cYbqKqqohz7wKTWVVBQEMbHx1FaWopr167By8vLrsOtqakJR44cQWhoKBobG5Gfn4/w8HAIBAJ4eXkxiusk2FKpVKiqqsL4+DhNtI6NjdkhxIODg1FdXQ0ul4uysjI8/PDDNHBXKBR2nyfrPDU1FWfPnkVPTw9EIhGamprg6urK+Dx5lnl5eRgaGkJ2djbCw8Nn7ILJzMykfOZCoRA3btzAihUr7KhLiJFnT2gG4+LiUFtbi+TkZBgMBrS0tFCKB0J3dvfuXVitVixfvtyu+GxLZebt7Y2goCD6N6PROCtebUIXSIROSSD23nvvUWdcqVRiZGQEMTExMBqNGB4eBovFmhVNbWVlJV599VUcO3YMmzZtQkxMDNX+mY3pdDp0dHTAw8MDa9asgUKhgEAgQFtbG5KSkhyixLRaLdzc3Bi0F+SZEfQqMdsuhfHxcZw4cQIJCQnw9PSEu7s7vL29HXbKzMbKy8vh4eFBOfZ7enogFArBYrHsAjsyDolEgps3b6Kvrw9cLpd2n8hkMobeBLHi4mIcOnQINTU1lDIuLy/PIXhCq9VSusKsrCwsWrQIEonELiFA5mpgYAAvvPACampqaIf1n/70p+/F1/4gxuPx8F//9V8wm82UukGr1TLG3dfXB29vb3h5eTGSocHBwdDpdGhoaHBYvDKZTDh58iRSUlKwfv166PV65Ofn47PPPmPQZZE1M3/+fPB4PMTGxqK5uRlarRY9PT0MyiSZTAYOh4NNmzbRfXpkZITSTEy3p2zatAnu7u5UC+VnP/vZjN3gIyMjyM7ORltbG7hcLubPn4+amhqK6pVKpbh16xbGxsYgEAgwNjYGYLIoQHRIpvMhyXo0m82wWCz31Iirq6uDSCRCTEwMioqKcPLkSURFReHAgQMOOeFnMoFAgJSUFIyNjSEpKQkhISG0Y5EkShyNtbe3Fy0tLfD39weXy6W0WlO79GzP99u3b6O2thZhYWH4xS9+gfLycpjNZqxduxZWqxUnTpxAcXExIiMjKcKf6EG4ubnRvWLqtcViMbq7u5GUlARfX1/o9Xo7NKqjOU9LS4PRaMTq1avx2muvwdPTk953tnb37l2EhobC29sboaGhWLBgAbq7uyEUCrFnz54ZgUFkbZ86dQpmsxnx8fFobW2lCQPSgXv58mXaeXgvX5nMSUtLCwwGA5YsWYL+/n6UlJQgPDycdniIxWLcvn0bcrkcvr6+VEOK6DA6mgOr1Uq1GYilp6fj008/pV1Wtl0c165dQ1JS0qz1IJOTk8Hj8aBUKjE6OgqhUIiBgQE89thjSElJYSRYN23ahHPnzlEx78WLF1M9OoPBQNegQqFAcXExampqMD4+jqKiIrDZbAQHB0MoFFIhejJm0vHjqFPXken1eqhUKkb8ZLFYqL6No2fT19eHvLw8dHd3w9vbG8nJycjPz4dYLGb4ul9++SV+8pOfzLqjBpjUljt06BAtXvb19VGtOFsjKGpS9CMx3HT3EAgEjG4YALh+/TpluXBkLBYLY2NjdP9zVMyyWCyU+trWjh07Ni2dGI/Hg1AoRF9fHzw9PSlzxXSJYgKweeihh1BUVITMzEzMmzcPJ06ccPj5s2fP4s0338SRI0dw5MgRlJSUUL9oqplMJoyOjuLw4cOor6/Hzp07sW7dOnz44Yf0zIyOjsadO3eg1+tx8+ZNPPzww5RCe2xsDEuWLAHw3fNVqVQ4f/481R7W6/VUz22mPc1gMNB3ZvHixfDz82MAZoaHh6FQKFBWVkZ11oge1xdffIH9+/fDz8+P0Y3l6+uLZ555hnGfsrIyeu4BoJpvpNB66tQp+Pn5QafTYf78+di5cyfDfyDUZ/7+/hAIBAgKCsLrr7+OJUuW4MUXX3ToM6rVari7u0MikdCkOSmcTGfkOunp6SgpKUFiYiKuXLmC2NhYHDp0iO5x5B4ymQwhISEQCAS0Czg9PZ0CrQBQLVKVSgWlUolt27aBw+FAoVAw7p2amkrBlDU1Ndi2bRvjmc+krzsbI+9SYWEhuru7YTabYTAYYDabIZPJ8NRTTyEqKgpCoRCXL19GTU0NAgMDKTgjKCgIfX19DH2sqXN+48YNLF26lOE/q9Vqug4fRKfrfgsYrq6uaG9vR2hoKG7evMlgItBoNIzuOZPJhJSUFHz44YeYP38+3N3dIZVKGcC6mYDlM3U49/f3IzEx0a67gxj5zvnz5xEfH087WIqLi9HR0QFnZ2ds2bKFwYBB7tvW1obR0VFkZmbSWJLoIU2lmo6NjYVGo0F+fj68vLxQW1uL5uZmpKWlORyXSqXC2NgYfvWrX6GmpgbAZH6BgApnyr8RjaypAGLyncHBQZw6dQopKSlISUm5J0OERqNBZWUljEYj1qxZYwdymWoGgwEXL16ESCRCd3c33nvvPfT09KC6uppBaezk5IRz585RECjpVE1OTsbhw4cp9Spw/+vPy8sLmZmZaG5uRmVlJaRSKeLi4hgSDlNteHgY8fHx4PP5VI91aGiIsWeSTqwLFy5g//79GBwcxPnz5xldfMRSUlIQHR0NrVZLwXtarRZarRYjIyN0P7Tdt8n/25qj8z0kJATR0dFgs9lwcXFBbW0tSktLYTAYIJPJ8Nhjj9E1v3r1avB4PIjFYuh0OoSFhWHlypVwd3eHSqWakWXAYDCgp6cHnp6eVEvv5Zdfxp///Ge74pVarUZRURFef/11vPHGGzhy5Ajy8/MhlUoZz89kMqG+vh7V1dUwGo24du0anJycwOPxoNPpqP/wf0Gj+6P9WLz6j7cDBw7g1q1bCA0NhZubGxUNnxrc2Qb1xcXFuHbtGnbv3o1du3bh6tWrCAgIcOgozMYiIiLQ2tqKxsZGmpxzcnKCwWCASCSiBzg55C5cuACBQIBt27bB2dmZJsGXL19uh6wim5RGo5kVld/AwAAaGhogl8vB4/Fou2h2drbDzZzP56O2thZNTU3IyMjAnDlzMDExMeNGdy8jqF8OhwM/Pz90d3dDKpVS/ZmVK1cyuKzJxtXV1YW//OUv6OzspHQRf/7zn2my6IsvvgCbzUZaWhrOnDkDPp8PNzc3NDU1QSgUYv/+/Xa6PRKJBJGRkeDz+dBoNNDr9dixYwcNdBxtmgaDASEhIbQIIJVKKUWOrQUEBEAul6OsrAwjIyMICgqC1WpFV1cXQkJC8Nprr8HNzY3eg8ViYcGCBeBwOGhvb4darYZcLseCBQsYh71tQDA2Noa8vDxERkaCy+XCyckJ0dHRFO1ErgsA/v7+VHCYCCj29/ffF1J5qpGxtLe3w8vLC8888wwuXboEYDJItUXZA5PJAkILtXbtWhQUFODtt99GUFAQnnrqKcb6dnJyQlNTE+7cuUMpHkiRb+3atTTRp1KpkJeXh8zMTJhMJjQ1NeGvf/0rUlJScP36deTm5jIQ1DExMXBzc4Ner0doaChUKhVGR0dhNBohlUoREhIybbFBq9VSZ5okDch9bDsbCQ3aggULEB4ejk8//RSFhYXYv38/TW45Qr61trZidHQUEokEf/zjH2nQmJycjNHRUbz//vuUjoys0eHhYbsk5caNG3Ht2jUUFBRg3rx5SEtLA4vFgkqlgslkmpaub8+ePbh8+TKioqJQUVGBoaEh7Nu3j5GIIOspLCwMEokEN27cQEhICObPnz+tXpuHhwc2bNiA4OBgGAwGbN++fUYqPNtrBAQEwGQygcPhYGxsDD09PaiqqkJNTQ0yMjLg5+eHefPmob29HQ899BBSU1Pt6BPImMvKyrB69WoEBQXRv505cwaLFi2akRsamER/h4WFwWg0IigoCBcvXgSXy0Vvby/dq5qamlBeXo6XXnoJt27dwieffIKYmBg89NBDWLZs2Yy/lSCOiF4D8F1yf+qcOLLKykoIhUJaHCgvL8fFixcRHByMjo4OLFmyBCEhIYzvBAYGIjk5GR9++CHWrVtH0fJKpRIlJSWMObEdZ3R0NGQyGerq6jAxMQGFQoH58+dj+/btD6TLcfPmTYYw/D//+U94eHjAZDKhubkZ+/fvt+O77+rqoudFZWUlgMn3s6GhAevWrWOMQ6fTwWKx0M4DDocDs9lMC/7EyHeKiopoEra/vx+LFi3ChQsXEBYWhk2bNtlR2pIklYeHB2pqajBnzhwMDw//P+f4tlqttOgcExOD5ORkqNVqxtk+NjaG2NhYOnbyPQBUgNiREapXW02boKAgvPHGG3ZjcHJyQkpKCjw8PJCVlUUTsU8//TQjEZuXl4eQkBBkZ2fDarXi5MmTuH37NnQ6HbZs2YLNmzfbBceXLl2C1WplaIDyeDysX7/ebt2RNRsWFgYejwdfX1+qkyQUCimaOj09HTKZDKOjoxgcHIS3tzeEQiEGBwehVCrx+OOP2+2ZIyMjqKqqQm5uLuRyOW7evAkul+uwk8/WSLe0QqGAWCzGe++9h7t376Kurg5xcXH39f6Q+7S1tcFsNjPoURwZeTZjY2O4ceMGfHx8IBAIMDo6ChaLhYCAAKxatQqJiYkUDe3k5ITGxkaw2Wxs3boVbW1tACbPcoKot1qt2L17N1auXInx8XFIpVLIZDJIJBJ0dHSgt7cXzzzzDBYtWsSgn6muroZQKER5eTlYLBYyMzNRVFSEuLi4GX+L0WhEQkICeDwesrOzERMTg/Hx8Wk7BqezoqIi7N69G5WVlViyZAntRpyNcblcLFy4EGKxmAIDNBoN9b3I2nN2dkZRUREqKyuxcOFCqjflyGw7BUnR6OLFi2Cz2aivrweXy8Xy5cuxdu1a+Pr6QqFQoKGhAWazGR0dHXjhhRcgl8vxi1/8gu6nwHf7GtFtEQgE1D/u6OhggD1sAW4FBQXw9fVFcnLyPRHBJFE03dq3XdPkfgqFAlu3bqX7cWtrKyMZ4uLigsTERPT09MBisWBwcBCjo6MoLCwEi8WiwIOBgQF88803YLFYGBwcxGeffYbExER4eXnBw8MD3t7eDv1colW2du1a+jeDwYBjx47h1VdfZSRObH1dgUCAZ599lvq6fD6f4euaTCaMj487pICeyVgspnB6YmIi7ty5QxNntoktct3ZXJ902pGisKurKwIDA+m5OdXMZjNqamrQ2NiIiYkJPP300xgZGcH4+DhDO5bFYqGmpgYsFgt8Pp+Ce7q7u+3WgW0Rr6uri1L5s9lsGI1GZGdnO/S79Xo95syZA7VaDS8vL4yPj0OhUGB4eNjus4RG0tXVFRMTE3BycsLq1atRVlbmEFSg1WppXMTj8WjHBCmKAsC6devA4XDQ3d2NjIwMSl2nVCrh7Oxs58d+8sknFByiVqvp88vNzXW4r9t23vf09ODu3buIiIiAn58fPvroIwp6Gx8fR319PZRKJTo6OjA4OEifAZfLpeOw7YgZHx+n4C4ulwsfHx8oFApGIlYmk2H+/Pn0nPXy8sL//M//AJjUX9m5c6fdeNlsNuRyOQYGBmAwGLBs2TKwWJMaPoRei4wNmOwm8Pb2RkBAAIKCgvDb3/4WXC532pyK1TqpLRMaGgpPT0+sWrUKKSkp0Gg08Pb2Zqx58nvZbDYCAwNp92Z7ezsaGhoY1yXATqvVCqVSCb1ej/7+fjvfPy0tDXq9Hi0tLcjJyaHFBbFYTNk8fgjLy8vD9u3bKSiPaMSQ90Cv12Pz5s20y9BqtWJsbAx1dXWIj4+nRTTbdWU0GsHlcnH16lXa9Ur2oddffx3PP//8fWm+A9+tUSJNYUvfOpNt374d+fn5+PLLLzFnzhyqzUx0mwibiJOTEzgcDqVw7uzspN39zzzzDNRqtV0X9Pj4OCoqKrB+/Xqo1WqUl5fDarVi3bp1dj6jj48PmpqaUFVVBR8fH7i4uIDD4cDb25uxL9y9e5dKU3R2duLs2bPYsGED1Go1Pv30Uxw6dMiuyCOTyWheiVyLFKunzmFoaCgMBgMkEgn6+vpw+fJl7Ny5c1q6N61WCy8vL4hEIhrvNzc3z9iJpFar0dLSAolEAmdnZxq7R0VFMahwPT09MX/+fPT09EAikSA+Ph6xsbHTAhDPnj0LpVKJ6upqrFmzBhKJBJ988gleeeUVh2eQVCpFc3MznnvuObz77rsAJveWuro67N27lzF2d3d3hIeHIyYmxmEc/qDFCxcXF1qcu3XrFk6ePAk2m42HH34YK1asYOQxbcfi7e1NqVGlUik6OzsZnVdsNhubN2/GuXPncO7cOUilUixbtgwrV660eyZubm40DrRarVAoFLBYLHB3d4ezs7MdaHQ2HY3EIiMjERkZCbVafU/QlkAgwLp169DX14euri6o1WrU19dj4cKF9/SbSZc3oXh//PHHKfsV+V1kvEqlEh4eHrBYLBQcs2jRIhw/fpxxTRaLhbi4OOj1epjNZvD5fIyPj0MikYDP51P5lB8LV/839mPx6j/YSLW4srKStu2zWCy4u7tj+/btjM+Sl6+goADz58+nCCYAjOr4g9iCBQtokrezsxO+vr5wc3NDSUkJPDw8aDKIHLhLlixBXV0drl+/Dj8/P4r6coQm1Gq1aGxsxNtvv43U1FT4+fnBx8dnWvHKkydPIjw8HDdu3MC6detQUVGBoKAgu3ZR4pTs2LEDpaWlFB0JTG4mU/mm78eio6MREhJCE4cmkwlarRZ6vZ5SsNmOgdzDw8MDer2eFqSio6MxNDRED+fh4WGqG3T16lWsXr2aJoxfe+01iMViO92ewsJC2t1G+IX9/PywY8eOaYNCPz8/ZGVlgc/nY/ny5fjVr36F8PBwPPLII4zPZWVlAZgsuv3+97+nv0csFuP8+fOMgoDFYkFQUBB27twJsVjskJOcGBm7n58f9u/fDxZrUuhaq9VidHSUrtupzuWWLVtgsViwY8cOvPPOO/j444+xefPmB6IrmmpEhLexsZEGUUNDQ3bXvnr1Krq6uuDl5YXg4GAMDQ1Bq9UiJiYGg4ODcHFxYThP+fn58PHxwfLly6lzP7VziByWJOleWlqKnTt3YsuWLRCJRPj4448Zjm9AQMADC2qazWba/h4bG4t//OMfcHNzo4kLJycnXLx4EWq1mnLCz5kzB08//bRdMu5+kG9cLherV69GeHg4PDw8aGJrfHwcAQEB1OEma4NQCMlkMsb1dTod9u/f7/CeSqUSZ8+exVNPPYX58+fDaDQiOjp62gAlMTERiYmJaGtrQ35+PsrLy5GZmYnU1FS74nZnZycNvA8ePEi1WmypT2yN/C02NpYGc/PmzcPvfvc7iqyur6+nmnWxsbEMR33qNevq6lBeXo6amhpKS8bn8xEREYHu7u5ZARN4PB727t0LDoeD/fv34+LFi+DxeAx9E5lMhvDwcEqt94c//AF9fX1obm6+Z/GKrNG1a9fi6NGjcHZ2hqen5z11wYj19/cz1rZarcb27duxfv16nDp1Ck1NTXbFKxcXF2RlZeHixYu4fv06PDw8oFarKfr30UcftbtPUFAQDh06BLVaDZ1OB2dnZxgMBuqgPwi9hF6vpxSaRUVFiIiIwBNPPAFXV1eqyTR1L5HJZAgLC4O7uzv9zePj4w7p40iR+ejRoxgfH0d7eztaW1vpfEwNODo6OqiOji2QYTqAyOOPPw4Wi4WNGzdSEMV0z/v/wmwpL6qqqtDe3g6tVovk5GRcuXIFbDabJqGioqJQV1eH+fPn23WES6XSad8F0kFYWlqKmJgY8Hg8tLW12SHsyTxeuHCBUhWStZ2fn4+5c+dSX0ckEtEO0rt376KzsxP//d//jcj/n35t3rx5tMBELCkpCTqdDjqdDkqlElVVVfDz82N0dE0dS1paGtzc3BAWFobBwUEcP34cOTk59N7Z2dn0fDEYDLRjbWJiAjqdjpGwIHPd29uL5uZm5Obm4tatW6iqqsLcuXPxxRdf4PHHH5/2Wfn6+qK/vx9tbW0ICgqCj48PhoaGEBYWNu13pjPbjmaxWIzx8XGaoLPtdJ5qw8PDWLFiBVJTU8Hn89He3o6WlhZ4enri8uXLMJvNWLBgAfUllEolIiIioNVqaeLONmkDTCbw71U8A5i0zaWlpcjIyMDIyAgda2trKwQCAWJiYqZNkEmlUnz++ed47bXXYLVaER4efs8OIUeWlJSEixcvorW1FSKRCPHx8VQLgM/n0+54R9ba2ko1Q4kFBQXRpBUZd1ZWFlpaWtDe3k47wuPi4hAYGDhtlx4phBcXF8PX1xePPPIIjh8/Tml3oqKi7otexpbakYCihoeHMTAwgNTUVLr2bPfAnJwc1NfXo62tDZWVlXTcPj4+DpHceXl5qKqqQlhYGLy8vKDX6xEeHo7IyEjExMQw/GkOh0P9Y2LOzs5ITU1lAK9cXV0RGxuLn/70p7ToRv5ua52dnWhvb8eOHTvA4/EwMDAAsVgMvV5Pad9IRywwCXg6e/Yspc355z//CR6Ph8DAQOh0OkaRaKovYevrkrNmqq+rVqvR39+Pf/zjH0hPT4efnx+lP3IUV5AY5Pz585BKpQgICKAdJD09PXRPJuPq7+/HpUuXIBQKkZiYCB8fH3h5eSEiIsLhXiUUClFRUQEfHx/asUP2K0cmlUqRn5+PRYsWUcpVjUaDkydP4siRI4x5aWlpgUajoWeISCRCSEiInd9C3qMFCxYgOjqaArd0Oh1kMtm0RU8vLy+sW7cOrq6ulO5uzpw52LVrl91nDQYDLQTExMTgiy++AI/HYxRrbI3L5WLjxo20yPXzn/8cPj4+jLXp4uKCnJwcKJVKhl9rMpnw6KOP0v2QdI90d3fTZC0A7N69G88995xD+lZbu3nzJt566y0G5ero6ChdL5GRkfDz80NbWxst/mo0GlitVjz88MOM9UfWE2E58fDwAIfDgUqlQn9/P433SdzNZrNp9yVVKtjUAAAgAElEQVTJR5jNZofFV39/f+zcuZN2XWg0GqqZaTQaGYAdsv5MJhOCgoLg6emJvXv3QigUQiAQTFtEUSqV+Prrr/HCCy8AAIRCId555x3aifbiiy/S/Y+sw8TERBiNRgQEBGDJkiU4deoUkpKSkJWVRfcrUtiIiorC8ePHcejQIaSlpVE/gJizszPWrFmDNWvWMP4eGBiI55577nvTBpLxrFixAkFBQdMmnq9cuYLDhw+joqICW7ZsmVUnP+lmkEqlKCoqgre3N9zd3eHu7g6z2fzA7AgAGHR3s/Hzg4KCsH79elocIetaJBLhoYcesotDAwIC8Oijj0IkEoHP51NaTjabjQ0bNgBg6gPevXsX69evR3l5OfLz8xEfH4/PP/+cdtLa7t0KhQLl5eXw8vKCs7MzdDodNm7cyMi1mM1muq4KCwuRnZ1NO1defvllxm8m1160aBGuX78ONpuNqKgoqt1rSyNI3oPr168jMzOTQS03ODgIrVZrV+wCJnM8y5Ytw4kTJzAwMIDz58/bXXvqPYqLi3H79m3MmzcPrq6ukMlkNH6y3e89PT2Rm5sLq9WKK1eu4MSJE5g7dy7Wr1+PhIQExm/V6/VobGzEO++8g1dffZV2P8vlcrv9gTwfhUIBHx8fRif4yMiIw8LbVHruBwFAOjKpVEp103g8HlJTU8HlciEUClFaWoqf/OQnFARNxrJ48WKwWCz4+vqip6cH//u//4sVK1YgKysLXV1d+PjjjxEcHAx/f3+YTCYUFBQgNzcX0dHRkEqldvEn+S0VFRVoa2tDf38//Pz8oFar4eLiggMHDkybgzOZTJSee2oHHfl3NpuNs2fPYu7cuYxz6/jx4zQ3QszJyQlBQUHQ6/VobW3F1atX0d/fjwMHDszYeefm5oacnBzcvn0bYWFhCA0NRUdHh133KzBZ2COsXBERETh9+jQMBoMdvS4By8XFxUGr1f4gGoI/2uztx+LVf7CNjIyguroaTz/9NFQqFSYmJqYVOiRmNBrh7e2Njo4OGogT9MP3sZycHHh4eKCyshL19fVgsVhYs2YNli9fTsdDWkaTk5PR2tqKL7/8EhqNBj//+c/tnChibDYbWVlZ0Ol0aGlpgVqtxtDQEIKCgvDaa68xDgGiM3P48GHU1dXhsccew549e/DOO+9MG6D7+Phg27ZtdJNSq9U4ePDgrBOqjoy0hl65cgWjo6M0UUAKb6T929bxsFqteOyxx+Dk5ISNGzfi3//+N+1UIvNHNLSAyUOfJPQB0IQEuT+xnJwc2sKrVCpRU1OD3t7eGdGMhFuWzH1WVhZF7E01tVoNiUQCpVJJ6QJ9fX0xODjIQHSyWCya4L958ya2bt2KdevWobi4GOHh4XaJCqILEBERgYGBAfj4+CA0NBSLFi2yS56Qz8vlcsTGxsLd3R1//etf6d++j9lSxpACQXh4OK5cuYK+vj47pyQlJQWhoaFQKpVQq9VITk6GSqVCfX09hoeHcejQIYZz7e3tjdzc3BkLPCSAM5lM1DnYsWMHgO9oEqYaQZXb2ky0K8RcXFywefNmuLq6Yv/+/fj222/B5XKxe/du+pnz58/D2dkZS5YswerVq+Hi4gK1Wo329na4urpSLvX7NR6PZ8fNLhAIGEhl2zXFZrPt6F5mKtyRpBaAWSPYic5UWloa8vLy8NVXXyEvLw+7du1CWloapXM4d+4cEhISUFlZiYMHD8JoNOLDDz/Em2++OeP1BwYGaJdUbm4ucnNzMTAwAC8vL6xYsQK1tbWorq5GX18fOjs7GfRHthYcHEwR3AaDAbdv34ZUKoVKpUJaWtqsEp+kM279+vUICAjAwYMHIRaLGYhrPp+PsbExfPPNN+ByuQgLC0NlZeU9UVFWqxUxMTHw9PTEkiVLMHfuXIyNjdnp6M1kIyMjDNqxxMREmkjQaDQOf6PVaoWfnx8OHjyI3t5eStkWExMzbaFGpVLh9u3baGlpQW5uLuLi4qjY+fexvr4+eHl5Ub0CciaRTk1itnvOnTt3UFRUhJCQELp3T01EAN8V6W7cuIGEhAQUFhbCYrHgZz/7GQD79RIQEAChUIjGxkZs3LgRer0eY2NjNDCx/bxKpYJMJkNkZCTt4LNNtP6/tIaGBqSmpiI5OZkis6eepTk5Ofjyyy9x4sQJREdHUxHe/Px8hIaGTktdR/QAzpw5A09PT0ilUnh6euLQoUP0M1arFR0dHRgYGEB9fT16enrg6uoKPp8PDoeDGzduMIIUtVpNCyClpaVYvHgxA8nuqHNtanFtx44ddpRYU628vBzbt28Hi8XCvn37sG/fPrS1tTECLjab7fCsmM6IDmFraysGBwfx6quvorW1FdXV1Q4/b5tAu3DhArRaLVavXg1g8v18UEAFMBkgNzY2QiaTITo6mnYpL1y40GExt76+Hrm5ufQsSk9PR01NDdauXQuNRkNplMj8LFmyBC0tLSgvL0dSUhKqq6shkUgYfik5Z/72t79Br9fTpJmrqyv8/f2Rnp5ul3wbHx9HYmIiKioqaBJJr9c79NUAJkWjr68vOjo67Nbr/dCMZGdnIyQkhAqmNzQ0QKVSUS2yP/3pT3bzNzY2BpFIhLy8PHh4eCAkJARGoxFhYWEoKCiAp6cnEhMT6Xy4ublh6dKlmDNnDi5evIhLly4hMjISGRkZdowHZI0sWLAAQqEQLS0t2LlzJ1gsFoaHh2kHACn+WSwWO6TuTEkf0mFEOuZmAknx+XxkZGQgOjoaFy5cwKVLlxAVFUV93qngMpFIhPnz5yM4OBgTExN0jeTn52PlypXYsmULI84wm800AX6vTjSDwYCGhgbU1tZiy5YtSEhIQFtbG+bMmQMvLy9oNBqsXr2a0UFFzGAw2IEP3d3dsWvXLgQEBKCzsxMBAQGQSCQYHBwEl8ulCUvbcdmeO7W1tbh9+zYiIiJw5coV9Pf329HyRkVFQa/X4+uvv4ZGo6E6Oq+//rrdGMm8BAcH07XX1dUFYLL4QdDo5IyNiYnBzp07odVq0d/fj6amJnR2dmL37t3Izc21o+n28PCAl5cXpfy1WCzYuHGjHcqdzPfo6Ci8vLywceNGqktktVodUvmsX78ebDabsmcEBATYMVwAk8C1nJwcSuPm7e1NdWpJJ4QjU6lUdH9etWoVVq1aRbuephqbzcbGjRvB4XDw6KOP4ptvvsHExARefvllh9cmepCEzWD16tW0w8vWnJycGDS7ABzGwKSbpLy8HPPnzweLxUJPT8+MnRLket7e3hgeHoZMJqP+DqFKByZ9GEKx6MjHsTUyN/PmzYO7uzuMRiONUXfu3EnHPjExAV9fX4hEIroXEBrEgYEBmnC0HbeTkxPtDqyqqkJ/fz/t6kpOTrbTSgImAUnJycnw9vaGq6srEhMT8dVXXyEqKoqCYm1NLpdTQBShC126dCkOHjyImpoafPnllzh8+DBjXM3NzTQ5n5WVhVWrVqGjo4PRySiVSmmXCwGdETrwqUb2VhKfA7Prcrwf8/Pzw/vvv4+lS5fSPAjRbSax01tvvYXOzk4YDAYEBwfDzc0Nnp6e4PP5mDt3rt1+TzS+SJeaRqOBRCKB2WzG/v37v1fxymAw4ObNmzCZTAgPDwefzwefz58x8U1o9G2NdIwAzD2nsLAQMpkMPj4+cHZ2hslkwrx58xg0jVOLI/39/RAKhTh8+DAkEgmKioroZ8namDdvHu3cGxkZocAn27mwWq0QCAQoLi5GQEAAamtr8corr9B/J90yU6+dnJyM8fFxdHR0YGRkBD09PcjOzqZ+qi1YR6VS4dy5c3j00UfB5XLR09ODo0eP4oknnnDod3O5XKxcuRKenp4QiUSQy+V46KGHqE6Yo7N+ZGQEu3fvZuS/CA3tVOvt7UVnZyc8PT2xePFiCIVCnDhxAuHh4di/fz/tjCOgbpFIxACeOcqlknnx9/dHSEgI/v3vf0OpVKKzsxN37tyZFuBk25H/fQtXZJ8meSVfX19ERkYyZAo+/vhj9Pf32817R0cHFi1aBGdnZ+zZswd79uxBb28v7V4l5+7w8DAMBgNycnIgFovx+uuvIyUlhUGhbjsfly5dwtatW1FZWYmsrCy0trZOq9GqVCrR0NCA3t5eCvJ3dna265Ii+1FGRgauXr2K8PBw+Pv749NPP4WLiwttBACAW7duYWBgAN7e3pTR6tChQ0hKSrpnMZ7D4SA9PR1Lly6ljCh+fn40frZ9Xu7u7khPT6c+FqGYncpqQN5jpVIJqVQKjUYDFxeXH+T5/2j3th+LV//B5uTkhOXLl1NE90xGXpbExESIRCK0t7cjOTmZUuzNFOTN1pYvX04pB6Yzq9WKv/3tb/Dw8MBjjz2GgYEBiEQiSCQSOweAFDAeeeQRqnHg5eXlMOACJhMkvr6+0Gg04PP56O/vh8lkmraAYTQa8dlnn+Hpp59mOO0EMfygZkt719LSQrsvOjs7weFw4O/vj82bNzPoKXQ6HRVAJtQrarWaEUB0dXXhl7/8JXx9fdHX14d3330XwcHBCAoKQnt7u8ME8tRCwpo1axwGl8B3Tm5+fj54PB6ioqIoXWNhYSFtR7Y1DoeD1NRUfP7551i2bBlMJhMqKioYKGtbjmrCt0wOpaamJgBMEUfyLAjCniAgiCbSvn37kJycTAs0RqMRQqEQX3zxBaVDcHV1xdjYGI4ePYpXX311to9uWiMIZWdnZ3R3d0Mul+OJJ56wQ2lNRUhrNBpwOJwZ+Yffe+89pKamIjAwEF5eXuDz+QgJCaHrPDQ0FIsXL8bRo0cxMTGBpKQkiugbGRlxmACdGpTM1vr7+1FTU4M9e/aAx+Nh06ZN6OnpQUtLC5YvXw6r1YrnnnsOKpUKIyMjqK+vpwh+o9EIJycn/Pa3v72ve9qabdFtavFz6u8DZodgsk0QicVivPvuu0hMTKT6IYGBgQ4p/o4fPw4nJye6nvbt24e4uDiMj4/jN7/5DZKSkihvNOGXr6ioAOA4KW1rJGHxzTffIDs7m6KFXF1dkZeXh7S0NCQnJyMkJARSqRS3b99GTEwMiouLIZVKkZWVxQg0SdEuPj6eJoln++wJV3V5eTkVTyfFQZlMhsbGRuoAZ2Vl4auvvoJYLKYFTYVCwdjLHJnRaMQ777xDk/AkyP/ggw9o+/y9zFa0FQCj0CmRSBx21JAAmcViMQJKR0Y+d/nyZXA4HAwMDFA0/qlTp7BixQpkZGQ8EGpu+/bttDOOaBRyOBxMTEzAYDA43LsjIyMpLcHY2BiuXLmCtWvX0mLu1DH4+/tj79696OvrA4/Hc7imyXc2bNiA8vJySo1YXFyMqKgoOj9k/3BycsLw8DDy8/Np0ofNZkMikeDYsWN46aWX7msevq/xeDxoNBq0tLTQNTk2NsagJXFzc8PWrVtRWFiI+vp6qFQqGoStXbt2WiALMBmoJycnY2RkBAKBgCK3iRGtrZaWFuj1ely6dIl2MjjSYMrIyMDp06cREhKCnp4e7NixgyYIlEqlXVJEpVLh5s2b8PPzA5/Ph5eXF0ZGRqbVziDAkcLCQkpjSCiujh07htdff52RNL0fUENYWBgGBgZw9epVREZGwt3dHf39/dMCnVpbWynyedeuXWCxWNBqtTAYDHj22Wfp2rufd8cWlLB161YYjUbI5XIoFApIJBIG6tL288uWLUNBQQEkEgkCAwNhsVgwMjJCO3Ns6XwAID4+HgaDAXK5nOqf7t69m+5rtmNet24dpFIpFAoF5HI57ty5A51Oh2XLltlRoK5ZswYXL15ETU0N4uPj0dfXBzab7bBIbGsGgwHt7e2ora2FQCCAi4sLJiYmkJ6ejt27d8+6gMXn87F06VJ4eXnNqmsMmNyrx8bG6F777bffQq/Xw2q1YmhoiKGrodVq8eWXX1LNF1I8JWcVQTITI+NesGAB3NzcsGLFCupnrlixgiZnH2StAJMdDBcuXICfnx9NOK9cudLuPCZC52q1Gmw2GxaLBXv37kVUVBSKiopQX1+PX//614zvjI6O0k4JYFLX6o9//CP+8pe/4MUXX8SmTZsY4vAz7TNT5+Prr7+Gr68vxsbG6Lt+8eJFZGVlIS0tDUqlknY7GwwGWhBxcXEBl8u1SxCxWCx4enpizZo1WLRoEY3vpupfOlpDwcHBtNjS0dEBuVyOAwcOMIrPAoEAzzzzDO2AuZeJxWJYLBYkJSUhNTWV8Z2pa9lisSAiIgIRERGQyWQwm812ZxlZF/39/ZSpYOXKlZQ2f7okPLkPj8cDn8/H6dOnKTtGS0uLw6KUq6srbt26BRcXF/D5fEq5NHXuPD09weFw0NnZibGxMUqPbLVaodfr8corrzDWIemyKSwsxMTEBKKioqDT6eDm5oaKigqo1Wq7hJhUKkVlZSW2bt0KT09PHDhwABKJBCKRiJHII8/lzp07aG5uxq9//Wt6v46ODrS3t2P//v2Ma8/Gr3Fzc8O2bduozhYwWaCfSnnmyLKyslBYWAi1Wo22tjaUlZUhLi6OcQaSjszy8nLExcUxdI5tn+mdO3egVCrh7e0NHo8Hb29vhIeHw9XVlbG+vb29sX79erz33ntYtmwZpaeTyWRoaWlxOG5bamXS9ezv74/8/HxUVFTgiSeeoMCdlpYWVFRU4Pbt29Dr9bBYLHBxccHcuXPR2dk5becf0ZUGJp9pX18f7WZ2dXWlz4HQcFmtVuTl5WHTpk0UTMDhcHDz5k2sWrWKnvv5+fnQ6XS0GKJUKvHuu+/iueeeswMbkaLD/1Ui1WAwUK1mg8GAvr4+aDQamEwm6ks+88wzaGlpQV1dHdhsNgYHB6HT6WAwGKDRaPDSSy/Zxc5EZzI5OZn60Fwul+prP4iROQgKCkJvby/KyspQWlpKNeNeffXVaWMH23jV0b5A/lZVVQWhUIg1a9bAaDRCp9NhfHycfm7qswgMDISLiwsuXLgAb29v+Pn5oaqqihErkGtfvXoVzs7OyMrKmrbw6+TkhF27duHbb79FS0sL1SoCJgs1BBBEjOyrhBWJgNYcgQTJuHfv3o0TJ06gqqoKrq6uVDNpagGlqakJlZWV8Pb2pr8tISEBfD4fBoMBKpVq2iIkl8tFfX09pS4loGkyBtKt8/XXX0MsFtOzcuXKlXjyyScBAG+//Taqq6updjCPx8OyZctw+fJlGI1G3L17F6WlpdOyS1gsFvj5+VGgllqtxrFjx7B69WrKkDD1vfoh3zNyraVLl9KYlORhyL6ye/duRtGagDq+/vprBAQEgMfjwWQywdXVFadPn8bjjz8Of39/KsFAbCadUeC7M1Wr1SIlJQVnzpxBZmYmMjMz8dvf/paxH5M1fuPGDcjlcrS0tNBca09Pjx2IXavVUvo9sViMgoICDA4OIjU1FRs3bmT4ER999BFMJhMEAgGWLl2KpKQksFgsDAwMwMPDwyF4jrw/HR0d+PbbbxEQEAAXFxe4urrCxcXFIRCbUH5mZWUhICAATzzxBLq6uuzoWafmgf/1r39RrTsXFxeEh4d/ryaJH21m+7F49R9oZAMYHBzExYsX0dPTg/j4eHh7e0MgECAsLIwG51O/l5WVRQ+6Dz74ABEREdi3b9+0Ttb92NSuAEdJEYJoycnJoU7r2bNncfToUbukt5PTJKd1cXEx+vv74ebmBqvViiVLljhMVHp4eOCRRx6h9AvvvPMOPD09sWLFCofjVSgU6O3thbOzMx07MNnKnpWV9cBCeuQ7UqkUTz31FKUmIxQH4eHhOH36NJ5//nm6eclkMnz99dcUOcHlcumBSFB1n332GeVSJhSEcrkcY2NjjPkkJpfLcfbsWfj7+8Pd3R18Ph+jo6MMVKvtISWVStHQ0ICmpiaEhYVR9L6npyfq6uoc0jq6uLhg7969uHnzJsrLy8HlcpGWluZQoFMulyM5ORnd3d00eaPX66dF8JeWliItLQ0ikQiLFy+Gh4cHysrKGGubIGDv3r0Lg8FAaRL5fD7lK/+hzGg0Ii4uDikpKXaOHjEypyUlJWhvb6cIEJIgIYgk8t2lS5eis7OTopCJvs4bb7xBA113d3esWbMGFRUVEAgEFHGkVCphNBqnFe8mdBaENoOgWxyNW6lUYnBwEDdv3oRWq4XJZIJOp4OHhwcGBwdp8crJyWlGMd+prdP3azMVqhzZVIfVkZHvu7q6IjU1lVLekERoUlISpZy0vd7IyAi2bdvGKMwQ/Z/169dTZ85sNiMkJAQlJSX0c01NTTN2OQwPD6OxsRH9/f1obGykiUIXFxfU19fTjgVgMljbvHkzNm/ejI6ODty4ccNhp6rZbKZi0zKZDC+88AJGRkYwOjpKtQgdmVqtRklJCUpKSsDhcPD2229T3n+RSMRYX/39/XYaASQgcGQGgwH19fVobW2FyWSCUCiklAVisZiilGcTRO/YsQP/+te/IJVKsXDhQvB4PLDZbNTW1tLkhSMj17XteJ3pXp2dnXjxxReh0WgYeyopOjzImUBofaVSKfbu3UuDis7OTocaQmSc3t7emDdvHubOnWuniWX732NjYygoKMDw8DDmzJlDdQ8SEhIcFhb9/f2Rm5uLhIQEikqeGmDK5XIUFhaiuroaExMTuH79Otzc3DBnzhw0NzffVxfP9zXyvNLT01FXVwehUAhvb28cPXoUVquVUbwi76gj2qXpbOqZ6OfnBxaLhW+++QY6nY5ScrHZbEpDFhUVhezsbCgUCqoVOLWLJTs7G2azGWKxGPv27aPBWUdHB/z9/e3ObEI3SijBlEoltFotQ4eLmNVqxeDgIKqrq6FQKFBSUkLXNtHQc0R5ONP6td1/4+PjqQYLoTYMDg6eNuCqr6+HWq2mvmlgYCDc3d1hsVhot4cjBPi9zGq1IikpCUNDQ1AoFIiJiYGvr++M18rMzIROp8PAwAC6u7sxODiIbdu2wd/fH/PmzaPJ/Lq6OphMJvB4PAQFBWHPnj1gs9lwc3OjunxTzZFmwUcffcQYD5njVatWoaioCEuWLKFdT1O1Lx2Zr68vXn/9dbi6ukKn00Gr1UKlUjn06+9lFouFdkW5urrC1dUVHh4e8PHxcRic+/r6YvXq1WhpacHChQsRFRVFdQzCw8PpmmWxWFRLJyEhAfPmzWP4cgKBwE4HgMzL559/zigOubu7M/QPSZGVdJ7ZxhTTnRUqlQpffPEFFi1aBF9fX8jlclRUVMBisdh1DSkUCqohlpCQwJgHd3d3fPHFF4zPGwwGcDgcXL9+HcnJyWCz2RgdHYVcLofFYoGzszPdw8n4ampqMDQ0RJHlM1lPTw+efPJJWjQHmB25MpkMMpkM5eXl0Ov1YLFYcHZ2psnb7OxsBmCMjKGsrAxsNhuhoaEoLi5GRUUF5s6diw0bNsw4JrFY/P+x997RUZbp+/g1M5nJJJNMJm1I752EFFqAEEIgIRQFpCjFCmJZUddd/ejuun501y3urorHbSq4KgoIgiImtBRIgJBOSO+FJDOTyfRMpmXm90e+z+NUmrufs+f8vM7xnN3w5s37Pu/7Ps/93Pd1Xxd8fHxQWFgIPz8/m2+eyWRCJpOhoaEBDQ0NyMjIQGFhIdrb26lctj1ef/11xMXFISoqCtPT0zCbzWCz2dSnecWKFVSWj+yVSktLYbFY6LguX76cJlsJDh48iMHBQWRmZsLT05PK95Bx2bBhg9PriYiIQGpqKiXlvffee2AymdixYweA799TuVyOL774AlNTUwgICIBEIsGJEyfwxBNPOCTaCHFzw4YNcHd3h9FopB4/Wq3WoYBKiEHXrl1DQEAA7fgQCAS4evWqTcym0WggFotRWVkJsViM1atXQ6vVQiAQYHh4GA0NDTZxuVwuR0tLC65cuQIOh4Pm5maYTCbaceEsVrZWMHE1tzKZTGRkZCAwMJB2c4aFhSEkJOSW++XFixeDz+fDYrHQ612yZImDfJdSqcR3332Hnp4eGuMFBATYSIkdOXIEUqmUfutarRYajQZmsxmTk5PYu3cvTVbOmzcPbDYbbW1taG5uhsFggEajQUpKCk00O7vuK1euYOPGjTS2uOeee/D222+js7OTJrX9/PwQHBwMoVCI8fFxHD9+HBqNBkqlEvPnz3dJGAgODkZAQAA+//xzjI+PIyAggB4rlUptitFisRj19fUYGhrC5cuX0draStf5pqYmG6+xe++9FydPnkRQUBAMBgMOHDiA/Px8l4QTUsAie0RC0Px3gBBft27d6vIYgUCA7OxsCIVCev8WiwV6vZ4WpZxBq9Xi4sWL6O/vp3txorJgTa64U+Tn59sUNElR4GaxrvW7c7P3X6/XY/ny5TZKItawnv8AUBWZsbExuuf39va2yX2Rv7d06VK0tbWhtLSUzskREREO45eUlAQ+nw+dTkfnr+npaeh0Ojr3EXz55ZfYtWsXPvvsM9ot7u3tjba2NnA4HOTm5tJ55OzZs2Cz2eDz+YiPj8ehQ4eg1+vxyiuvOCXGu7m5wdvbG1wul+47yTur0WiwYsUKpKenO3REkjEoLS1FX18f9VTXarX4yU9+AqFQSK8pJycHFovFadGisLDQhqDO5XKpioybmxvq6uqQn5/vtGvSOsejVquxdevW24prCXmWdA7KZDJ4eHj8oH2USqXCkSNHwGAwwOVy4enpidzcXAiFQoc4/caNG2hubqZk2ObmZvq9Dw8Pg8fjobi4GBwOh8ZLZ86cQWNjI4xGI3JyclwqZOn1ekRHR0Or1SI6OhpfffUVAgMD6bxij87OTjzyyCNwc3NDRkYG5syZg/379zsUnz/44AO4u7vDw8MDQUFBaGlpQXx8PCIiItDd3W2zt/3www/pnkkqlUIikaC3txcSiQRisdjGY52AvFMeHh4IDAyE0WiEUqlEf38/BgcH8dBDDyEsLAxmsxkKhQJjY2M4e/YsfHx8MHfuXExNTUEoFKK5uRkMBsNmb2BdEF+xYgWmpqbQ09MDrfsIGdoAACAASURBVFYLkUiE9evXY9GiRf9RAsH/n/Fj8eq/EORFDw8Px+bNm6FQKNDd3Y3JyUkMDQ1h5cqV2LZtmwMrjrT4E3mqfzduJ+ghbamkUBIQEIAtW7bYGMgCtjqqAwMDyM3NpXrYJSUlYDKZyMrKcjDSIx4ly5cvp4wfV8URvV4PLy8vm66v/v5+uqn7ocWrtrY2PPzww3TCTEpKwj//+U/s3LmTLhJKpRLl5eWor6+HSqVCRUUFWCwWhEIhenp6bMaUwZgx/WSz2VSG8GaYnp6GQCCA0WjEyMgI1Go1jEYjTT7b3xuRiElJSYGXlxdkMhk1fM3Pz3dZtJBIJAgMDERhYaFTnW/yvmZmZqK2thYtLS2YM2cO+vr6oNPpnLIdgZkNWHp6OqqrqxEREYGEhATKAiZgsVgICgpCeHg4OBwOZagaDAb4+/tj165dNx2jW4G8A9999x36+/tpUD09PQ21Wo2XXnrJ5jmQez1y5Ag2btxIpUzsg3Ey9gUFBQ5+bM4WMx8fH4fj+Hy+UxkZct0NDQ3o7OwEh8Oh742npyfy7LwYgJlvoaWlBdevXweTycSvf/1ret0MBoPKFJLrswdJiv5Q2Qkmc8ZrZWpqikqZsNlsp++62WxGX18fmpubERISguzsbKjVaspGtkdQUJCNxxHZmJCAyX4T7e3t7ZD4J8esX7+e/szb2xs5OTmoqKgAm83Gp59+ioGBgZsmz/38/BAbG4v09HTamUn8Zx5//HGXZIKEhASXsmdarRZHjx7FsmXL0NraSgunBw8evKl8oZ+fH9atW0eNwFNSUiCTyWA0GuHt7Y2QkBD6Th4+fBj33HMPkpOT6c8+/fRTp/ruAOjGeHh4GEwmEwcOHMDk5CSMRiP8/f3pON7OPCsUCrFx40bU1NTg6tWrYDAYkMlkVB7P1TxCcKsAkVxDUFAQrl+/jq6uLixZsgQKhQJqtfoHs6SsJR0IUlNTXUoblZeXY3R0lMp76HQ6lJWVYenSpZSVSI6tqqqiRX69Xg+NRoPx8XE6F9vPKR9++CGEQiG8vb3h7+8PNzc3jIyMUCYzGQ+ic24ymTA8PIy2tjbI5XLMnTvX5hv4vwDx/iGF+JGREURGRtJNJwFJAthvhJw9f/tipv0xSqXS5r0aGxtDX18fFi9ejHXr1kGj0WB0dBRKpRLJycnUdNy6YO6s8BQTE4Of/vSnDvNlcHAwnnjiCZhMJptzOAODwUBcXBw8PDzg7++P6OhomsBjsVhO/y6Z5y0WC3g8Hjw9PeHj42Pj8Ul8B0JDQxEaGgoej4eOjg74+fkhPT3dZVdpbm4u9Ho97SKJiIiA0WjElStXbJIKdwoGg4GKigrU19dDLpfTovLDDz/s0heJw+Fg7dq1VE4oNDQU09PTYDKZNrKOHR0dmJycBPB94Y68X2azGZs3b7YZf6PRiNraWsqe5HK5kMvl6O7upudgMBgYHBxEZGQkRkZGsHjxYsyZMwdMJpN6XNzsXoEZCRQ+n49ly5bRDqLq6mrqrXIncalOp8PHH38Mo9GImpoaJCUlob29HTExMfjd737ncLx191hWVhZ4PJ6DlyCBr68v9d5sa2uDj48PoqOjqdflyy+/bHN8W1sbRkZG0NHRgY6ODvj6+lI/z5qaGhpnkHji5MmTDpJon332mVPPtYmJCUxNTWHt2rX0Z0uWLMFvfvMbFBUV2cj2jIyMICgoiCZpyPfGYDAQGRnpcN0cDgePPvooSkpKIJFIYLFYaBFBpVI5FHcIent7odFoEB8fT2VzrUGOjYuLQ2VlJTo7O5GXlweRSGRD7NLr9Vi5ciViY2Mhk8lorGAwGGy6OOzR09ODjIwMKkuYkZGBjo4OmpyzXhfI/z5x4gS6urro2i2Xy7Fp0ybk5ubSb6S6uhpSqRRubm5UgrOxsREcDsch7jGbzVi8eDFaW1sxPj5Oi8cWiwUKhQITExM2nSbkuRNzezc3N9TW1uLo0aN44oknbAq42dnZcHd3h8lkomxmwt5XqVQu2eJubm6YN28e4uLi0NnZicDAQERHRzt8V4ODg7TTnsBa1s3+nMDM91NfX09lmPz8/JwqeZB5OzIyElwul3rDGAwGzJ8/34b1bzAYqOy6xWLB+++/T70LpVKpDdmJXAuTyQSXy4XFYkF5eTk9d3R0NO04IJienkZrayuuXr2KiIgIrFq1CjKZjBJogJn92Ndff42enh4EBgZCKBQiJSWFdsXdak5SKpXw9vbG2rVrwePxaIxuv15u2rQJHh4eGB0dxcTEBDQaDTQaDYDv39FHHnkEbW1t1K9xzpw5CAoKgtlsdlAsIRLncXFxkMvlYLFYNKF+s8ShUChEa2srAgMDaZfj1NSUTT6BSMZNT0875FRudu5Zs2YhLy8PZ86cwaxZs+jzUCgUGB4etlHTCQ4OxuLFiyGXy5GVlQUWi0X3LUuXLkVISAgGBwfB5XIhFAqRmJiIAwcOQKPR4MEHH3RKtgBm1oX6+noMDw/TTgM3NzcEBgbaSLLdLUgh8ssvv0RcXByV4BMIBLQDuqSkBJs2bcKlS5fQ1tZGJfpI17l90c16fT19+jS2b99OSRTWZLO7zd0olUpcuXIFbm5uVA5aIBC4lMK3fsYKhQK9vb1IS0ujnlPW88/09DROnToFqVSK4OBgeHt7UzKYdV7g/PnzmDNnDsRiMZRKJYRCIZWSX7BggVP50aSkJCQlJWF4eBiHDh1CVVUVli1bhuzsbId4gewJyBixWCynRdYtW7aAwWAgMTERFosFarUaKpUKk5OTUKvVdM4hc5DFYkFvby+YzBnvWD6fjzNnzoDJZNpIbwMzMoeRkZHw8PBAW1sbkpOTsXjxYrqGk3jDWWFw+fLltHhvbYlBvsv33nsPCoWCEv4sFgu8vb0pmSosLMzpXkwsFlP5OD8/P5f5NfK8+Xw+WlpacOTIEYSGhiIxMRHBwcEuPbJu3LiB4uJiPPPMM+js7MQ777wDHo+HPXv23FK5xB7kvfv444+RlpaG6OhoTE9Po7q6GgcPHsTTTz/tsG8ICgqCyWSCSqVCdHQ0dDodVcv52c9+Bj6fj4GBAUqa6OzsxKVLl7Bw4UIkJibi8OHD8Pf3dzp27u7u2L59Ozw9PbF+/XocPHgQnZ2dLgvX7u7ulFg+MDCAhIQEDA8PU69DMm65ubnQaDRQKBRQKBRYunQpZDIZiouLYbFYbLr6ice6n5/fTRVWnI1leHi4gycvIXsRGAwGDAwMoL+/H76+vvjoo49oLlAmk+H+++93en6ifkD2DPbvx4+Fq/8Mfixe/ReCTFzt7e2YM2eOyw28s2LSJ598ghdeeAFeXl5gMBiYmprC4cOH8eijj97VYk9gsVgwMjKC4OBgsFgsyGQysFgsh+BDq9XiwoUL6OzspIWV+Ph4pwl1YIaZnpWVRdvMIyIiIJFIMDY2Rv8u2VC1trbi888/x86dO5GdnQ1PT0+0tbVhdHTUKRuHtMgePnwYSUlJ0Ov16O3tvaX04e3i3nvvxb59+xAREQGBQIDJyUkEBwfT5JKXlxd0Oh0SExMhkUigVCrR2toKhUKBqakpzJo16wclCAMCArB161aXgZz9z3x8fJCeng4ej0dN50m3gv27RM45MDCAkydPYmRkBLNmzcLg4CBiYmKwZ88ehyRXUVERjh49Cj6fj9OnT0Mmk+Hxxx93WDTIZJ6SkoKpqSkkJyejrKwMfX19UCgU9J1iMBjgcDiIi4tDYGAgtFotgoODAdy8E+dOQMbo1KlTeO655xAWFobp6WkYjUYb7wpraLVaxMfHO2wQCdRqNQ4ePIg9e/bgrbfeogx8gUAAgUAAf39/B4Yp8H3R6FbseWCGvXfw4EEsWrQIXC6XMlLUarXT4wMDA7F582ZERUXB09MTKSkplFVs75Xyn1xsiU9cd3c3QkNDMT4+Dm9vbzz//PMOCQ7S6j00NITQ0FBkZ2ejsrISEomEGtoCM5Kcp0+fRldXF7Zv3w65XI6Ghgbw+XxkZ2c7ZeaaTCYYjUbU1dUhJiaGypaQ/6zB4XCQkZEBoVCIoaEhMJlMbN68+aaMKsJmFggEtGPIZDLRNv67gUwmA5fLRX5+Pi5cuEDH6lZ6z+SeiLwSl8uljN6oqCjaxQPMBPhkI0eeR1dXl0syBOmCnTdvHoaHh20Kb9ZF0Ntde5KSkhAXFweVSgWdTgcej3dbfo06nQ5tbW1wc3OjUhX2iS1yDZs2bUJFRQW0Wi2qq6sxNjaGuXPn2hiX3w3s51J7eUx7lJaW4pFHHkFTUxNYLBa4XC5KS0uddhIrlUrk5+fTddIe1t+syWTCxMQEBgYGEBISApVKhZGREQgEAkRFRWHr1q3g8/m4dOkSAgICsHv3bjCZTOqhZDAYMHfu3NvyUft3gmzsc3Nzbd43YgwMzBQXxGIxwsLCaJfGzeZLBoNB5RMJs5QkFWbNmgW5XG7zzhL29pIlS2AwGHDy5ElUVlYiJiYGFy5cwM6dOx2k7Kzfc/IcnG1wieHxqlWr4Obmhvb2dvB4PKdJbwI+nw8ul0sluYCZrgl3d3eadLRO+Jw6dYrKMBGfkLi4OJvOU1Ig7O7uRkVFBfz8/MBkMqFQKKBUKvHrX//a6eaQzKNisdimWL5u3Tr89re//UHr8bfffou9e/fSv9vc3IxPPvkEr776qtPzlpaWor29Hb6+vjaJXPuCXmFhIe1kkclkVCaS/Gc/d6rVajQ2NtLYxmw2Q6lU2nQFaLVa1NbWIjw8HN98842NDAmJiV3JbI2NjUEikaChoQFz5szB9PQ0JaE1NzfTuOBOknPj4+NQKBR45ZVX8Ic//AG//OUv0draisbGRqfHWye1zpw5g6ysLHh5eYHD4VCCAzlmaGgI586dw+TkJLy9vaHRaBAbG4sVK1Y4FFQIWeT69evgcDg4fPgwTaDodDrEx8eDyWTCaDRSubP+/n7U1dWBw+FQJm9HR4fT6yYJx7KyMiQnJ2N6ehpNTU02zG/rJLn1nHird1Oj0cBisWDXrl3o7OyEVqvF6tWrKWHDvpABzHjrJCQkoKqqCqWlpbhy5QqWL19u0yVKsGbNGkp+qampQU9PD5YtW0bPT4o+QqHQabziCiaTCTKZDB999BEiIiJQWFhIO1rsQcajrKwMb775Jp1ztFotXnnlFcydO5f+Xn9/PwoKCqg0OzCT3HEWDzOZTCpnOzQ0BGAmeR8WFuZwPHk+g4ODNpK0UVFRePHFFx0ICfn5+UhJScHVq1epj1VsbCyd/11hfHycFoN9fX0hkUgglUppZwJ5v8neUiqVwsvLC+7u7lAoFC6LYiqVCsXFxRgdHUV7ezv8/PwgEokQERGB3/zmNzbJbh8fH2RlZcHPzw8hISE3jdMEAgFWrlxJn0lSUhIUCgWMRiMEAoFDR6ZAIEBubi6ioqJogdgZyH12d3ejsrKSFjlXrVqFhoYGtLe3Y+/evRgZGcGJEyfAZDJpwXZsbAxfffUVRCKRQ2ejPaRSKb766iv09vZCqVTCYDBAq9UiJSUFr732Gh0XLpeLgIAA1NbWIisry6FLhYwd6Qhtb29HT08PBgYGoNfrkZWV5bTTw2KxgM/n26yjropL5GerVq3CyZMncebMGQgEAly/fh3BwcE25yfxRV9fHwYGBuj6pFar8eGHH+LZZ591Obc4I6IJBALs2LHDptBOrnv79u30ORPfxpCQEKjVapw4cYLO0e7u7pDL5UhLS4NUKkVNTY2NEgq57+7ubnz77bfIysrC9PQ0lSzV6/X/luKVm5sbIiIi0NPTA5FIROONhIQEbNu2DUzmjKe30WgEj8eDTqeDRCKh3Td+fn7YvXu307XOaDRi8eLFThVegLuL0c1mMw4dOgSTyYTKykokJyeju7sbAQEB2Ldvn9PfsX5/ZDIZysvLodfrIZfLMTw8jCeffJKOd2hoKIaHhzEwMEDnzYmJCTz22GO0G4fBYMDPzw+enp4Qi8WoqamhsqNmsxlSqRQ/+9nPHN4bhUKBuro6qFQqpKamwmw2o7OzE1evXqUdHgTWObObQSAQQKfToaurC7t373Z5HIPBwAMPPACFQgFPT09MTU3BaDRS1QBnHewMxve+ciaTCdHR0U6Llc7g5eVFrSQ8PDwciFGFhYVQKpW4evUqmpubERkZSWUrjUYj/vjHP9L5kDybtrY2lJeXY2JiAsDM+jBv3jxs27bN5byckZGBpKQkNDU1oa6ujkpDr1y50mZ9Jc/V2jf56tWreOSRR+Dt7Y2SkhIkJSXdUQeOtUKMNbF43rx5eOGFF5zmfoncJiEYAaDvFblepVJJ83FEunXZsmXw8vJympfQarXo7e0Fj8cDj8eDXC6Hj4+PjZeas+suKChAQEAAioqKsH//fly6dAmhoaE2sQ0hT1nDZDLd1EP0TkG+g87OTmg0GrqfIs0D1sTFwMBA2rHu7++PoKAgaDQaGI1GBAYGOsQE5LlfuXKFynISVQxgpkP7Vg0IP+Lu8WPx6r8YUqkUHA7HZfHKHhqNBmq12sEcvqur6wdPBiSA2rt3LyQSCf7+97/DaDRi+/btNubObW1tuHbtGgoLCymjpKKiAiaTCStXrnQIVNLS0lBbWwsAtANAJBI5ZSoolUpER0fTAPmee+6hGsrOwOFwsGbNGgQEBKC9vR0sFgsbNmyg4/lDk/Rkortx4wbGxsbg4eGBZ599FjqdjrITuVwukpOTERgYSA1LAdy2lrwzGAwGlJWVobGxkZphV1VVwdPTkzLQnIE8o2+//Rb3338/goKC8NZbb6G1tRXbtm1DUVGRQwHh4sWLCAkJwbPPPkvPc+DAAVRUVGD16tU25x8dHcWWLVuwfv166PX6WxqrFhUVgc/nY/Xq1Th27Biam5uxbds2G/17a3kUBoOB4OBglJSU4PPPP0dGRgZ2797tsvPuTjB//nyEhIS43LRaQ6vVYnh4GAcOHEBaWhp8fHxocYq0dm/cuBEWiwVpaWkwm81QqVTo6urC2NgYvLy88MorrzgEM7dTtLIGSUTfDsjztO7oU6vVaG9vR2ZmpkNQSZJqJLCz91K4G+h0OlRVVeGhhx5CY2Mj1qxZg7KyMjCZtgaX5Frb2toQHR2N/Px8XLp0CcD3XRfWOHToEJX7OnToEA16u7q6MDw8jJ07d9IghZxbq9VCoVDg5MmTSEhIoMmusLAwumGyWCyora1Fa2srCgsLqeeHp6enjQypKxgMBuzfvx+vvPIKdDodfvnLX2J6ehpbt269LQ8BexDW5LFjx8BkMmki4lZSU+Q9+/Of/4xt27YhNTUV77zzDgwGA8LCwnD//ffTbygsLAz19fVIS0sDl8ul8pKuvgty7s7OTkxOTiIhIQEdHR04deoUTZrfzX3eaRfUkSNHMDg4CKVSSTu/NBoN9u/f73DtLBYLq1atwuzZszE0NIS5c+dS2bQfAvv15GYFFWBmHomLiwOXy6X3y2AwnM6bPB4PJSUlkMlkVM+cw+EgODjY4btUq9Xw8vLC7t274efnB51Oh5qaGoyPj8Pd3R0fffQRXnjhBfT19VEPka6uLnzxxRfIzs5GQkICjh49Cg8PD6csvP8kvvnmGyxevJh2OFksFrz55pt44403qE/ZlStXsGPHDpw7d86hW9UZSNJkbGyMbryNRiM4HA7q6upsCmVyuZwmqNra2iASifDUU09hzpw5OHr0KBoaGlz6MN0MZ86cQV9fH/h8Pk6ePInp6WmIRCLIZDLExsba+GwQkLmqvb0dpaWlmD17Ni5duoS///3vCA0NxaZNm7BgwQKb49RqNZ588klMTk5ienqaSsNaXyeRpfnkk0+Qk5NDDY+vXr2KwcFBp15qBGq1GlwuF5cvX0ZMTAy4XC71h7K+5juBXq+HxWKxSRomJydDq9U6TQyq1Wp8++23uOeee+Dm5gadTucyiUK+q4aGBqcbZftn5+fnh4cffhgmkwmTk5MwGAwQCoXg8Xj03rhcLi2KRUVFISAgAGq1mkr/kfXJ2VhMTk6ioqICIpEIIpEI3377LV1LoqKiaJL4dsaQnJ/IN42Pj8NgMMBgMECn0+HGjRtOf8+6wFNfXw+pVAoul0tJDps3b6ZF+Orqauj1euzcuRMcDgcSiYSut4WFhQ7MdKVSieeffx4fffQR9uzZQ32BANgkiXx9fSlxpqqqCmq1mo63K9ml4OBgrFmzBtXV1bhx4wbtQrQeM0Ic6+7uxjfffIPu7m4kJibCz88PfD4f0dHRNqb1ZAyVSiWOHz9OSTK3mvfIffN4PFroP3r0KN544w0kJiZix44dNglIoVCIrVu3IjMzExMTE1izZo3NGvfYY4/R758kzO2flzXImK9bt44WaUhCmpjT2/+uRqMBi8VCSkoKJBIJOBwO7d729/eHp6cnPT4mJgY9PT2oq6vD4sWLodPpIJVKbXworcHlcpGYmIjExEScPXsW//znP8HhcLB3716b/Ss5/6JFi7Bv3z7Mnz8ffD4fCoUCPB7PaRE/KCgI69evx40bN1BRUYFf/OIXePDBB206LO2fyzfffEPZ+mKxGFNTU5BIJNi1axf4fD69jvj4eHR3d9PuEalUitHRUSxdutTmvNbs+qGhIWzYsAFmsxk///nPcfz4cZvOVvtrOXXqFNatW4eoqCjs27cPNTU12LZtm42nB4mBw8PD6X7CbDZjYGAAQqHQIcFKzl1dXY309HQkJibi2LFjqKqqwtq1a21kGgkJMTQ0FPPmzcPJkycBwIYlXlFRAX9/f2zZssVmzu3o6MDJkycRGRmJ5ORkp/5lZN8vFovx1ltv2fyb/d68qakJra2taGpqglQqxUMPPYSTJ0/SYpz1+YkyAp/PR3V1NU6ePInt27c7fe7kd6zno1utyxEREXjsscdQUVGByclJbNy40aUSQ1paGoqLi7Fjxw7I5XJ89tlnSE9Pv2lR3GKx0Ln9Vmz8yclJvPHGG/jzn/8MqVSKX/3qVwgMDEROTg4KCgpQWFhIu4+AmcToxMQEurq6IBAInBZ5JiYmMGfOnNveI94p/Pz88OSTT9J5lxSlyL15enrS8Vy3bp0NMXBqagp6vR6A7Tdj7SNTXV0NAJTcY60icDdQqVQYGBjAH/7wB4jFYvzv//4vBgYGUFZW5vT49vZ2KBQKzJ8/H0wmEzExMdi0aRP+8pe/gMPh4PnnnwfwPYnc3hOe+HqR+IvcJ4lDVq5caUOAJeNnH/+LRCIcOHAAcXFxmJ6eRkhICF588UWwWCwMDg7i/ffftyleWecRbhWPGY1G2tnmqrtXIpGgtrYWRUVF+OqrrxAcHEzzHWFhYS73huQ9mJ6evm0inNlsxtdff422tjZKgjEYDODz+fjwww8BgL5TV69exTPPPIPQ0FCYzWY0NTVhYGDAZn0nqKqqQmRkpI3/8r59+3D58mWnxHrrWC82NhZBQUG4dOkSPv/8c6SmpiImJsZhbMme/MSJE9Dr9Vi0aBHKy8tvmQezh8lkwtGjR8Hj8cDlcvHBBx8gIyMDnp6ekMlkCA0NdZmLEYlEOHjwIF599VX09fXh9ddfh4+PD7Zv347s7GwkJiaipKQEs2fPRnV1NR5//HH6/IgHmv35Tp06BX9/fygUCkxOTiI6Opp2smdmZjolVKampkKpVILNZuOll17CxMSEU+UWYGbuI9YDRMLTZDIhKioKq1atuqOxc4Xe3l709/dTS4/R0VGb3Lq1OkdgYCDCw8PB4/GonO+sWbNc7u/T0tIQERFB4+76+npMTU394HzZj7g5fixe/RdDoVDg0qVL6O/vR0REBDUvjIqKcrqAm0wmBAQE0K4GLpfrINd3pyATtEQigVwuBzCzECQkJGDu3Lk4dOiQDbNqaGgIERERdEILCwvD1NQU+vr6bM5HJoKcnBzIZDI0Nzejs7MTvb29yMvLo5tHJpNJWUqjo6PI+3+Gle+++y58fX0hk8kcJBtqamroxrC1tZUyRT08PGiQdatuBVcgAVBycjIaGxsRGhqKyMhIeHp60mSvl5cX1dIl41JbWwt/f3+EhITg/PnzuHTpEtLS0rB27VqXQYMrfPPNN5DL5Vi0aBG+/fZbuLu7w9PTkzJ+tm/f7pS9Sca8r68PISEhqKqqgq+vL/bv349XX33VqTeLdSBEAhySdLCGwWDAsWPHsGfPHpoQVSgUuHz5ssuuDR8fHwwNDWFqaoqyWYiMnT26urqQm5sLuVyO/v5+/OEPf8D58+fR1NTksqvvdjE1NYXu7m689957mDdvHu2YEQgEThdcNzc3JCYmQiQSQSwWQ6/XQ6FQICYmBs8++ywYDAZ9J4n0FPGzsGa3OFsMpVIppqamaBHMvg15aGgIFy9eBIvFglKpRGlpKSIjI+Hl5UVNqm8mn/Xxxx/j8ccfp34ygYGBaG5uxsMPPwyhUEjfV+IVsnDhQnR1daGyspIWku4WSqWSFnO5XC6ioqLw0EMP4fXXX7e5RgLyrtXX19PkgEQicQiwxGIx1qxZg/T0dBQXF2PZsmVUkuX111/HyMgI/P39bc7P5/OpN9GNGzcgl8upLCkw892ePXsWfX198PHxQXFxMYxGI0QiEeRyucuEszU0Gg31Fzh79ixWrFiBvLw8/OUvf7mrcQwNDUV+fj6+/vprcDgc/O1vf4PBYKB+Pa5gvZEJDw9HVVUVoqOjsWHDBvzpT3+im0hgRvf/s88+Q19fHywWC5qamrBhw4ZbdovV1dVRRldpaSmioqIgkUhw8eJF5OXl/Ud1ny0WC65cuYJ//OMftzzWZDLhs88+ox0vmZmZN03W3wkkEgl0Oh0iIiIwNTUFqVTqtAMM+F5q6dNPP4VYLEZbWxsGBwddyq8JBAK4u7ujq6sLAwMDMJvNUKvVePDBB+kcRd7v8fFxDA8P0wSmp6cnoqOjcfXqVTz99NOoq6sDMPM9kkJNVVUVUlJSkJ+fT4u//9cgsqvW5SN9iwAAIABJREFUrEaTyYTp6Wm6ESCdMaTTLjY2FtPT0/Dx8aGyEvbvWU5ODrKzs2lHrclkokn+goICG7IH8VQBZkzjSbwFgPqi2IN0cZIxm5ycBJvNtllLu7q6kJycjIKCAvziF7/AggUL8NRTTwEA3n77bVy/ft1lwlQsFtN3tL29HW+++Sb1wCLFK2Bm07Vo0SK6dt0KtbW1eOCBB2j8sXTpUpSUlNgwPe3B4/FoF8nIyAjkcjkGBgZ+UAc5g8Gg3wLZpLe0tNAua3tMTk4iKirKpaSuPaRSKb7++mtkZWXRju3R0VF8+eWXNAHV3t6OM2fOIDAwkMrvCgQC+Pj4UN178uwJW57o298JOzwuLg7PPfccTpw4gbVr19J3hHQX3smGl0j9MBgM5Ofn02Tv+++/D7PZfFOfWzL/LFq0iMrTTU1NQalU2nw/xGOXxNNeXl5ISkpySrwaHR1FcXEx/P39MT4+DovFAqPRCC6Xa3M8m81GamoqoqKiIBaLnXahOwORByNri7u7O71H624yYEbCmsViQS6XU+nIgYEB7Nmzx8aHgDyjgIAAFBQUoLW1FRcvXkRfXx/i4+Mxa9Ysh/icsHmPHz9OOyRIkvPFF1/EyMgI/vGPf+DFF19EUFAQLBYL2tvbUVdXh4CAAAgEAgwMDEAmk9G5x5o8cSfrZExMDEJCQmzW561btzp0EU9NTWHfvn3w8fGBRqPBgQMHMH/+fLDZbLS0tCApKcnm7+bk5ODChQuYnp5GX18f7Qh2VtQzmUwYHBzE9evXYTKZ4Ofnh4KCAtpl4Az33HMPiouL0dPTQ8kFO3futFn7LBYLOjs76R52fHwcUqkU69evR3p6+k3HZWBgAC+99JLLjlZSIPTy8sJ9992Hq1evoqenB3w+Hzt37nTYU5L3i5BH2Gw2lUUKCwtDbW0t8vPzbWJMMp7d3d2IiopCXV0dWCwWPvjgA/z+97/HsmXLHDoE/vnPf2Lz5s3IyMjA+++/T6Xhrdd5a9TU1KCoqAh9fX3o6+vDM888gy+++AJpaWkOni8ajYZ22gIz3XWE1DU+Po6FCxfCzc2N7sHMZjOSkpJw/vx5jI+POy1ekXsMDQ1FRkYGnY9IMZwU/QlIp4Svry+VhyfsdjLOer0eFy9epPt0Ipv54osvOhSXyLgRr2mhUEiJoUqlEjwez2WxQyQS4fLly/D09ERAQACVkrUmcGq1Wri7u2PZsmWQSCT47LPPIJfLUVRUhPnz5zs9rzVut9CiVqvh7e0NFouFyspKbNq0CRkZGfjrX/+KNWvW0G5Os9mM9vZ2MJlMSoq1B7n+1NRUjI6O4tSpU4iJibGR6/t3dDaQbmEieeft7Q1fX1/63qlUKly7dg3+/v5ISUnB2NgYamtrwWazERcX50ACsr52Ig02NDSEvr4+6PV6iEQibNq0CStXrryr/YRKpQKPx4NKpaK2AEajEYODg06Pv3btGjw8POgzbGlpwblz55CdnQ2z2YzR0VFERETg97//Pf7nf/4H7777LrWE8Pf3h7+/Py3yOANJ2rNYLPj6+lKChX0MIBQKsX79eiQnJzvcs6+vL3bu3OlwbiLf6+7ujqCgIMTExDjMrQzGjJduaWkpurq6kJqaioCAAPj6+iI0NJSSibhcLiIjI6FWqyESiaiKEMl7JCQk4JlnnrH5+z/5yU9gMBjg6+uLwcFB/PWvf0VISAh8fX2pD5qz5yeTyVBbW4tXX30Vf/rTn/Daa6/h3LlzUCgUNsfpdDp0dnbayD0uWLAAR44ccVqstVZHIPdO5ilnxzKZTOpBbzKZMDIygtDQULz88su0EGc/z2dlZUEikeDatWs05yWRSO64+4YQ60wmEyIjI+naqlar0d3dTQuV1nOx9fMk8Up1dTV2796NyMhIHDx4ENnZ2Vi7di3Ky8vR39+PoqIiSniZmJiAp6enAxE2PDwczz//PKqqqtDc3IyFCxfCy8sL/f39Nl3v9t9jXV0d2traIJPJqKpOS0uLjcQpuebe3l5cvnwZAQEBEIvFWLx4McrLy11Ked4JyPgsWLAA2dnZUCgU0Gq18Pf3t9lfkPWOyWTir3/9K371q1/BYrHgnXfegVAoRHV1NZ588kmnHe1kf0iwdOlSvPnmm/82b8Ef4Rw/Fq/+C0EmgTlz5oDD4UCn06GxsRFTU1MQi8V46aWXnG7sfXx8kJOTgwMHDiAzM5MmsVxpdd4JSDtnaWkp3QQODw/ThA2ZJBISElBcXIzi4mJE/T/z3s7OToeN9MGDBxEWFobMzEzKYhsfH8esWbMc/jY5d0hICE1SPf300zh48CCqqqocWlgFAgFl842Pj0MsFkOr1WJ6ehpKpRLr16/H3Llz7yoAmpycxOTkJGUGkeCcyKHExMSgoKDA4dwkCaxWq9HU1IRVq1ahqqoKLS0tLr2mXEEkEiE9PR25ubm4cOECZs+eTdmnb7/9Nnp6emx8bKxBZDQaGxtRWVmJzZs3U/lA62Qb+b358+fj9OnTOH78OGJiYtDW1gaJROKQfCda3kTiiDAJKysrnRavdDodDh06BJVKBR8fH5hMJpjNZnh5edn4FhF4enpCIpGgqakJERERCAsLu6nm/Z2CFBv7+vrQ2NhIJUqsC7MEAoHAQeOZBDnA9++rTCbD2bNnIRKJ4O3tDaPRiOTkZCxZssTppubixYvo6uqiCVsi4bVnzx4bnxqLxQIul4ugoCC6GTWZTNBoNFiwYIGNJwSBdaAlEAhQUlKCrKwsbNy4Ea+99prD8bW1tTSxUlJSAh8fH8qEspZQuhNYLBYkJiZCpVIhMjISX331FSwWC703+8J2VlYWGhoa0Nraivj4eHz66aeYmJhw0P83GAw0ARYQEGAjieHh4WHT1ULg5eUFHo+H69evY9GiRfD19XVIPDhLOD/99NMAXCec7a/Lx8cHzc3NaGtrw+OPP+6U7X87UCqV6OzspPIiEokEnp6eiI2NveVG1Lpg19nZiTNnzmDHjh3w8vKCVqu1+Ybi4uLw6quvor6+HmazGffee+9tdUGRAsPZs2fh7++PzZs348CBA3d8n3cDvV5P9eB9fX3BZrOpObU9mMwZT5yRkRGMj49jcHAQHA4HmZmZLr3GbgXrBIrRaERERATKyspw7NgxxMfH47HHHqMbeqPRSL2q7r33Xnz99ddISkpCWVkZJicn8fjjjztcLwCsWLECK1asoEnmqakpaDQam82G9To5e/ZsvPvuu7Q7ZmhoCDExMZDJZDShZ83Cu3r16i1ZeP9pWCwWzJ49G19++SUyMjLg4eGB3t5em+uIjY3Ffffdh++++w56vR7nzp2DSqWiiXyyQbMGkUO7HeTk5KC0tBQff/wxRCIR1q1bR8eLdEkRkOfe0tICqVSKlStXoqurC2VlZQgODsbq1attOleJ1nxwcLCNKbcz+WXg++cpEAjQ1dWFDz74ABwOB5GRkZStTq6DxWKhpaUFZ86cwZUrVxATE0PlpGbPnu3A/rRYLFi8eDE++eQTpKSkwM/PDxKJhHaWugKTycTChQsRHh6Ouro6zJkzBw8++KBDHHgnYLPZWLZsGYqLi3H06FGYTCZkZmbasGTJNTMYM96BN27cwGeffYb4+Hh4e3uDx+PR5I/98QqFgl6X9bpLyFhmsxm9vb24cuUK5s6di9TUVDCZTPT19UGj0VCiEPEQIokPJpNJu77u1JS7qakJBQUF4HA4NO756KOP8MADD9x2TNPY2IjBwUEUFhbS39m4cSOqq6thsVhcxpXkvSXznclkglKpxMTEBJ0zP/74Y/T09NCupKamJuq51tvb69RXVSgUYu7cuTh16hTEYjFOnDgBg8FAZQijoqJsDNK9vLwgkUhw5swZKtnm5eVF/TQIpqamcObMGbS3t2PHjh3QarVoamqCp6cn3NzcEB4eTq9DqVTSwt3NFCvs12B3d3ekp6cjPT0dFRUVOHjwIDw9PVFUVITs7GybNZD8LZPJhPDwcNx33302bO/4+HjEx8fTZzI+Po6jR48iIiICg4ODaGlpofI7L7/88g8idqhUKpw+fZr+/5CQEKedOmw2G+vXr6em5B4eHpQoxWazMT4+DuD7b8bb2xurVq1CSEgIDAYDNm7c6JLkUVVVhQ8//JCSqBISEpCVlQWhUEi7XK0TskRed/369RgbGwObzXYqBSeXy/Haa6/Bzc0NMTExyM3NxYoVK6hEpzOQcbz//vtp0t7Pz4+Su8icefToUepH2dvbi/nz59v4cbg6b0BAAJW/8/Pzw9dff40bN27clCzA5/OpbFVRURF4PB70er3TDgHiz3H+/HmkpKRg69at+M1vfkMLZfbX4+HhAZFIhHPnzmHJkiWIi4uDXq+n8xE5LjMzEzU1NWhqaoJQKKR+HoT4ZzAYaFLWmRyosxgasH1fhoaG8O6772L27NlgMpmYnp5GRkYGYmNjaQFrcnISs2bNQlNTE51/ZDKZTVF0eHgY+/fvBzDTZbFkyRJER0dTSUeBQGDTsQaAKjoA33fCHD9+HCtXrnSQrQdmuhOPHDkCFouFiIgI2mGwZcsW2j0jEonw8ccfw9/fH97e3nBzc0NrayuWLl0KHo9nIyNoDzIuVVVViIiIuGXnCSG91tXVobu7G8899xy1ZrAmBpeVlWF4eBharRZ6vR7Z2dm47777bNY1cjyROiSEH4PBALFYjIceeuiu93DW5y8tLcXY2Bhdb8xmM2QyGXbt2oXCwkJcvnwZIpGIEpnr6+tRXl6OuLg4XL9+HRs3bnRawLJYLNTjSa1W09jCYDDQeeRu5ktSVOdwOMjKysKHH35In78zSCQSuoaUlJSgo6MD8+fPR05ODv71r39RouNjjz0GFouFZcuWUVLC0NAQVCoVNBoN3n77baf7/YMHD0Imk9HjSFz/r3/9C2w2GyqVin6vs2fPxujoKK5cuQIOh4P4+HgkJCSAz+fTQj55LpcvX0ZVVRX9Lo8dO4b58+fj/vvvd/Dk9vPzwyOPPAKdToeJiQl0dHRgYGAAcXFxeOaZZ2A2m8Hn82nRwVqBB/ieuGWP999/HyaTCXq9HjqdDgqFAnK5HBMTE+ju7naw7iDfC8kHGQwGSqpMSEjAkSNHbI4nvvdvvfUW9VuTSqX0W7fPJeTm5qKsrAxfffUVwsPDKWna2dxAficoKAienp6Ii4tz6mlof+1dXV3Iy8vDhg0b6M+Liopogex231kPDw+sXbuWEq1YLBaGh4epPDbpvnQWazMYM1YbZWVlkEgk2LJlC1pbW+k18Hg8rF27lhbIrMdz9+7dDmQPNzc3sNlsqNVqpKam0k6o3NxchIeHO1W9UqvVKC4uxqJFi3Dt2jUA35NGreXGreUW4+LikJycDL1ejzVr1sDHxwcDAwO3NV63A19fX1RUVMBsNtMOb/u4i/xvNpsNPz8/nDhxAoWFhVi9ejVefvlll8WoL7/8khIG+Xw+mMwZGeI73RP8iDvDj8Wr/2IsXLgQ8+bNg0KhgL+/P21Bd/URMRgMLF26FGlpaWhoaEB0dDR27Njxg2TVyARJCk319fWYPXs2vLy8IBaLafKMVK4TExMhlUrR0dEBqVSKwcFBzJ49myacyQQxa9Ys9PT0oLGxEe7u7khJSUFcXBztVHAGT09PuoESCAR46qmnwOfzHRhpsbGxYLFYUCgUWLt2Lby9vaHT6WCxWCCXy2lX0t0EQMHBwbRwuHPnTphMJmoqaZ3ws19YmEwmRCIRysvLkZaWhuzsbFy8eNHpBuZWmJqaosVAX19fm4QAMRB2dg3kOlauXImSkhIIhULEx8djaGjIZXKPyDaUlZWhvLwc4eHh2LNnjwObxGQyUQnFoKAgGmzbP0uyYIlEIly/fh3PPvssZcE7kwkizyg/Px8lJSVQKBS0GKZQKO5YXsweFosFHh4e2Lp1K+RyOfR6PZX/s7+GyspKOr6nT59GeHg4+Hw+fH19wePxHIxSa2trMTQ0hLVr19LFuLS0FGazGcuXL3dYPA8dOoQdO3YgMDCQBoX230NwcDC2b9+O7u5upKenQygUUvkce2Nxa5B3ITIykga3e/fuBQCnUgXED6S4uBjBwcHYunUrPvroox/UPUMYZB4eHli3bh2++OIL+Pj4UHN2ezmS4OBgygYdHh5GUFAQ7rvvPofkXk9PD5577jn4+/tjcHAQ+/btQ0hICIKCgtDZ2WlzvLUM5dDQEC5fvgyTyYR7770XR48eRUxMDObNm0dZ43eacLaGn58fMjMz8fnnnyM3Nxf+/v64ePHiHcsIXLt2DRcuXKBs39mzZ7v0W7sZHnroIRw/fhyLFi1CUlISRCIRZs2aBZVKhcrKSixbtgzfffcdwsLC4O/vT+emm3Wqkvdh9uzZaGtrQ29vL7Zt2wZgpiOOzE3/DqanKxBze0LaIJ2fAoHAQdvfbDbDx8cHer2ebuZramrQ0tLi4Flxp+jr66PsrqGhIfzpT3/C+fPn0djYSCVWBwYGUFlZiYceeginT5/G1q1bMTk5ST2v7PHee+9h7969+Mc//gF3d3ebrlBnLE0ANPnf3d2NsbExKJVKJCcnY+3atbQgA+COWXj/aXC5XKxatQpHjhzB6Ogo5HI5PDw8KKvTYrHAy8sLixcvRlBQELRaLZWncCW5Yo3bebYRERHIzc1FW1sbcnNzafLixo0biI6OdppsaWtrowmW8vJyuLu7QywW4+zZs3SsOzs78cc//hGJiYmoqamBQCBAUlISQkNDMTo66jRGI99Mamoq5HI5bty4QUkjarWarjckHly+fDlCQ0Mhk8kglUpp8uqpp55Cenq6zf0zGAzcf//9OHLkCKqrq6FSqeDt7Y2f/vSnNx0fg8GAuro6DAwMgMvlQiaTYWJiwmny+XYxPDyMnp4eug4A30vzOpNAdnd3R1xcHMRiMdRqNQwGA5RKJdLS0nDfffc5dNWQjmSSEAZmZASt9e7XrFmDmJgYNDQ0oKWlBWFhYcjLy6O69yShS5QAiITYxYsXMTw8jOTkZGpUHxMT45JtSzxaJRIJTXrzeDywWCw0NDTcsovWGq2trZRND8y831wuF3l5edi/fz8sFovTDl8mk0nZvMS3orOzE2azmSaV8vPzkZaWBoPBgBs3bkChUKCrqwtisRgmk8npxlwoFGLjxo349ttvERAQgNDQUMjlchgMBurfQ66TyWTiypUruHbtGpqbm8FgMMBmszE2NoZHH33UxmOHyBQuXLgQhw8fBo/Hg4eHB/r7+zEwMIAdO3bQZ/n555/T+Yt00Hl5ecHb2xtsNpv6PhKQWG1sbAyXL1+mMXxubi4t+l++fBmPPPKIw7u4detWSKVSSCQSsNls2rHq7u6O3bt30+9SLBbDzc0Njz76qNPneLfrzfT0NPbv30+JQJmZmSguLqYd9tZwc3NDamoqVdAg85I9yDfT3d2Na9euQaVS4bHHHoNGo8HAwAAiIyMd1nI/Pz8sWrSI+iGr1WqcP3+eeqDl5OTYyJtKJBJ8/PHH1EeCFDqSkpJs9jKEaOLj44OJiQnU1tairKyMyqFGRkba+GZZg0jTSSQSAN8nWV988UW4ubmhp6eHdvEcP36cdu7fyks3Li6O/vvq1atx/vx5pKamUja8/bM0m81YuXIljh49CoFAgLS0NIjFYkrus75XYIbpXl9fj8rKSjz44IMAnMfnBEuXLsWpU6egVCoxb948Kl1kH/P6+PigoKAAERER6O/vh0AgwPz58+k7Ojg4iJdffhlBQUHg8XgQCATw8/NDeHg4WltbaULWVfHq1KlT0Ol0WLhwIe1stpZQtSbhNDY2ory8HFNTUxCJRDCZTDbdDEFBQXjqqadgMBgwMjKCuro6nDt3jkpXZmZm4qWXXgIw011w8eJFXL9+HUwmk0q/C4VCtLa2OiXyATMFZZFIhN///vf0Z2KxGO+99x6dA4l3IenSkcvlWLJkCaRSKY4cOYL4+HiXxSsyTl1dXeju7kZycjLi4uLg7+/vNBYm+4vvvvsOBQUF8PT0RHV1tQ1Jua6uDiaTCa+++iqAGULM3//+d5w/f96pJ1lZWRlycnKQm5sLYOYbcObzeLdoaGjAfffdB5PJhLy8PERFReHIkSP0uxofH0dwcLDNPmL9+vXIy8vDoUOH0Nvbi/j4eKfy+SMjI6ivr0dPTw8eeOABBAUFYXR0FGFhYXcsx2WxWCCTycBms+mz3bBhA6qrq8Hn811KxBYWFuLcuXN477330Nvbi6VLlyIrKwuTk5MYHR2lRSOhUAidTofp6WlqF3Er6HQ6XLt2DX/7299cHlNdXY3R0VFa/GtoaMClS5cQFxeHzs5ObNiwAXFxcQ7dkOfPn8fmzZttvBd/97vf0e4q63Hh8/koKCjAxMQE7TAn7wchZRO/1vb2dqxcuRJsNhvt7e3w9vZGfHy80+5Wsp6TdfF2u484HA5SU1PBYDAQFhaGL774ApOTkw5zMpvNRmFhIa5cuQKJREI92Ulxzf4bS0lJAYfDQU1NDS5fvoxZs2bh6aefdphXTSYTLl++jNzcXNolrdPpMDQ0RJUd7GMfUgg6ceIEioqKsHDhQrpn/vDDD6lX8Z1IapO9YGNjI65evYqAgADqVZ6YmOhwPDlvdHQ0oqKicPHiRaxZswZsNht9fX02sS4pcFnDVY7YWj6xqakJoaGhEAqFMJlMuHbtGs2PWB9LvrWCggJUVVXRf3c177i5ucHb25tKuo+Pj6Onp+ff4mlP8Omnn2J8fBz+/v6YnJzEkSNH8OCDD9rkdICZmComJgZnz57F9evX8dxzz9HYwRlhxmg0QqlUQiKR0MYGpVKJzZs3/8eUZn7EDH4sXv0Xo76+HvX19dBoNHj++eehVqsxPDxsM2FYg7RAa7VaREZGwsPDgwaSPzRg8fLyQn5+PvVFkslkSEpKogu4tc50Xl4ecnJy0NPTg61btzpNyi1duhSpqakQiUR0Ezo8PAwej4ekpCSnpse1tbXo6OjA1q1bIRQKwWKx6ObUGiQgv3DhArZs2QIvLy96TG1tLXx8fO66Y6e7uxstLS1UDorL5VIT2qioKHqv9i3FK1euRFtbGzQaDd2gTU1N3VVhcXBwEL/4xS8QGhqK/v5+qFQqREdHIzg4GM3NzdRnxlXxKjc3F3PmzIG3tzcsFgsCAgLws5/9zOnfMhqNUCgUSE9PB4fDQVhYmNOCW0BAAObNm4djx45hzpw5kMvl6O7uxvLly22Os04oEQmYW8FisSAuLo4ynLhcLgwGA37yk5/8YL8rBoMBuVyOCxcuoL+/n26ks7KyHOQISdu+Wq0Gj8eDWCxGV1cXtFotRkZGsGnTJhQVFdFgfGpqCosXL6Y+AWFhYZiYmIBarXa4DqPRiPT09Fsy4siC3tXVhYiICMTExNB3uaOjAzqdzqW2MAA8/PDDKC0txYMPPojw8HCIRCLa5QB8/74uXboU7e3t6OzspG34EonEpR/F7UAmk0EikdDkEzFBJ0V56xZ4JpOJ8vJyzJs3z0b3WKPROJyXtPc7Y3kVFBQ4Da4bGhqwbNkymhAHZjZbJMgmkjV3mnAmsFgs4HA4WL16NVasWEGf2+LFix0Cplvh0qVLCA4ORm5uLsRiMb755hsIhULMmTPnjootwcHB2LVrF00oBAUFYe/evZicnERISAh0Oh3a29vR3d0NlUpFk47p6ekOjDv7e83JyUFYWBjc3d0RHBwMrVaLFStW0ITff7J4xWAwsHDhQiqTKxKJoFarERQURAsyZJxaW1vx1ltvISoqChEREUhKSrIxVv0hAaefnx/a29tRVVWF+Ph4BAQEQCqV2sxxk5OTaG1txYEDB9De3k6104m8DWGJE2zevBkMBgOxsbE0gTI8PEwlKYnkpvU9VlVVwd/f36n8W0hICC163CkL7/8CoaGheOGFFzA6OgovLy+ba2AwGFRGOSQkBDweD62trfD29oaXlxdmzZp1y66h20FsbKyDlFlYWJjLAo1OpwOPx8N3330HHo+HnTt34vDhwzabr5deegk3btyATCZDUVERRkdH0dHRQTt7XBXCSWdqdnY2lEolgoODYTabsWPHDof7EgqFN2V4M5lMulZFR0dTuT+LxUIl61x5+Vl3F1ZVVVG5smvXrqG+vh47d+68qUydMxDCD2GJLliwACqVCiEhIbh48SKGhoZsCgZkDgkKCsKTTz5Jf240GjE5OWkTg1ojJCQEa9asoV3QpNuDFNlJJ1VKSgpCQkIglUohFotRXl6OlJQUzJ0712miOTo6Gvfffz9MJhMtwI2OjmLdunW0S8v69ywWCzQaDRoaGgAA+/fvh16vx/T0NDw9PZGXl3dHcfr4+DhNFJLuFhLrEy8Le3R0dODzzz9HUlISjV2lUikCAwNpQhiYIbncjmyL/bzu4eGBLVu2YGpqinpDuiLbNTY2IicnB6GhoZg1axYWLFiAw4cPO7Cc7WWBt2zZ4lIW+IEHHoBKpYJCoaDd6ETeWSaTueyuuXbtGrRaLYRCIcLDw21k6d5//31IJBIHedGTJ09CLBaDxWLRbnkul4snnnjC5tuPjY1FRkYGTp8+jbCwMCoxToqddwu1Wg2pVIrnnnsOTU1N+PnPf06VA+xh3YUol8tvWqQxm804duwYkpOTUVtbi8cee4wmyq2Z0wSpqamUeKjT6eie02g0Qq1WO8gskYSpTqeDWq3G6OgompqaYDabkZmZSb8bgUCAXbt22dzD9PQ07T629z4l0Ov1qKysxG9/+1sAM98GuR5yzwwGwyYJSEgKt0qYubm5obGxEcPDwxAKhSgqKkJwcLDLtYXJZGLZsmXIysqi+yZvb2+XRbdt27ahpKQEq1atQkJCAsbHxxEZGemyeFVYWEjlvjgcDlQqFZ588kl6PWQsic9VQEAAPd/ExAQ1sP/zn/8MmUxG42byX21tLQIDA29JEuRyudi4caNDZ7I9EhKzfthtAAAgAElEQVQSoNPpYDQaaWGbFCeA7z0/7fderpCQkEDzHGFhYdBqtZBIJGhoaMD8+fMdrpt8B2Rd7ejooNKg/f39NvEGWXf1ej30ev1dxUOPPvoorly5goqKCtTU1GDevHlOJdNYLBby8vKwaNEimiTNy8uzma+USqVNEprNZrssHACgyjdqtRosFosW8/9dSVXScTw5OYmuri5ERUWhq6uLxtxisZh211ksFptiqVKpdNr1Qt7Xr776CjExMejt7YXBYACTycQnn3yCXbt23VbOwBr19fUYHh6m7xSxPcjIyEBvby9UKpXTcSRSqhKJBCtXrkR9fT2++eYbDA8PIzg4mL7rTCYTbm5uOH36NF2XgJlY/5133qESZNZrpdFopGoRPj4+4HA4Np5gwMx+Ozg4mO4HDAYD7r33Xlr86+npcVq8It2Y5N/c3d1hMpmcej0ODg7i7Nmz0Gq14PP5mJqaQnp6OrKzs+mzsvZrLSkpgclkuqVf653CmiRP4uzt27ejuLgY0dHRDp1awMw6MnfuXOj1enh5eYHNZkOn0zldU4mHZ05ODry8vKjfoz0IwWZ6epquoyQmJgRte5nGnp4eNDQ0YGhoCM3NzVCr1ZQ8OTExcccKFtZ+hhUVFYiNjaUqFPX19di2bZtTUhchYq9fv57acADA+vXrb8uj2xnIc8nNzYVOp8PFixfh4+ODsbEx+Pn50TjJ2l7Ezc0NQqEQJ06cAJPJhMlkwvXr1x3IkNbypiwWC4GBgWhra8NLL72EtLS02y4E3wpE7Wrfvn30ZwrF/8fee0fFdd3b43tmYBrDDHUYOqIJhMAgISQhJFC1uizUbEnudhz3JE5s5/k9J7bjJC+29RLb0XKTi4qtrgjUC0IIEF303hlgYAamN6bw/YN1T2aYASFQvLx+P++1vCTkAe4999xzPufz2Z+9FXj//fcdcjEMBgM7d+4kuWMfHx90dHRM6PXp6urqoJbyM34c/Fy8+onCYDDg3LlzyMjIwKlTp4gs3bfffouPPvrI7rO2vkoXL14k3kQmkwlDQ0PYsWOHU5PTqYD62deuXYOHhweSk5NRUlKCsrIyxMbGko6q1tZW/PDDDxgZGcGTTz5JCjW1tbVYtmyZQ0KdzWYTph6Hw0Frayvx8zl37hy+/vprO21aYGwzFwqFyMrKwoMPPojg4GCUlJQQVjuFuro61NfXo6ysDJ6enggODgaHw4FQKMSNGzfs2H33Cr1eD7VaDb1eD4PBABcXF/B4PMIW2LFjhx3LkML8+fPh6+tL9LWVSiV27do1Lb8V6qAxPDwMrVaL/v5+yGQylJeXw8/Pb9KDBrWQFxQUIDQ0FI888gi6u7tJ4nQ8Lly4gKKiInh6esJsNqO7uxsvvviiA+OCStS7u7ujubkZbm5u2LNnj0OAWl5eju+++w5eXl5Etis2NpYwiMPCwhySFzQaDdXV1aisrCSFO6VSid7e3hl1Xtn6O7W2tmLz5s0QiURob28nUiwZNn49VIK7uroamZmZEwZs1KZsNptx9uxZDA4OIigoCCaTCb29vYRJZRs8UQeA/fv3IyUlhWhDCwQCu4C2tbUVlZWVRC4SGAsWwsLCUFFRcdfi1+joKObOnUskDkUiEWF42sLV1RUxMTHIyMhAUFAQNBoN0tLSpmy8agtq/Hp6enD06FF4eHjA398fw8PDEAgECA0NRUJCgsMakZWVRSSvqGTLX//6V/z2t7+1G/vpsLwMBgN8fHygVqsJa1atVtsZnc8k4UwxjMvKynDlyhWsX78ea9asQWVl5V2T7OOh1WrxyCOPwNPTE35+fnYdm1M9iOr1ety4cQMnT55EcHAw3nnnHdTU1EAqlWLFihXkPaJYnbag5spEoNHGvNp6e3vR29tLWLoRERH3TdZzIlDswSVLlqCjowPz5s1zSpagxikkJASPPfYYXF1dCQFhdHQUZrN52gQP6mc/+OCDuHr1KlxcXMicGhkZsZuPc+fOxbPPPouTJ0/C1dUVdXV1UKlUoNHGTKoTExPJmmMymYhUpLP9e/yBxFYKZGho6K4scup7psrC+0/BlrFXVFQEmUwGHo9HPChmz55NPGFYLBbodDp6e3uJV4bJZILFYoFCocDjjz/ulJmo1WrR0tJi14k3UeF3qgxJ6nuTk5NRWVmJ7u5u8pwGBwftkiyRkZFOD5xTGZeioiK0tbUhLy8Pb775JoKCgnDhwgWkpqbCy8uLfO7gwYPQarVwc3MDi8WCxWKBj48PHnzwQZIQUygUGBgYgFAoxIULF8Dn80GjjXkFjY6OIjQ0lDC1naGyshILFy4kcd+iRYtw8OBB1NfXY9asWfdUTNfpdKitrUVVVRXp8jUYDGCxWGhtbXVgRB8/fhzR0dHQ6XREE9/T0xM+Pj5wd3d3SGpR49Le3g53d3e8+OKLaGtrg5ubm90+ZvusqRinoaEBjY2NROp2fHKLkvfy8vJCf3+/U2Pp8eNAo9GQkpKClJQU1NXV2R2Ip/KujoebmxtkMhkAEDY69S4PDQ05fY+tVivppNq2bRsyMjJQUVGBwsJCp9fR39+PrKwsuLi4gMPhgMPhwN/fHykpKRM+Z6VSibq6OjQ1NYHBYIDJZBKCg+24U/GzSqWCyWRCSkoKJBKJg9zfvcgCe3l5ka87Ozvh4+MzaSLc1hNholhy7969hNxjqxxw48YN/OpXvyLFK6PRaDcmtnJf1dXVMBgMCAsLs5N4XrJkybS7fRUKBbhcLnQ6HQwGAyQSCXQ6HcrKyrBt2zYH/x5qjS0vL4dCoUBCQgKJu6mOFWBMilClUuGhhx5CSUkJGeeJQEmNTjWm4XK5DkkjKgafDDQajSR4J/tdJpOJFMFsk/22oDqtg4KCUFNTgytXriAkJITE3ONjUWosL1y4gMbGRgBjXZQSiQTp6enYtGmT0/dXr9ejuroa+fn5EAqFePTRR9Hb20uSdePB4/GQnp5Ofpavry+Rqh4Ps9mM1tZWlJeXg8Fg4OGHH4ZGo7FLUlPzm/LVDAgIIB4ulFrEjh07EBAQgMDAQAQGBk44rpNBrVbj7NmzpPuXKoqNR319PRISEpCQkIChoSFotVqn753VaiXFr/Hvhu3XVCf68ePHJ/VqpGBLgFi4cCFJjstkMshkMqxevZp8liq8X7t2DSaTCQ899BBZH3Nzc8Fms50m1cf/vtTUVCQmJhJ5zSNHjmD9+vXYsGGDnXRWfn4+srKysHfvXqxduxb5+fkICgoi62FKSgpyc3Nx9uxZREREYHh4GBKJxOFdomSEdTodLl++jM7OTnh5eYHNZoNOp2Pp0qV39bCdDLZddGw2G6mpqSgqKsKhQ4dgsVjIO+fn54fe3l4yDra5AMrbxvaZ2P69o6MDr7zyCqqrq8k+RhUP7hX19fVEIcX2+rlcLkpLSzE0NDShB3F0dDQpwIlEIpSUlCA8PJwUqdRqNU6cOIGSkhIYjUZ88cUX4HK5EIlE0Ov1pAA0PqY0GAxQKpX49ttvER8fDzabDVdXV/j6+pK4RyKRkE7/qRT/qPvaunUrLly4QJRY6urqHPy7qTmSk5MDGo2GTZs2gcVioa2tDZcvX4abmxsSExMxOjo6Lb/We0VZWRm8vLzg4uKC9vZ2+Pn5wdPTE9u3b4erqyspOFPE1vb2dly5coXIbVqtVhgMBiQmJiI1NdVuvK1WK44dOwapVErUbKgz7XjLBBaLRQrWycnJ8Pb2hsFgmFAZCBgjjUVERECpVILFYqGzsxNarRYmkwnr1q1zIG/cDdTnenp6MGfOHEJGB0CUEiIjI53u7+3t7aioqEBOTg6eeeYZzJs3D4WFhYiOjnZqyTLVa6G8IalO89WrV9vNJxqNhjt37qC/vx/r16/H/PnzceXKFTCZTPzzn/+EwWBwqipgtVohEokgl8vR3t6O3bt3O7UNmQko4gHlKe3q6oqhoSGyBo6Pv6i5TxFGZs2a5UDMs/UjzsrKgkAgIDk7b29v+Pn5TUtV62dMHT8Xr36ioAwK09PTce3aNQBjBwjblt7xi2FpaSnWrVtn1x1hsVimXXW3RUVFBVavXo2RkRHk5uYiOjoaJSUlEAgEmDdvHg4ePEg8Ob7++muEhIRAJBKhtbUVR48exXPPPUcSKIODg/jHP/6BqKgohISEwGQyQa/Xg8/nY9euXYTxOV5GzNXVFU8//TSOHTuG06dPEy+v8YuEu7s70c2lzJQpab+AgIAZFTzmzp1LfGaYTCaqq6uRl5dHfLUmej719fWoq6uDWq3GU089Ra57OqZ+HA7nng8a1AJdVVWF2tpaBAcHkw6gnp4eonNsi5GREVy7dg2ffPIJ+TeJRIJPPvmEFK+on1tdXQ0XFxekpaWRAopGo3Ho+ouKisIvfvELYqbd3d1NdPj7+/uRmpqK9evX220oJpMJJ06cwLp164jBqZubG44ePeogCzYddHV1ISYmhgSpiYmJaG9vJ4mh8WPY2tpKNipnsE2U9/b2or+/H1KpFI2NjfDw8EBhYSGys7PxzDPPkE2RRqMhOjoaCoUCJ0+ehMFggFwuR2hoKN59913ys6niDJ1Oh1KpxLVr16DT6SCXyyEUCif1eVAqlcjOzkZBQQGEQiHeeecdlJSUoLm52YFN9MMPP9hJavB4vEmTmlNBd3c3oqKiEB8fDyaTiYaGBnR3d0MqlaKiogK7d+9GUFCQXdci9a5SQaPJZJoRW5l6NuvWrUNubi4pzNbU1JCCOjD2PKaTcAb+/e5fuXIFfD4fcXFxJFiura2FVCp1yjqcCC0tLXj33Xcxa9YsCIVCVFZWIjQ0FC4uLsSQ927X0tzcjObmZrz99ts4evQogLG9oaSkBBkZGaDT6dBoNKipqYFCoQCbzSZstpCQkLuumd9//z04HA7Ky8uxbds2GI1G7N+/H7///e/va/u/s3tra2sjkkLLli3D3r17ceXKFXh5edkd7K1WKzw9PfHggw+ipKQEN27cQF1dHaxWK55++mmkpaXNSDaQRqNhw4YNxNNCp9Ph2WeftdufqqurSTFKrVZj3rx5kMvlsFgs0Gq15EBAdW5WVlYiJycHDAYD8fHxiI2NRVhYGLhcrsPeQY1HXV0diouL0dDQgODgYMLwnzdv3n+8mDgdUNddUFCAiooKJCUlgU6nky5K23clKSkJ8fHxsFqt4HA4UCqV0Ov1oNPpUKlUDnuiLcM0OzsbiYmJJClVW1uL/Px8h+Tg6Ogo+vv74e/vP6UDZ0JCAkQiETgcDtzd3WG1WpGWljbpWnwv43LhwgU89thjaG5uJkX6goICB0nOFStWQKFQQKPRQKlUoqqqCs3NzXaSQpSJuIuLCymSUgdtpVJ516RWcHAwGhsbERgYCIFAABaLheHh4WmtkwKBAElJSaTwQjF/qeTz+APjmjVrwGKx0Nvbi7CwMBgMBkKS6uzsxHPPPYfU1FSHd3h4eJj4gD3wwANOO+jOnDmDlpYWREZGIjg4GGlpadi+fbvTAz+VQMnPz0d3dzfKysrw/PPPY9asWbh69SoWLFhwVwJFbGws5HI58du6efMmLBbLPXkgZWZm4quvvoJMJiOd9BTRh8/nO73PqKgovPfee2hubiYxTl1dHXlvbNdqi8VCPNFOnDiB9PR0FBQUkATPeFDXfeLECXA4HNTU1CApKQm9vb1QKpUO0uGpqanw9vZGcnIyrl69iv3795M4xhb3IgsMjMUI2dnZkEqlEIvFeO+999Dd3Y36+nqn8lrUfX/77bcYGRmBm5sbuFwuhEIhUlJSHIgywNh7lJqa6lRGdDxKSkrg7++PLVu2QC6Xw2QyQaPRzEi+HBhLpm7YsIGwra9fvw6LxeJUBov6HT4+Pli0aBFGRkZQXl4OnU4HsViMrVu3EtUAi8WCwMBA5OXlke+vra29a9xFeVlRhMOJJOaamprQ1tYGT09Psmbevn17wkKT7fdOBuozGo0GTU1N+OyzzxAbG0vkHP38/EiMf+DAAWg0GqhUKqSmpkIikaChocFOTs5Z3HLr1i08++yzdmv77373OyQlJSEsLIxcA/Uu1NfXo6ioCIGBgcRXbGBgANXV1Q77jk6nw4ULF3Dz5k0wmUx89NFHqKystPOYs71PsViMrKwseHt7E3nEwcFB3Lhxg8i/UmNmMpnwy1/+kqypd+7cQVtbG3x8fPDNN9/gtddem1ZBw9YnZGhoCN999x1Zw7VaLfbv32/3XM+cOYOQkBASH5rNZixevNjhvRwvqzgZJiqATQY2m401a9YgIiICPT09CAwMxJw5c+zWEmrsuru7CXmGuqbu7u67JoN1Oh2Ruezq6oJUKsW2bdsQExODgoICfPzxx3jppZdAo9GQnZ2NOXPmYM2aNWTeNTY2wmw2k7kWFxcHq9WKwsJCVFZWws3NDTt37nSIM6i4MC0tDUlJSZDL5VCr1RgaGoJKpXLwDJ4uqHM+5Rfc39+PrVu3kjHcsWMH9u3bhw8++ABJSUng8Xgwm82orq5GWFgYIZs4K15FRkaiuLiYyNR2d3cDwLTiV2cdytSfd/MgpgomwFihdPw8dXNzw/bt2+Hr64vGxkYIhUIMDg6itLSU+AyOv0dgjGSydOlSuLi4YHh4GAqFgpCRqfV7OsU/YCxZv3LlSlRVVWFwcBBRUVHIyMiwW89sPeNsY9XAwEA0NTURj737IZ8/FbBYLDCZTCgUCuTn52N0dBQ6nY74qD3++ONIS0sjz6K0tBRGoxGbN2+GXq+H0Wi0k9K2hVKpRG5uLt5//31C6jKZTE5JmXQ6HUwmE319fejq6rLrwKakk8fDx8cHPj4+6OrqwsMPPzzjsejp6YHRaCQddA0NDfD29obVaoXRaJyw64pGo+Ff//oXFi1aZEfkKioqIsoU94o//elPeP3117Fv3z6Mjo4iODgY3t7eRAHkgQceIPOKUv0CxnJokZGRaG1tBZ/Pd3oWouLoyspKNDc3o7y8HC+//DJ8fHxQUlKCpKSke7ZYcAaK3HrmzBnExMTAYDCgtbXVrkvSlpR07do13Lx5E5GRkXjjjTdw8+ZNqNVqp1LLMpkMFRUV8PHxAZvNRn9/P4aHh8Hj8TBv3jw8+eSTE/pz/oyZ4efi1U8UdDod/v7+OH36NICxQsCtW7fsZK3Gb1pCoRAKhQIqlYokNhkMxrQKJONhsVhgNBrx/fffIzY2Fps2bcK+ffvIi6nT6UhQdOzYMSLZAACvvvqqQ4DAZrNRVVWF/v5+LFy4EOvWrZs0MNHpdIQ5s2vXLly6dAkfffSRU2mC4OBg+Pv7IyQkBLNmzYJcLidt2TOVQqLT6USuKCcnB0wmE3w+n3ShOTNn1Gg0hC1VU1MDYIzd+Nlnn+H999+f0fXcK3p7exEXFwcul4uWlhYAIGzt8aAKitRiTBnfO9v0b9++TQ4AlE/T0aNHERYWZufPw+fzIRAIUFNTAy8vL+zatctuHo/XSAfGgg86nY7U1FScP38ewFhhbaZSZNT3JyQk4ObNm7h69SqCg4MxOjqK7u5uLFiwwOn36fV6nD59Gv39/cRc3N3d3eHwnZycjJSUFAwODkKv12Pv3r3QarUwGAzQarXw9/eHxWIhmvS2UkgTQSQSQSQSQSgUOpXWdAZqrWhtbYVSqcR7772Hr776CsBYEC0Wix2+x8vLixSpKXnMmUqPNjU1Ydu2bYRFnZSUhC+++AIbN27EuXPn0N3dTRJulITM8ePHSdJdLBbfl+sAxorQlA9ed3c3WCwWnnrqqfsqlSaTybB06VIUFBSQn6vVau85ILPtAJPJZEhMTERxcTGuXbsGmUyG/fv337ULTKPRQCgUEqkPACRAppCbm0v0tZlMJoxGI4aGhrB58+ZJkwN6vR7d3d348MMP0dbWBgaDARaLBaVS+R8rXNneW2FhIfz9/bF582Zy6JLJZNBoNOSgRSWTsrOz0dTUhODgYAQFBcHT0xMWi4UcemaypmRnZ2N0dBSurq5kX+RyuVizZg1Zz4qKirBy5UoYDAYEBgbC09NzQm8pSjZJKpWSIm9VVRXa2trg6+uLWbNm2R1IbDvAHnjgATJf2traiGcT1Wn2n5RxnC7UajU2bdpEOlOdgYpnLBYLrl+/TorZISEhkx7qhoeHyThT8ZDRaHS6l+l0Opw5cwYvvvjilK6bkmumOkB9fX0RExMzY8Ne6nnq9XpERkaCRqOR5011HNpi/P1v2bIFH374od16mZeXB5PJhPXr1zskudvb2yfssrSVkz1z5gxycnLg5eWFqqoqREVFES+Fe0nEu7q6wsfHB35+fhCJRPD09IRSqSQFjPHeFlQR4W6kAuoaqDkeExODkZER1NXVYWhoCLNnz0Z4eDi8vLzIXDh16hRMJhNqamoQFhaGWbNmka4UPp9vJ/VEzakbN24gMzMTDQ0NpCPk1q1biI2NdVq8orwTFAoFJBIJmpubcefOHQQGBmL79u2kgDTVd1MoFCIzMxMlJSUoKSkBjUbD0NAQRkdH8eyzzzq9BldXVyLN09HRgdLSUpjNZuj1epSVlSE+Pp6sXWq1GhqNBps3b0ZJSQmeeeYZDA8PkzPJROjo6MA777wDiUSCjIwMhISEYN++fQ6xOlUA8/Pzg8ViwdDQEPbu3eswr+9VFlihUKCmpgY7duzAoUOHAIzFOdevX8fatWudrn+fffYZ5syZg2PHjmHp0qUkOTZ//ny7eVhRUYFDhw7Bx8cHQ0NDkMvlSExMJD6Evr6+ZPxspZDYbPaka/29QKVSoaqqCt7e3khMTER/fz/p7po/fz6ReXbmvzSVd8fd3R1paWnIzc2Fq6srDh48iM7OzrvK+IyXyJzs+nt7ezE4OAiLxULOZ9Re7Wz+T+WdsJUkp56zTCZDd3c3ZDIZQkJCEB0dDavVSjrFJpPYdnZvMTExGB4eJr6+DAYD3t7eE3od9/X1ITo6GqGhobh9+zaAsRjQNqFFzcfOzk50dnbiD3/4Az7//HMAY0TF+vp6p8Wrnp4eBAQEYM2aNThy5AiAsT1t/DVYrVbU1NTYFcsWLlyIEydO4MMPP8SVK1dmnGCjCJm2GE9c1Ov1GBoaAo/HQ15eHkJDQ5GZmYn/+Z//sSsKULFaS0sLhEIhBAIB+TdnHapGoxF9fX346KOPEB8fD4FAADc3N3h5eTkks61WK/Lz89He3o6NGzeCz+fDzc0Nbm5uE84xPz8/tLe3IyYmhnSES6VSUgidCAaDAWKxGD4+PtixY4edfxWNRsPJkyfJ1xqNBrNmzUJTUxOZSzqdziEnQpEIKab/+I7I0dFRXLx4EW5ubvD19SXKM2w2m0gD3y9IJBJcvXoVXC6XzE+lUkn+P5vNxgsvvIDi4mL09fURzy0ul4sdO3ZMGh9t2LCBdLddvXoV9fX12Lhx47TOfs46lKk/J+pQpkB1/FDeT+P9NOl0Ovh8PjZt2oR169ZNeN4Zn+MQCATIyMiAVCqFq6srOdfarqHTKf4ZDAYcP34c77zzzoRSZwBw+PBhKBQKqNVqfPPNN0hKSiJy7+N94Wcinz9VUMUxlUqFl19+mZDPqY4nZ+/B0qVLJ5Sqth0TFouFxYsXT0mRRaVSoa2tDbdu3YJSqSR5goCAAOTm5qKvrw8pKSkOBCPKq0kmk03Z32siUMUcSgZ/aGgI/v7+6OjoAI1GI12CztYrhUKB+fPno7i4mJzZDQbDtPMaL730EphMJrZv347m5mbIZDI0NTVBpVJBKpXigw8+IHOeihc7OzsxMjICPp+PyMhIQsRks9lOr/ns2bPYtGkTysrK4OLiAjabjQsXLiA6Ovq+FK+YTCbWrl0LkUiE6upqMJlMZGZmkoIanf5vH9uamhowGAy89tpruHHjBgCQHJEtqD1YLpdjw4YNdoWta9eukWeXlZWFHTt2zPgefoYjfi5e/UTh6+uL9PR03LhxA+7u7jhx4gQUCgU5QDhjq3A4HFy/fh3d3d3w8fEhHgarVq2a9uJlm7RoaWlBX18fWTxVKhU8PDyI/jiVlKfkECijOw6HYxc0+fj44MUXXyQtqGq1GgUFBfD29oavry+R17MFm83Gyy+/TL6mtMapA4EtqCQSh8PBoUOH4OHhge3bt0OpVKKvr88pO2OqyMnJQUFBAaKjo7FkyRL4+/vbBaXOQCUUdu7cibq6OgD/lj/6sUDNkYCAACiVSlRWVpJCQX9/v1NmBJvNxvz583H48GEkJyfDYDDgzp07Tj3XdDod2bSpAp7BYHDYfC5fvoyKigoEBQWhqakJYrEY69evJ897ogNEcHAwcnNzydeNjY0z7iKgfldiYiLpjGpqakJ3dzfWrl1LkivjvTQoWaq6ujpUVFRAr9dDoVDgT3/6k10Rob+/H9nZ2eSg7OnpicWLF9sdmCsqKmA2m+Hn54fz588Tw2R3d3ew2WwEBQU5PWBHRUXhypUroNPppEtGIBAgLCxsQsar0WiEp6cnurq6yHMZLzMCjB06uVwusrKyEBERQYITys9luuMcEhKCs2fPYtmyZfDy8oLBYEBXVxcYDAb0er1dgYROp2Pt2rU4cuQILl68CLVaDYvFgpdeeumef78zFBUVYdGiRXYsMmdeZNMBdb9hYWHo7e1FS0sLKerK5fJ7Dm6n2wEG/HvOenh4QCqVoqSkBH5+fjAYDCgqKrIL/ltbW7F3714H2TVnBAFbGAwG+Pv7o7W11U7idSLJjPsNtVqNBQsWoLq6mqxplHcOBVt97ejoaAiFQqeJxJlcZ1xcHPR6PfR6PVQqFcrKyuDj44P169eTz0RHR+Pzzz/H0NAQ/Pz8EBUVBR6PB19fX/D5fMydO9du7+Pz+eDz+YiIiEB5eTlKS0tx8+ZNyOVyrF69Gs8884zDQYrBYCAsLAxxcXFgsVgOB+qfYuEKGHtGOTk5MJvN8PHxAY/Hc+ppCYx1hvb19cHLywtGoxEnTpzArl27HGRTbTslzGYzysvLERISAipaDvEAACAASURBVBcXF8L+Hw+TyQSr1QqlUgl3d/e77tMnTpyAWq1GTk4OYd4CwDfffDPjAhYALFmyBNnZ2YQNKpFIiM8XBaPRiEuXLkEgEIDD4YDL5RIjYeDf72BoaCiOHDmCgIAAu67lsrIynDp1CkuXLp00Kefh4YEnn3wSBQUFUCgU+OUvfzltqSlq3p49exYbN26Eh4cHPvnkE3R2diIhIQFPPPGEXdxK3UN3dzeuXLkCGo0GgUAADw8PsNlsLFiwwGkSlsfjITU1FampqThz5gz2798Pf39/rFixAunp6WCxWETyaGRkhHSuyeVyDA8Po6Wlxa7TiJpTCoWCvGNUDEgRUZyhoqICn3zyCXx8fLBkyRK8/PLLuHXrFpqampCSkuLw86eCmJgYREZGQqVSEe+1uzGhqXGk5FAyMzORn5+Pr7/+Gk888QRJzqhUKrDZbKhUKgBjPptKpRIdHR3kXp15gVF7O4vFQn9/P0JCQtDX1+fQ2TE0NITc3FxYrVa4u7sjPDzcKYmKiufvJgtsW6jm8/mIiYkhcY5tAmz8fmQ2myGVSrFx40YUFBTgF7/4BYxGI7799luHaw4LCyNsb4VCgaGhIcLM7erqwtq1a/H444/DYrGQ7qPm5mbU1NQQw3MquT537txJ5fgmQlFREfr6+kiRv7y8HBUVFYiPjydFUWfvMCXdXF5ejv7+fuJ5y2KxsHLlSkK+YjKZSExMhFAoRHd3N+h0OrZv337XtezTTz9FVFQUFi5c6DShSY35ggULMH/+fJhMJhiNRgcZwPHz32KxoK6uDjKZDPPmzZs0WWq1WsHn84kKiNVqdUgKz+Tc1dfXh+rqalKwrKurg0gkwsDAgFN/L29vb8hkMhQVFZF77O3ttdt3xhOMZDIZmbdKpdJh/7M977u6uqKwsJC8N9RzHT8my5cvJ2onfD6fJFnNZjMYDMaMY4K2tjYUFRVBrVbDxcUF8fHxdsx2YGyPcnNzw4kTJ1BdXY3XXnuNEB1tx4F6PlevXiXqKtS/UXuUbWzn4uKCRYsWkW6AtrY26PV6hISEYPv27Xbr1JkzZzA0NAQul4szZ86QghrVvbp3714HSe6MjAycPHkSFy5cgEgkQnl5OUJDQ+9KHhwZGcGqVavsYnedTkdkUF944QUy7hERERCLxejs7ERGRgYGBgagVCrtzn6XLl1CXV0dNBoNNBoNeDweHn30Ubuz+8jICIaGhkiXCEWOBMbmAY/HwxNPPDGVRzopdDodjh8/Dnd3d+Tk5GDbtm2oq6vDyZMn7aTYPDw8sGbNGuI5RxFg74awsDA8+uijqK2thUajwbp166ZdJJlOh7ItbMkwExHBNRoN8vLy0NDQAE9PT9BoNHC5XCxevNhOKte2MFtYWGjn4azVapGenk7em+kU/0wmE9zc3AgphipaMplMu3c8Li4Ow8PDsFgsaG9vh1QqxcDAANrb2yEQCOzirunK598LbL35HnnkEeIDxmQyncb/AwMDOH/+PObNm0f2VB6Ph+joaLKetLa24osvvoBQKMTw8DA+/PBDJCUlQSAQwN3d3ekZ0GKxQK/Xo6enB6Ojo7h9+zZ0Oh0h10wkE2o0GjE4OIgDBw5g8eLF8PT0JETte523a9asQWpqKnQ6HfExVSqViImJQXt7O7k/2+dJzdG4uDjiv0Wj0dDb24uRkZFpk2Y8PDxgMplw+/Ztp/YStqDi5cLCQhgMBtI9y2QyMTIyguXLl9t1D1LXr1QqMW/ePJw9e9auOeN+FK6AsWdaW1uLrq4urFmzBiKRiEhHjj8b63Q6eHt7o6+vj8RDcrl8wmcoFotJfEyhr6+PSBAPDw/fl3v4GY74uXj1EwWNNmYoy+PxUFVVBaFQaJdodVa8Cg8PJ9qrSqWSyFPcD/Z7WloaRCIRVq5cSQog69evh1AohFqthsFgwD//+U8if/TDDz+Aw+HAYrEQFp5tcEpp04eHh6OyshIVFRX417/+heHhYezevRtbtmyB1WpFc3Mz6uvrkZGRgaNHjxLZP29vb/j7++OZZ55xer0SiQQnTpyAUChEaWkptm/fjo6ODmRlZeHtt9+edkL1m2++wcjICNra2tDR0UG0pL28vEhxwpnXgbe3Ny5fvkyKeJQO848FikG0cOFCXLp0Cb29vTAYDPj1r3+NxYsXO5USYLFY2Lp1K27duoWKigowmUxkZGRg/vz55DPUvc6fPx9lZWWwWq0ICAiAWq2GSqVy0HWvqKjAypUrMXfuXMjlcnz11Vd44IEHEBUVNaHvg5eXF1JSUnDq1CnQaDS89957sFgs+MUvfjHjcaFYVQ8++CAWLFhApCWdyZ5QoIILGo1GDjq2HS0UDhw4gOjoaKJ/nZ+fj/7+fuzevZuMGyWRqdfrIRAIoNfrMTg4CIPBgIGBAaxcudKucw0YC/S+/PJLWK1WwvRuaWmBr68v/v73vztcL/W7AgICIJVKcfPmTSKVl5+f7xCQ0el0bNmyBUwmE4ODgxgZGSHByHRAjeP69etx/fp1NDY2gslkor29HYsXL4aXlxcEAoFDUsrHxwevvvoq+vr6wOFw7gtrGRgrtly+fJmsp3Q6HQqFAsePH59S99vdQMnGrF+/HocOHcLQ0BBOnDhB1rapSA3dT1itVsTFxUGn06G0tBS9vb0oKSnB2rVr7bTKPTw8UF1dTZioHA6H6ORPBi6Xi5SUFJw5cwYuLi44c+YMysrKsGHDhv/0rQEA5s2bh7a2NhQXF8PDwwP19fVQKBROSQqzZs3C9evXSTJJKBRiwYIF96XIMN57IDMzEx988IHdvy1btgxJSUn44IMPSPJSKpWio6MDXV1dePPNNzFr1iyMjo6ivr4e169fh6urK3lHwsLCIBQK7aQ8xoMyVXZxcSFykL6+vtixY8d/tBNuurCVtGpoaEBubi6YTCZMJhMUCgVeeOEFuwKJxWJBUVERPv30U/JvIyMj+P3vfz9h8So2NhY9PT24dOkS/Pz80NzcjMjISDuZDyom0Ov1kMlk+Oyzz5CSkgJ3d3ewWCx4e3s7zCmLxYLS0lL83//9H7q7u/H++++jvr5+SjJbUwGVeDx9+jRCQ0Pxww8/wGq14pVXXrHbn4xGI5RKJenspWRUxsvcREdHY82aNTh9+jTx0Dt37hxKS0uRmZnpkHAcD7FYjLy8PDCZTDAYDHR1dcHX13dG3bADAwOIi4vDrVu3EB4ejv/+7//GH/7wB2i1WqfFq0OHDiEgIAAcDockLKmOVGfFq7KyMtIdZTKZsHDhQkRHR6O1tRXFxcV49dVXiZQilUifrCODGvf09HQcOXIEHR0daGxsJObcEx26BQIBFi1aBH9/f0RGRoLFYmFgYMDO02M67+dEfqV3u35KEomSkMyw8YaiYvRdu3aBw+EgIyMD586dg4uLi8M6Nx4ZGRlEQvXjjz/GF198gbS0NLtrtFqtOHr0KCwWC8LCwjA8PIzLly9j8+bNWL58+b0NwLj78vb2hlAoxL59+6DT6dDc3IyioqIJZTw1Gg2YTCYMBgMYDAaqq6vh6urqVCLIy8vL7vqoJMj4BJttkjMhIQEhISGk46ipqQl9fX14/fXXweFw7vksMjg4CH9/fxJ7joyMYN26dVixYgW+//57tLW1kQ4jam2l/n769GmEhISguroaqamp6O7uhkqlwooVKzA6OorS0lLU1dVhzZo1cHNzI35WU5Gep9bYrKwsREZGIi4uzi6xSV3D8ePHCTObx+PB29sbXC4X7u7uhLhl+/nLly+jo6MDeXl5+POf/wwej4ePP/4Y27dvt0sMU7G8WCxGeXk52traSOHKZDJh+fLlSEhImPbZz2q1YtmyZWAwGBgYGMDAwAA8PT0hlUpx/Phx0Gg04hlKnbeSk5NJ0cHHxwevvfYa4uPj7TwsqWckFArR39+PGzduEOb27du3HQqRtnuaVCrFjRs3IBQK8Ze//AVMJtPBM8TFxQVr165FTk4OxGIxlEolPD098eqrr0Kr1dp1dU0HGo0GR48eRXBwMFJTUyGXy3H58mUMDAzY+bVQtgCVlZVYunQpPDw80N7eTooH1HOpqqpCTU0NysvLiRQ6h8NBQEAAKisrHc6qPB4PmzdvJmu/2WxGe3s72ZNs49fGxkasWbMGCxYswMsvv4wdO3YQOfR3330X7e3tDnGVl5cXnn32WeTk5EAmk2HXrl2TEjyo7rcbN25gYGAAv/rVr6BWq+Hu7o78/Hz09fXhiSeesJvnDz30EA4cOAC5XI6//e1v4PF4eOyxx8j8tlqtuHr1Kt544w2yN1VWVuLbb7+1k5VnsVh4+OGHoVarwWaziR+eXq+HVqu9h6c6OWQyGdRqNV555RVCZvD39yfKB7ZrD41GA4vFmnJ3n8ViQU1NDZqbmyEUCsHn8yEWi2EwGCaVSJ8I0+lQpqBQKNDY2IhFixYRmWIej0c6Sqj7PHfuHDlHAmOFp9u3byMyMhIhISEORA9KTnLt2rWE5K3RaEg+gMK9Fv+oGOLkyZOIjY0l8YRIJLLb3yk/K6vV6uCnq1Kp7GKYmZAn7xUCgQBVVVVwdXUlZ1Db+6XGMDk5GWw2GwaDAZ2dndDpdJBIJHjllVeIeo5IJEJmZqZdt3ZNTQ30ej3xHh/fMSoQCDB//nzw+XxwuVx4eHhgcHAQLi4uEIlEZJ8ffyYeHR1FREQERkZGkJeXR+JxPz8/vPXWW/ckR89ms0mBqrCwEGKxGB4eHggPD7cjOY2H1WrFxo0b8d1334HBYOCrr76CQqHA888/PyOrFEpZ5W4wGAxYuXIl8eMzGo3Q6/UYGRmBQqFw+v6Pjo4iMTERly5dwuDgIPmPzWbP2DOKGvOCggJCrhgdHcVDDz2EgwcPYtasWVi9erXds5k9ezaxIYiKikJDQwNaWlrs3h3g389/0aJFuHz5Mg4fPozQ0FAoFAr09vYiLS0NJSUlMxr3nzE5fnqZjJ8BYCwgvHLlCgYHByESidDX14fW1lbit+QMCQkJaGlpgUAgsAvq7wd6enrQ2NiIkZERZGZmgsViYfbs2cT4/p133oFSqYRGo4HRaIREIiEMVkp+jQpOi4uLcfHiRYyOjhIPBgaDgdmzZ8NkMtl1A1CdKBSDRCwWo6KiAlqtFn19fViyZIldNwb1OwYHB8HhcLB792787W9/AzDmhTXTboCDBw8SCUWtVguVSkUkTFpbW7F48WKH7/Hz80NSUhJu3rwJBoOBAwcOQCqV3lWG436DRhvz6dq8eTNSU1MxPDxsZ9RMoaqqCnK5HBkZGZDL5UhOTr6r31FaWhqGhoZw584dlJaWQiwWO7DCgLGDdkJCAthsNrhcrh1reaLEDZ1OR0JCAubMmYO2tjYIBAL4+voSk/mZsAZpNBrKyspQWVkJLpdLknJU54/thms2m3H06FH09/eDz+eDxWLBz88P8+fPd0h2GQwG6HQ6u+TounXr8PLLL9t1L9lKDe7Zs2dK16xSqdDd3Y2//vWvGBgYwB//+Ed0dnYiJyfH6eepJBUlMyCRSNDS0oKhoSGn8lEuLi5gMpmora1FUFAQ5s6de1+6Zyh5hfz8fBgMBjz//PMkuTGeDahWqwnjjJLqAMa6t2bqc6ZUKh3MV1ksFtrb2wHcn04hinH09NNPQ6PRkNb9+yF5OJ1rsVqtWLBgAVmLKc13W7i7u6OgoABisZgkrkZGRpxKOdmCxWJh6dKlxBzY1dUVzz333D0b1U7nvoCxADInJwcikQjXr18Hg8HAE088YZdgoJ7pN998A5PJBD6fD7Vajfr6eqIRPxN5XbVajZs3b5KOIYFAgMHBQQdWFpPJhLe3N37zm9/cNUEuFotRXV0NT09PMJlMREdHE58jZ+NAYfXq1cTjUaVSoaKiAmKx+CdZuLLF0qVLsWrVKkgkEsLIptjottDr9fDw8EBraysCAwPh4uKCoaEhp+/WyMgIue81a9YgJSUFfX192L59uwObzlYKJj4+Hq6urmhqaiIM0/j4eAdNe41GAzabDbPZTLp2RCIRDh06ROS7ZgI6nQ6BQIAnn3zSTobJaDTafY7P52Pjxo1k3QFAimfU3Kf+XLJkCVxdXXHz5k0izfL73/9+SgzRY8eOwcPDA0FBQTAajbh48SL6+/unlQC1JV2dOnUKVVVVZG/U6XQOaw41z+VyOd56660p/56uri4i55iYmEj23FWrVuG111675+umsHr1aly7dg3x8fEoKirC0NAQnn76aafv2ejoKOLi4hAXF4f8/HxkZWXh0qVL6O/vx6ZNmwBMHP/cT9h6eFCw7ay1XUt4PB4hWqxatQrR0dHgcrkk2ecsGWM2mzEwMIDk5GTweDz8/e9/J++g7edVKhVaWlrsyDaZmZl46623pl28ouDj44MNGzbg/PnzYDKZOHv2LPz8/By6OCiwWCzs2bMHNBoNa9aswdWrV8FkMslaO978nU6no7OzE7du3YJKpQKDwQCbzcayZcucFsjq6+snJNkB974/SiQS8lxGR0exYMECsnepVCqnZz/qd3R3d+PVV19FZWUl9uzZAzqdjr/97W9wcXHB5cuXCfP+woULMJlMkEgkkMvliIiIwBNPPDHpGrFy5UoiP0kRRFasWIHY2Fg7pQmdTof6+nqEh4fDbDajpaWFyAXJ5XK8++67dgnlnJwcfPjhh0Ruj/KJGf++UM+JIj9QRu0eHh64c+fOjN8vOp2OJUuWoLa2FuHh4Q770njJ1fHnLeosT3Vm2MJqtSIsLAx6vR7Nzc3o7OxES0sLtmzZYudhbQs3NzesW7cO0dHR6OrqQkBAAMLCwpx6V/H5fKxbt46MIYfDwcjICAQCwaQJ0clga1pvMBjw2GOPkf8XERGBAwcOYPPmzeSdoe5xzpw5pMjIYDDw5JNPkvEFQOQ1RSIRJBIJ2tvbSadjRESEQ0KQIh309vaiq6sLWq0WHR0diImJQVhYmF1ycnR0lJx3AgMD7YiYLi4uTrtIZDIZ8vPzwWQy4evrC6vVOinRQC6Xo7y8HCUlJeDxeDh37hwsFgv4fD4qKytJXEp5b1LX9vTTT+Ppp58mhWLbeFSj0YBGo9m9FxEREQ5xgFgsRn9/P+Lj45GXlwc/Pz/SjSsSiWZMqKGeOVV8rqioIPt0fX39jLpwqJ/d0tKC7Oxs+Pr6ore3FxqNBjKZDLNnz8YLL7wwLV/ae+1Qpq6lo6ODqHSUlJTgu+++g7+/P9atW4clS5aQvbS7uxuPPfYYdDodFi9ejNmzZ+PgwYMOErLUn35+foiJiSES+pPhXop/ZrMZycnJpOvDZDKRPWr8z6TRaFAoFMjOzgaHwyEFGh8fnx+VWA38+9339fVFbm4u2traiK+vxWLBk08+aRffJyQkOPV2pECNWUpKit1coaTCJyqM0Ol0sFgszJ07Fzdv3kRZWRkh1k6k2GSxWODu7u6Qw7Al7k+H+Hvw4EFi6dHU1ITy8nKsXr16QvIQZWnywgsvQKPRkC7kmYIqPu3btw/x8fFEatXHx8eumCyVSjF79mwIhcIpq1vRaDTs2rULBw8ehL+/P44dO4bBwcH7prADjBHmN2/eDB8fH7tO9/HvhNVqRUxMDDnT5efno76+Hjt37pywyzYsLAxbt27F7du3UVVVBT6fj8cff5yQ636KHtP/X8FPO5vx/0NQG/P58+cxODiIOXPmgMVioa6uDjU1NXj00UedHk6sViv+9a9/4c6dOxCLxfjmm2/Q1taG/Px8PP744zO6Jr1ej5MnT8Ld3R1VVVXIzMxEX18fYf1QQdXd5LCoBZzFYiEtLQ08Ho9Iv4hEIoeDEZ1Oh4eHB1gsFhoaGrBx48Ypmw7S6XRwOBxcvHiRLOB1dXWTmgJPBTQajQTLbm5uU9JMpzZRHx8ftLW1wdvb+754YtwLKKNXlUqF6OhoREZGgsfjQSaT4fvvv8f27dvJoaCxsREGgwHA2MHRarVi586dkwbsdDod69atQ3NzMxgMxoR6y62trXjxxRfh4eEBgUCAuro6wtrj8XgOnWstLS1obm6Gv78/EhISMHv2bCgUCpw/fx6enp52nSPTGRM6nY6jR48iNTUVfD4fRqMRRqOR+MZRMBgMyMrKglgsRnJyMmFZlZaWoqSkhLBoKZhMJnh4eODs2bOIjY2Fq6srBgYGSLBqe6Cj0+kYHBxERUUFJBIJOBwOGAwGXF1dsWTJEof3Sq1Ww83NDSqVChaLBWq1GmazGV1dXQ73aGugrVKpEBYWhueee87uvqhrsPXGysnJQXV1NWbPno3o6GhkZ2dDq9XikUcemfZ437lzB9evX0dQUBDodDpu3bqF9PR0O5YXdS137tzBjRs3kJKSAgaDAYPBAKVSeV+YLJRPweXLl5GUlASr1Yrq6upJ/QTvBSqVCsXFxXB1dUV4eDiRKWtqasL58+fx+uuv/2iSoWq1GuXl5dDr9QgLC0NUVBS530OHDuH5558nZsYLFy7EsmXLIJVKCaNco9FMuk7p9Xp0dXXBw8ODJGeBsUN0S0vLf7TLrLq6miS90tLSkJaWRiSmxidoqedZXV2N//3f/yUHodHRUfzmN79BWlrajNZjSuub6mhVqVTQ6XQkMe0M+/btI35ynp6eSE9PtztsrFy5EikpKZBIJOjt7UVPTw/6+/shFArh7+8PPz8/p+vxePbm8uXL7Twof6rQ6/U4f/48OXjOmjULs2fPdppsXrVqFc6dO4fIyEhYLBa0tLTYJaIonD9/HsuXL0dFRQV6e3vh5+cHHo8Hg8EAJpOJyMhIu2Sf1WqFSCTCtm3b0Nvbe1dJGRqNhpUrV8JisWDevHk4cuQIIfTMFLW1tbh69Sq8vLywbNkyhISEoKGhAeXl5VCpVHjhhReIv4+3tzfmzJmDwcFBFBYWgsFgIDQ0FJGRkWSO0Gg0/OUvf4FWq4VIJMKtW7dAp9Px0ksvQS6X35XZrFKp0NXVZVfwWb16NV577bUZFa8efvhhnDt3DosWLcLs2bMxPDwMb29vuwSD2WxGXl4e2Gw2AgMDyb7K4XDAYrHAZrMnPKhHRUXZJTpMJhOAMd+L9957b1rvPaWRv2nTJgwODoJGozl0mY+/V2pvo9YqiUSCnJwcnD17FgUFBXjuuedmJGk9FUzWUU5hZGQEOTk5qKioQGZmJmi0MV9Bb29vPPDAA5PG+TqdDg0NDXZdt86KymazGZ6enkTqlclkoqura0aHfWp8q6qqoFAoiAfJ3RI4HA6HJCeWLVuGmJgYEiNMFAucO3cObDYbS5cuhZubG8rLy3Hw4EE888wzDmsGFd9N1V/pbvDz80Nvby+AsedpK8UzMDBAih3O1Dm8vLyg0+kgEAiQl5eHyMhI9Pf3g8vlorm5GbGxsVi9ejX+67/+CykpKcQnad++faipqblrvE0ViufPn4/Lly/jwIEDCA4Oxp49e0j3rEKhwIsvvki+rq+vR319PSl0jJdtc3d3h0wmg0KhIPGfyWSasMOxr68Pe/fuhcFgwNy5czFv3jwoFApiJj9dDA8P49q1a+jo6MDo6CjefPNNVFZWQiqVYvXq1Q57cVlZGYm5w8PD4eHhAaVSie+++w7r1q1z8Ku0WCyIjY1FbGws+XeLxeI0VqSkvoKDgxEREYGIiAiYzWbk5uZizpw5CAgIIHNXKpXi9u3baG1tBTC2f+p0OhLvzTTepeQ8a2trSXdCT08PSbZT72VJSQkGBgawdetWlJWVIS8vD0FBQVi1apXdGhwSEoKQkBBUVFSQJCZV6LHFyMgI2tvbkZubi4GBAYSFhaGiogLu7u7IyMgg77Tt+NXV1eGPf/wjgoODUVVVhYsXLyIkJAT+/v6QSqUOa4XVasXx48dhNpsREhICuVyO7OxsbNmyxYGNT0EgECA2NpYUCrlcLukQXrJkCR544AEAY+eQwcFBlJWVgcvlIjIyEgEBATAajSguLsaVK1fwl7/8hYxxSkoKvvzyS8TFxYHD4aChocEh1mMwGORs2NjYiLa2NpKwV6vVSExMxNatW+/1ERPYSqIvWrQIV69ehUajQVZWFtra2pwquEwV1Dzs6uqCn5/fhMoq0z073UuHMnUtEokEQqEQFosFjY2NeP/99yGVSpGbm2tXvLJarTAYDHBxcUFpaSm4XC4aGhocVE1spY+Li4uxZMkSIjFGFdpnAqlUChcXF7t4h/JNGg+1Wk2KBtnZ2UhISMCpU6fg6emJTz/99Ef3xqVUe1555RVCgh8ZGYHRaHSIIfr7+5GVlUX8wrhcLkQikV2x6uLFi8TvCBizrLhz5w5MJhPS0tKckmRsu4MlEgm8vLwglUqRk5ODefPmYevWrQ7XQq1LEokEfX190Gg0JA6PjIycVsHVbDajqqoKf/rTn0heqaOjA5999pnT4pVEIkFBQQF4PB7i4uIQFBQEhUKB3NxclJWV4be//e2Uf/d40Ol0JCcnQ6FQoLu7myhihIWF4eGHHyb39tRTT5H5S8XHFCaaR5S86bPPPouenh4wGAwEBASQGP1+gM1mQ61Wo62tjagYyeVyshbYkhZNJhOSk5PtxpjKhU6Enp4e+Pr6Iioqyi4Pfjc7mZ8xM/xcvPqJor+/Hxs3biTtumlpadi3bx/R0xy/GA4PD6O8vBzvvfce3n77bQBjXR319fUzvpahoSFoNBr8+te/JrIIAoGAMIRsk9/OjHrHH5jj4+OdstwpBqjtfVVWVuLmzZtwdXWFwWBAdHQ0VqxYQRJOziT6gLGEhUqlIqZ73377LRQKBTlU/1ibskQiQVNTE4KDgxEeHo7w8HCoVCqUl5dDJBL9aBJiR44cIQFMT08P1Go1rl69ivb2dqxYscIuaB8ZGSEJbZPJRA6ZkzEXi4qKUFpaSjaA6upqbNmyxSExZGu+TXUHSKVSp51rBQUFKC0thdVqRUtLC7RaLaRSKS5fvoyIiAgHeYx7hS3TLzMzc9LP9vb2oq6uesGzbQAAIABJREFUDm+++aZdkSozMxOHDx/GmTNnsHv3bjtmGoPBQGVlJYaGhqBUKiEWi5GYmIhjx45BKBTaBU+nT5+Gh4cHbt++jeTkZIjFYmi1WqcyTlwuF6tWrSLeBJ9//jkYDMaEjFuxWIz8/HyMjIwgODgYCxYsgFwuR2FhIS5duoQ333wTs2fPJtdeU1ODoKAgpKWloaioCMBYAspZADxVqNVqZGVlIT09HT4+PlAqlUQb2VkHIiVls3Llymn/zong4+ODtWvXIj8/n3ROarVaMgdmsjYYjUZ8//33GBoagtFoRH19PVJSUnDo0CHweDxs2LDhR/W6O3XqFDo6OiAQCHDr1i0sXryYePPs2bPHocu1rKwMo6OjcHNzQ1RU1KS60+3t7cjLy4NCoYBAIMDixYthtVpx5swZwkSkimX/iXuuqKiA1WqF1WqFRCJBQEAAmEwmuf6HHnrI7vdaLBaSpJs7dy6AMQkmV1fXGRMJ/P398dxzz8FsNpP544wBTV3Hl19+iblz58LPzw9qtRolJSWwWCx46KGHyOdcXFwICzkiIgJFRUUoLCxEZ2cnXF1d8cYbbzgkSuVyOU6cOAFfX1+4ubmBx+NBKpXa+R78mPNvqrBarTh8+DCsViuRX/jyyy+xadMmh0Omq6srli1bBj6fT+QsNm/e7FTKJyEhATwej2j+U0xeo9EImUyGX/3qV6RgQ8lOtbS0oKqqCjdv3sSWLVuwatUq5ObmIiQkxKGzgs/nY/ny5WAwGHjkkUdw7do1MJnMaXkD2qKmpgbnz58nHU75+fkAgOLiYiQmJpK1qri4GP39/aRLpLi4GDk5OYiMjER1dTW2bt1qJ/myZcsW4qexbds2DA8P4/z589BqtZDJZNi/f/+EjOTR0VEEBATg5s2biIqKApPJhFgsJgWHe5lbJpMJbW1tiImJgVarJV0xCoUCXC4Xb7zxht3nDQYD2tvbwWKxIBAIUFNTA7lcbreHOysUa7VaFBYWErY/nU6HVqtFWVmZQ9J0KqD2SJlMhi+++ALAWCKPyWSCxWIhIiICwcHBTsfQlv1Pydrs3r0bO3fuJPPmPwmr1YrPP/8cPB6PyLPZ/sfj8eDl5YWzZ89CLpcjNTUVFy5cAJPJBJfLRWNjI5qbm7F7926HIhs1LlqtFkqlEocPH0ZaWhrx7BsfO/L5fKSnp+Pq1auYNWsWkdRbvXr1tO+PGl8Gg4G2tjaIxWJ4eXkhJCSEdLzYzs+CggJ8/PHHCAgIAJfLJR39gYGB4HA4CAsLsysM2cJgMODxxx8n+2NERATef/99knSx9RktLCxETU0NkpKS4OvrCy8vL/j6+k4oY3g37NixA/v27cMHH3yApKQk8Hg8mM1mVFdXIywsjHTYj49jzGYztm7dCgaDgfXr1+P48eO4fv06FixYQGRaKck0f39/uwQOg8FwOqep+xSLxTh16hQ8PDyg0+kQGBiId999FwKBANevX8dXX32FP/zhDzCbzWhubkZwcDB5FgkJCfj6668duloppKenIzc3F2q1Gs3NzSguLkZERIRDbGIrG2k2m4kMsru7O7q6uhwkZacK6h47OzuJlDflv2u1Wgkj3nb9O3HiBHp6emA2m9HY2Ihly5YhJyeHFABtk9TDw8PIycmBXq9HUFAQkS+vra3FDz/8gBdffNFObeD69euoq6sj3TwZGRmorKzElStXEBoaSrzQqOsuLy+HTCYDn8+HSqVCbGwsbty4Qd7J6Sapqe8JCQnBggULcOzYMYSGhqK7uxuurq5kD6Q+Z+u1W15ejvDwcOJ7l5mZaTd+47tFnOULPv30U9TW1mLPnj1IT09HYGAg+vr68OCDD5IxGI8DBw5Ao9FApVIhNTUVEokEjY2NyMvLA4vFciieq1QqNDc323WIbtu2DW+99daExSsOh4Pw8HDodDrQ6XSIRCKyhgL/Xqe0Wi2OHDkChUIBBoOBkpISpKSk4ODBg0hISLBT4uBwOMjMzERWVhby8/NhNBoxf/58hzMw5RkOAL/85S9htVqh0WiIl8/96gTo6+sDi8VCRkYGWlpaoFQqsXXrVoSFhZE46l5hKwmn1+tx69Yt+Pn5gcvlgs1mw8PD40dTD6DmrK+vLxoaGvCPf/wDfn5+EIlEyM/PJyRo6pqfeuop8Hg8rFy5EufOncP333+P6Ohosk/aJsiBsf2CwWCgpqYGeXl5MBgMGBwcxMcffzwtkoNCoUBfXx8uXLhASJMGg8HOK3w8oXh4eBh6vR4bNmxAe3s7fve736G2tpYokPzYoNPpaGxstOs0HR0dxcWLF+0+Z7FY8N1332HOnDk4ceIE0tPTUVBQABaLZVcs7OzsJPtZU1MTCgoKsHDhQsyePRtHjx6Ft7f3hN1bxcXFeOedd+zelzfeeAPp6el2BK/BwUGUlpZCLpcTe4XCwkLExcXhv//7vwmJ7V7fB2rtMJlMJN9kS+ayXbMHBwfxww8/EPlJymf0+PHjCA0NtZNunQ4o+WgKlPIUFetQ92ZLurjb/doqZOXk5CAlJYXEWg0NDTh//vyMCm6217B69WpUV1ejra0NwcHBKC0tBZ/Pt1OGEYvFuHTpElxcXBASEoKUlBQMDg6iqqoKWVlZ+POf/+y0GHXmzBl0dHTAarVCq9VCrVZj586d0+5m/hlTx8/Fq58YqAVJJBLh0qVLWLRoETFAtmWOjA82NRoNMYelGE9yuXxahsDjYTab4eXlhaKiIpKQa2lpcWokO5UgmApEbeVKAOcLXmFhIQICArBs2TIMDAwgKysLoaGhiI+Pd/h+W7BYLKSmpiI0NBQdHR1gMpmkY+bHYpTk5+ejpKQEXC4XTU1NSExMhFQqRX5+PiwWy6RSIvcT1AHr7bffhpeXF6qrq/HXv/4VjzzyCF5//XWHz7e3t6OmpgZqtZoks2UyGZFVcDb3srOzsWnTJkRGRkKn0+HKlSs4ePCgg4cQ1RlBsfUAkMP2eJSUlCA2NhZr166FSqXCH//4R6Lt7uXl5bRQOlVoNBocPnyYsPAPHjyIuLj/x96bh0V53e3j9wwzwzDDDDAMMAiyySYggqCIGneJ+66x2cxmfJs3TdI3adMlb9+2aWKzmbdX2zRNmyZ1iTHRNE0iQcVdAZFNdgHZYVhm3zdmfn9wndMZZkAYhNfvr7mvK5eJgZnzPM95zvmcz+f+3HcqTeIQPX4CpVKJoKAg+Pn50Q40wgbMyMjA119/DeBfm7JAIMDevXupp43NZoPBYMDAwAB0Oh2VbCP38vbt23jrrbfQ0tKChx56CDweD2+//bbHYD04OJgW+Xbv3o2KigpqVuoJn376KbhcLmbMmIHy8nI0Njairq4O2dnZeP311z12M7LZbDQ2NlIWiUwm80oSgtwPuVwOi8Xiprv9y1/+0s1UmaC0tJR2N/r7+4PH4921w1d6ejpEIhHKysqQlZVFuzYmuzbI5XK0tbXhjTfeADC8fh08eBAvv/wy5s6dO+aaNRWoqanBO++8Q//74YcfxvPPP4/09HQXGQqLxYJPP/0ULS0tCA0NhVqtxsDAAJ577rlRpS0uXboEk8mEtWvXYmBgAEeOHIHZbMaaNWvw0ksv0Tk+VcWSvLw8aLVa/POf/0RoaCiioqKg0+mo1rzz95Lnun37dhQUFKC0tBRcLhcKheKOHi5jweFwoLS0FI2Njbj//vvBYrHQ0NAAPp+P+Ph4j6x/jUYDuVyOLVu20L9bs2YNnnvuOWzdupWOtaSkBI2Njejq6qKSHvHx8RCLxbSA5XxtwPDBgpjs9vT0QKvVwmq10s6Y6WRSTgQajQYtLS1jyogZjUY0NzdTlnJaWhoCAwPB4XBG7a4gc5d0u4wFch/PnTuH5ORkpKSk0PW3trYWAGjCmYyFz+dTjffu7m4kJiZCJBJNuhDR2dkJiURCE4AffvghvT/Oe8Lg4CDCw8Ppumi1Wikr/NixY2hpaUF8fDxdX1NSUu5oND/avREIBMjLy8P58+fR09MDhUIBuVzu1dzS6XTo7OxEVFQUvvrqKypT6uvrC4fDAbFYjPvvv5/+PJ/Px549e6BQKNDf34/Vq1fThIFarXbppHQeh1wuR0dHB1gsFmw2G5hMJmw2GwoLC7F69Wqvi7kqlQpWqxUJCQnw9/dHZ2cnmpubcfnyZQiFQuzbt89jFxVhpDp/J4vFwpo1a6a8qGy32zFr1izqr9HV1QWTyUSTLr6+vvjhD3+Ivr4+zJ07F0uXLsWlS5eQk5ND2csHDx5ES0sLZsyY4eZrAgzH9iwWC3V1dbh69SrsdjvUajUyMzPxk5/8hI6F+KeSZLdEIsHWrVsnzTwHgLS0NCQmJqK4uBhXrlyhsoH79u1zKfbn5OTgd7/7HcxmMxQKBXp7e9HX14fa2lp0dXVh6dKlmDlzpkvXh7Nf2IcffogFCxbQbiZSABt5P/bu3QuFQgGpVIra2lrIZDJwOBy8+uqrXs0/LpeLZ555hsoq22w2mEwm8Hg87Nq1a9SCLIvFou9+cnIy/uu//ot6WgHDCb433ngDSUlJKC0tRWBgIJKTk2lRYKxnQ84HW7ZsoT9H4nPSyUbuy9q1a/H6668jJiYGQqEQKpWKkmg8xV/Lly/H+fPnMXv2bJw6dQoZGRlYt26d2xjI761fvx4CgQCrVq3C4cOH8ec//xnz58+nXSoT3QOdY9iIiAgEBgbSc7hKpfLYZVtUVIQXX3wRkZGRqK2txW9/+1ts2rQJzzzzDHx8fFzG8Nlnn8FoNEIkEqG0tBQ9PT0oLy9HeHg4fvKTn7h115w5cwbbtm1DYmIi6uvr8dZbbyExMRGvvvoqxGKx23zq6+tDeno67T5buXIltFot9efxFjabDUNDQ2Cz2Vi5ciXmz5+PtrY2rFu3DhKJxO2dIV5QH3/8Mfz9/bF161Z88sknHuerxWKB0WjEyZMnkZycTM9lhIgCgHr1FBYWIjs7G8nJybDb7W5yuc7g8Xh39DR0htVqdekQ9fX1RVtb25jnEPJOt7a2oqOjg3bdWiwW2Gw2PPnkkwgJCUF/fz9UKhV+9atfARhWpjh48CBef/11REZGgsFgoKurCxUVFQgKCoJIJMKyZcuQl5cHLpfrIktGUFBQALFYjIULF6K1tRVCofCOijgTAbm2kpISREZGYtGiRW4ES29jTPLZnZ2dqKmpATAs7UgUIPLy8u6ahP2dQD4/OzsbFosFLS0tLmfXke+kXq9HaGgoeDwe9uzZQ/2pRpsnhETtrc/lSFgsFiqxGRQUhIKCAtox0t3djfXr19OfJfdPrVaDz+e7SIxrNBrU1NRg8+bN05Yns1gsaGxsRENDAyorK6mHmlgshlwuR0lJicv4tVotdDodNm/ejNLSUjz11FNQKBT44osvXD5XrVbTgkhRURESExOxbNkyqnbhCWTtJLmB7Oxs+Pj40LVrJGGioKAAp06dQnp6OtasWUPjAYFAAJFI5NaBNF74+fnh/vvvxx//+EeqFqFUKj1aJnR1dcFsNtP46ssvv8SxY8fwi1/8AjNnzvQ650A68CsrK7Fjxw4wmUxcvXoV/v7+yM7OHjVvNx4olUoUFhaivLycyo8TX8OGhoa7qkpFCsV8Ph+dnZ2IjIxEXl6eyz555MgRiMVicLlcKrNfXFyMrKwsvPHGG6PuF5cuXcLrr79Ox6tUKvH6668jMzPTzZbhO9xdfFe8usfgvNCRdn/nFvGqqiqq4en8ggsEAsTGxiI/Px/AsHzE6dOnkZSUNOkxSSQSzJ07F5cvX4bNZsPJkyfR3NzsxpIkbAHy0o7HQ+ROBzciVUbMxS9fvuzGYPIEo9GI69evQ6FQQCwWU+nBWbNmjbpx3W1cvXoVGRkZyMjIQF9fHw4dOoTAwEDs3buXdjZNB4iGKyn4JCUlISwsDJs2bfJ4eN68eTPq6urQ0NCA8PBw3Lx5E1euXIHNZoNGo8Grr77qUihRKBSw2+0urJedO3firbfemtS4DQYDTT6Slvrt27fT65hMYEWYz1wuF35+fmhqaoJaraZFJolEgieffJLeH+cE2ciWZrlc7iZHwOFwoFKpUFBQAKFQiODgYMyZM8ct+CDXIBAIoNfrwePxUFlZidTUVEilUpfis7OhNpEpuXXrFoKDg2l3nCcMDg7SYgoA7N27F7/5zW/cWMVkHmRmZqK2thY3btzAnDlzkJ+fj76+Pq8YPOT6fH19IRAI8PnnnyMjIwNDQ0Ooq6tzC4Cc5W0sFgsKCwvB5XJht9uhUqmwd+/eSa9pJpMJZ86cgVQqRXh4OHp6eiASiRAbGzvpYF2j0YDH48HhcMBisSAwMBBJSUmYO3eu14zEycBoNKKlpYUy7YlH28hxDAwMoK6uzmWeNDU14ciRI/if//kfj5+tVquxZ88eSCQSJCcno7i4GJs3b5421tGMGTOg0Wig0+lcivCrV6/GH/7wB5efJcSKrKwshISEoKWlBXq9HhkZGUhJSfF6PSE+IUKhEF999RWGhobQ19cHhUIxqk8I8XosKCigzL/GxkbK7CJjaWpqQnBwMF1r2Ww2AgICEBkZ6bL3O49bLBZj9+7do17PvVq8Gk+S6MaNG2htbaUH/8LCQpw8eRJisRhBQUF45JFH3NZBch8qKytRX18PFotFpUbYbDZWrVrl9i4olUqkp6fj9u3bNPFjMplcniMZCzlUl5aW4uTJkxCJRKOOZSIgiUWNRgMulwsWi4WsrCywWCwYjUa6L4zlf+N8eJ8syPszb948xMXFobW1lRYRnWUJx4uAgACsXr0aTCYTGzZsgNVqdUmijPQkYDAYtIuwq6sL8+fPp8xJjUaDuro6lzGQ526z2eDr60vXemBYuthbWUfyuT09PZgzZ45L13BpaSl0Oh04HA6+/vprF3legtHW/8n47Y0XLBYLq1atoskMEqeTe0/iGqPRSIsJQUFBLj57HA7HI4HOYrFAKpUiODjY437h3JFEYpi8vDyIRCLI5XIqlTwZkFgtPz+fdrGsW7cOdXV1aG5udpsbLBYLDocDLS0t1CfLE5zHRT4jLi4OtbW1uHbtGmw2G1paWhAXF4e//OUvsNvt+NGPfkR9vnJzc8eU2/YGgYGByMvLg8VioYnS0QrmVqsVV65cwblz55CdnY2srCwUFRWByWQiPj4eGRkZYDKZ+PGPf4zu7m4oFAqsXbsWvb29aGxspJ5/Y3VeKZVKSiYYea8iIiLoWujj44PNmzdDJBLRYqFIJHLr0iHQ6XRoaWnBypUrsXLlyjveF71eT99zg8GA/fv3w263T2pukWeUkJCA0tJSfPLJJxAKhWhqakJjY6MbucdisYDNZiMyMhIOhwNpaWlu7HVntLa2Ul9mYDg+//GPfzyq9DqTyaRnrSVLluDYsWN44YUXRp1LQqGQkgUbGxtRXl6OhoaGUb20xosrV66gpqYGISEhVCo3ICAASqUSWq0WkZGR8Pf3p+NatWoViouLYTAYqHyTWq32GM8zGAyEhYWhpqYGHR0dsNvtMBqNiIuLox1JaWlpiI2NRXt7O+rq6vDRRx+huroaubm5LvvSZBASEoIVK1agsLAQsbGx0Gq1d+wQJde7cOFCZGRkUKWR0tJSKvkODO9bDocDWq0WwHAhIyUlxWXPNplMUCgUsFgsKC4uhs1mg1gshsPhgNFoRE5OjstzJLE+MCxtmpmZifvuuw82m82taDoZBAcHo6mpido9EEKqr6/vpL/j3LlzSE9PR05ODjQaDSVbjOximko4x+Dz5s2j99jhcNDuVeBfcp9HjhzB448/jsjISAgEAnR3d+Pw4cN4/vnnPX5+WVkZ7R5/4YUXMDg4iMHBQaoIMVGIRCLk5ORQXzaBQEDzMkSWkIDcv8jISKxatQr+/v7IysrC4cOHAbh3aE017HY7zGYz2traYLFYUFBQAJ1OR4uWI9dXjUYDPz8/6ifc1NQElUpFi14kDkhKSsK3336L1NRUlJSUYN++ffQ8oVarxyTjbtu2DWfOnEF3dzf8/PzQ0dGBOXPmuMWlK1asQFBQEEwmE7q7uxEaGopbt27Rwrq3YLPZWL16NUQiEVpbW2EwGJCZmUnP1s7vgFqtpqRqEidnZGRg5syZkyqOkg783NxcfP3111QCtbW1Fe3t7R478McLBoOBWbNmQSaTwWazobu7G/X19VAqlcjKynIhdk4WQ0NDMJlMiImJQXp6OjgcDrRaLX3+drsdMpnMhVy1Z88e/OlPfxrznGCxWODr60vVIgDQNfa7wtXU47vi1T2K7du3Uz8bnU6HpUuXQqFQQK1WQ6/Xu70cwcHBWL58OU6ePAmDwYC3334beXl5d0V2i3iKhIaGoqWlBUwmE08//bRbwv78+fO4du0aQkNDERISAofDgaioKERERCAqKsrtcMVkMiGXy9HT0wMej4fIyEi3wlJzczN+/etfIzY2FqGhoaiqqkJ0dDRYLBZ8fX3dPBqcNWv1ej1YLBaampoo0/Tll19GSkrKtMgnWa1WyliVSCT4/PPP8fzzz0/K1NQbGAwGKJVKHDp0iJrLM5lM1NTUwOFwICgoyCVgzszMdElYjMRItpe/vz8iIiJw8uRJJCUlgcvlorGxcdIa/yaTCadOnYJEIoFQKIRarUZraysNLOPi4rzemAUCATZs2IBbt27B4XDQ52QwGGA2m+nnkjlitVrR2NiI999/HwwGA3w+H3w+H2FhYSgvL6eHczKviouLcePGDQQEBECj0aC2thb19fXYtWuX23vjcDiwc+dO+Pj4YO3atfjkk0+Qn5+PlJQUl2DJ2VD722+/xdDQEKRSKeRyOeLj40c11Cb6y/7+/ggICIBIJBrT+y0mJoYapba2tsJms+Gxxx7zisFXVlaGlpYW7NmzBzt27MCFCxdQUlIClUoFFotFC2IkGCN/ZmZmYtGiRfTQajQaodFoJqUjTJ5NQUEBent7kZiYCC6Xi5qaGjQ1NeHhhx8e0/NlPDCbzdDpdDh58iRYLBb6+vowNDSEiooKKqfjLNU3lTCbzdQAd2hoCENDQzAYDDh8+DANcrdt2wYGgwGTyUQPBMQc2Gq1jvl+tbW1UYkTiUQChUIxLdflDJ1OB4fDgYqKCrp/NDc3w2g00p9pb2/HJ598gtDQUPj5+SEkJATBwcGU3drf3z9uL8WR8OQT8v3vfx/A6D4hIpEI27Ztw+XLlyGTyWAymWAymbBx40YA/3oHHnnkEZf/dsbI/Ws0lhyPx8O8efNcpOPuRYwnSdTZ2UljCwBUbi4vLw+ffPIJamtr3QpGRML1yJEjyMrKAp/Ph8lkglKpdPMTcS7e37hxA7W1tUhPT0draytMJpPLmknGQvY4rVaLXbt2jTmWiYDL5aK1tRUnTpwAh8NBW1sbAgMDUVhYCJPJhPnz5yMsLMwr/5uJor+/Hzdv3kRcXBztrDYYDLDZbOjt7aUehhOBVCpFZWUlAgMDERoaSpmqPB7PYyJepVKhoaEBV65cgdFoRHx8PCwWCyQSCS5fvkwP2eS9cPbmWLZsGT799FMkJCTAYDCgt7cXixcv9vp+AMPv2+3bt2lHCoPBwM2bNxEdHQ0fHx83hi7xpA0LC6Ox7HRJIDnDx8cHPj4+kMlkqKysBJ/Pp8QmEpd0dHTgZz/7GSIiItDW1gaNRoPY2FiEh4ejurrabc8Ghou5UqmUFhisVivYbDa6urrQ3NyMjIwMiEQilxjm1KlTsNls6Ovrg1KpHLXYP16Q8bS3t6O0tBQhISFYvHgxdu7c6bHYf/r0aZSVlWHmzJmoqqrCrVu3sHbtWggEAgwNDY35fDZu3IgdO3bA4XDAarVSU3O9Xg+z2UyTm21tbfj0008REhICDocDJpNJPUm8TVQ6XwfZq8dCQ0MDSkpKsGbNGtTW1qKpqQlBQUHg8Xg4efIk9Ho97rvvPsyaNcvrfcLX15fKTQcHB4PNZsPHx4cms2UyGWQyGaKiolBbW0slWP39/cFisWAwGFyICs7eMF9//TUyMjJgsVjA4XBQXV2Nq1evUj8u8vMnT55EWFgY7rvvPjgcDtrVw+FwkJOTM6lCvt1uR0xMDDQaDWQyGY2jVq5cSTuDneXg1Go1jh07Rs+zPj4+aGhooOx9571BrVajtLQUQqGQxuek8DVy3bZYLOju7saRI0cQEBAAPp8PHx8f9Pb20q6ikZL6q1evpu99V1cXvvzyS6SmplLvJW/PwTNnzoTJZAKbzaYkErFYDIPBALlcjscee8xljhNfY71ej4iICBiNRqxZs4YmQJ3HQZQrfH19afJxcHDQjZHP5/ORmpqKmJgYNDQ0gMPhoLGxEf39/di5c6fXSUSHwwGFQkEliiUSCVpbW2n38XjOCSPPv7Nnz8Yvf/lLujY4HA7Y7XacOnUKAKhfTmFhIXQ6HRISEmgnd0BAAD744APweDzk5eVBJpNBp9O5dQDZ7XZaDHQ4HPT/3+29hnhqaTQahIaGgsPhwG63Y+XKlV77EjtbPiQkJEAikUz6POYtyLuXn5+PvLw8l5zR0aNHsWrVKpeC/P3334/jx4/jscceQ1NTEy5dujSqJJ1Wq0V+fj5yc3NRW1tL1YAOHz7sQh6cCIgP+5IlS1BcXEz9fTgcjptnj8lkApPJdNnzV65ciaqqKoSGhlJi9XQRLblcLrKyshAeHo7u7m6kp6dDo9HAYrFQKWNnSCQSPPDAA+DxeFi5ciXy8/Ph6+vrpqCxYcMGXLhwAW1tbVi7di0lDsvlcvB4vDELEykpKZBIJGhoaIBer8emTZs8WnzMnDkTERERqK2tRWlpKSX6Go3GUf0Kx8Lt27dx6dIl+s4Tsimfz8fQ0JDHopvdbsfg4CA9K9y+fRt2ux2lpaUwGAxISEjw6iwysgM/NTX1jh3448W1a9cgFovx1FNPUblIclbLysryaIHhDWw2G44cOUKLoSaTCVarFQwGA6+88goAUHJOVVUVJRzNmDEVQuseAAAgAElEQVSDqjKN1eywZs0anDx5ErNmzYKvry9aW1vp+zPdnnH/bviueHUPgvg/BAYGIiAgAAEBAQgODkZcXJxbQNTe3g4ejwcfHx+o1Wo8+OCD8PPzu6svjcPhQHNzM2WTCwQC2Gw2t6p+X18fwsPDER0djaGhIdy8eRNVVVWwWq1YunQptmzZQoNJu91OPY1EIhGGhoYQFBSEvLw8l0OMMxtQJpMhIyMD169fR2Fh4ZgeDTU1NXjppZdGDX6mY2Our6/HT3/6U0gkEoSEhEAqlaKsrAyxsbHw9/e/awbOd0JgYCCefPJJqFQq2l00e/ZsFBQUQKPRIDo62kXCkDBzSZHKubDgSRpSJBJh1apV+PbbbzE4OIiBgQEEBwfj8ccfn9S49+zZA6lUCo1Gg4GBAaSlpaG2thYVFRXQ6/V45ZVXvA7Ke3p6qNcHSQ6uW7fOjVlDQA73arUaGo0GWq0WGo0G/f39sFgsboFNdXU1UlJSKMMQGNZo96SPbzQa0d7eTiWdXnnlFRgMBregzVOinMgyjpYot1gstJOKJMltNht+//vfU3Ps5557zuV37HY7hoaGMHfuXNx3332U+e8NYmJicOHCBfzud7/D448/jqeffhq3b9+GQCBwmf8j55Svry+KiorA4XBoco0UHyaLhoYGbN++nR7yiJ9ga2srJBLJpArb0dHR2LFjBwwGA7RaLcRiMfz9/VFeXg61Wo2srKxpK16x2Ww8+eSTMJvN1Px23rx5MJlMMBqNYLFYLiy8jIwMHDlyBOnp6VAqlWhoaKByip6wbds2NDU1obq6GpcvX4bdbsdf/vIXvP/++9Dr9fjjH/94VyVLPGHGjBnYunUrTp8+jdjYWAwMDLhJ8gmFQloI1Wq1tHvDbDZDrVYjLS1t1C7UO2EiPiFWqxX9/f3gcrlISUmBSCRCT08PbDYbZs2aRRm1Iwu5njBynKOx5Nrb29HZ2TkpltxUYiJJooGBAZeO35SUFLoe6PX6UQ88Wq0WISEh4/ZIXLt2LT7//HMIhUIUFBRAoVBg3759LslPb8cyXqxZswZz586l60hUVBRNnMrlcpp43LlzJ959990J+99MBEVFRdBoNFQe6MyZMyguLkZsbCxsNhv27NmD+Pj4CR3W9Ho9BgYGYDAYcPXqVSoVSLTjFy5c6NYZwGazqe8iSSqUl5dT/xJP6O7uRkhICObPn4/GxkZwuVxs3ryZyj9O9H0nP79o0SJotVp88cUXCA4OhlqthtlsRmpqKsrKytzWvaGhITAYDDQ0NKCzsxMxMTFISkpCQECAi4z2VMal5PObmppQUlKCnp4eSKVSBAQE4Pbt21i+fDmefvppvPnmm1CpVFAoFNDr9ZBKpZDJZCgvL0dYWJjH5GRDQwMiIiKoVA6bzYbD4cDMmTNx9uxZAMMJMk8xDClCjBbDjBdk7j388MNYv3499Rn96quvEBMTg5ycHJf5WVFRgTVr1iAtLQ1KpRIffvgh5s2bB6FQeMd5rNfrcfbsWQQFBcHX1xdisZgSIpwREhKCvLw8Smrp7OzEzZs34e/vj7S0tGkh0Q0MDCA0NBTLly+H0WhEQ0MDnn76aQDD6hBVVVW04OPtOqHT6dDa2oovvvgCM2bMoAW1xYsXIzw8HBqNBmazGRqNBiUlJRAIBC7dkWlpacjNzaV/R/5UKBQ0yUgK2mazGTabzeX7tVotKisrqVeeVqvF5cuX8fjjj9NYf6SE+UTg7M+Vnp5Ox0eSYs7xMY/HwyOPPELPW0ajEYmJifjyyy9hMBgQHh5O57zNZkNSUhLq6uqoDB8AHD9+HEwmExwOB48++ij9bAaDgUceeQQDAwNob2+HTqdDWFgY3nnnHdodfODAAZexm0wmKpW1bds2LF68+K7EAvHx8bTYWV1djd27d7vM/5FyVW1tbbhy5QrdT9lsNiWhjgQhMKhUKqhUKphMJlRUVGDGjBlu7xgwXMTKzs5GdnY2BgYGUFVVNaluu/LycnR1dWHZsmUAgMTERCQmJkKv16OpqQk8Hm9UqWJgeL0/evQoXRdEIhH0ej1UKhW93lmzZmH37t00HheLxfQdUavVtDBIvPp8fHyQnJyMGTNmjPr8Ghsb8fbbbyM5ORllZWUIDg7G7NmzIRAIaDJ8MiDvwfz585GYmEjPwTabDXK5fNJqKAwGA7W1tbh8+TLS09MRHh6OwMBA8Hg8zJ49e1o6lJ3R3d1NYzly7bdu3cKaNWtc8iMLFiyA0WjEsWPHwOFwsH37diQmJrqs785rGpvNxpo1a6iXKYBRO2fHA/LZhw4dgsVioV22PB4P7777Lp555hlKvvriiy8gkUiwcuVKlJaWQiQSIT4+HkuXLvX6+ycDokhit9sREhICHo8Hg8GApqYm6hHpcDhgs9no+YmsO6RY6ufnR8/z5H7z+Xza1e98b318fPDUU0+N+v46HA60tbWhuroaQqEQoaGhVFFjZD6RjJ3sCzKZDDExMTh16hQuXLiAl156aUJkdR8fHwiFQnC5XJSWlsJisSAqKorGDyQudp5XmZmZ1GtSq9UiKSkJer0etbW1dP/0pnjlTQf+eNHa2goulwsOh4OmpiZ88sknWLhwIRITE/H555/Dz89v1OLvRKBSqXD9+nW88cYblJBNctcEdrsdqampqKmpoXK1LBYLhw4dogTgXbt20Z/X6/VQKpWIjIzE0qVLafHNarVi7ty5VF70u8LV1OK74tU9iKGhIYjFYlgsFnR1ddHW+dDQUPz0pz91OWQQz4PBwUFcuHABXC4XDocDbDYbZrMZq1evdjHSmwjIAnnu3DnU1tbCZrNBr9fDZDKhr68P+/fvx8KFC+kmLpVK8fLLL9ONYvv27Xjvvfewd+9eHDhwAEuWLKGLP9E83bRpEyQSCdRqNS5cuICTJ09i7969dAzOAfJ4QBb0Rx99lHZpEXYph8O5K5r644WzOaxSqYREIkFPTw+qqqrQ19eHAwcOTAv7lsvlTkjKy/kwTTR7PS3ERqMRZrOZBpazZ89GY2Mj/P39PR4wJorU1NQpa2G/fv06NbCWy+UoLCyESCTCkiVLPLZa8/l8j8ybkXA2DSct0USeZqT0FHmPiewRkaDicrke2R7eGGpzOBzs27cPVquVGnparVaYzWYYjUaPvmH/+Mc/0NXVBa1WC4PBQJP+v/3tb8c8sHmCWCzG97//fVy+fBnHjh1DRkYGoqOj4XA40NfXR5M/I3Hs2DHo9XqcO3cOISEhGBwcBAB89NFHXushO8vYXLhwAUwmEwEBATAYDNDr9fRgN5mgIzAw0EU+0xkOh4MmJ6YDTCZz1CQ66cQiUKvVSElJgb+/P2pqasDn87Ft27Yx5/zy5ctddOCdQVjSUwVnWQ8/Pz/s378ftbW1SE1NRUJCgsv74+fnh4ULF1I2ODCcbCM+BGT+eZNEnIhPSHFxMXp6erBp0yYAoMxSo9GIiooKWCwWr5NKU8mSm0pMJEnE4/Egk8no7zrvDX19fW7MSzJHzGYz9Ho9Tp8+Tdn+fD7fRdLIGb29vdi1axe2bNkCs9ns1kXjzVgmCqFQOK611s/Pzyv/m4mAzC2yvwgEAjz77LOYM2cOPv74Y/T29k64eBUbG4vg4OBxM8oDAwORkZGB4OBg8Hg8+Pn5YWBgAH5+fggNDXXz1xvpzTEez7OJQCAQYMeOHWhtbYVUKkVSUhLmzZsHAB67g9lsNrZt2wYAtHj0zTffQCKRYMGCBdRbYTrYmo2NjeDz+cjJyYFcLseuXbvw2Wef0bWex+OBz+dPKOHh7B1IYkbSvWQwGOh67E0MM1G0t7ejv78fSqUScrkc9fX1OHfunNu+bLFYkJ6eDi6XSzt0yPlkrCQp8d5Vq9XUm6inpwdxcXE4cOAAnXsOhwNCoRDz5893+f2LFy/CYrFM+jrHC2fJayLnRiCXy2knqzcg71tqairi4+MxNDQElUoFjUaDzs5OGl/GxMTAbrfDbrdjx44dVKrSZrOhp6fHo38yMBw/2mw2lJeXIyoqCiwWC7dv33ZjzavVarDZbLpm2u12bNiwAStWrIBKpcLvf/97AN6xoTUaDb744gt0d3cjJSUFmzdvRm9vL5qamnDlyhU8/vjjiImJoZ/t6+s75lrjnDjz8fHBo48+Sr3nLBYLlixZAoPB4NYxAQyvI2NJUjlLmjsntJ944gmwWCx88MEH0Ol0mD9/PlasWHHXYgGtVutRWcUZx44dQ25uLq5evUq9B3//+9/jN7/5jQspra+vDyUlJbRDoqSkBMCwR91ovr7OCA0NnbRsV319PYRCIU2ck3vp5+eHiooKKJXKMWUsrVYrlEolent7qbR1QEAALRoDw3v8aAlam81G3x1yH81m8x2VJzxJfzY0NECn041J9h0vzpw5AxaLhZUrV7qsI4QEOhm5LHKdGzZsQFdXFwYHB1FTU0NzKCPnyVSCjCU+Ph75+flYsmQJeDweVCoV7HY7hEIhjf2JMgwAVFVVYfHixdTn2tlflKw7LBYLoaGh+Mc//kHfg5qaGq+ljJ0/u6KiAv/7v/+Lrq4uqg6j1WpdzkNyuZwSsYivD+lkJx2a0wnybhUWFsLf3x+zZs3CiRMn0NbWhqCgIOj1emRnZ7udn8g+m5iYiOrqavT29rqdnxgMhtu6NFoOkIyjvb0dx48fp/LyxP85Li4OL7/8skevT7JGiMVirF+/HuvXr8f169cnPF+jo6MRFhYGPz8/dHV1QSgUYv369RgcHITRaKQ5Cue1NTg4eEwlHW89r7zpwB8v1Go1JdZdvXoVKSkpWLlyJfz9/e/6O7548eJRz3rA8Dr82GOPUZIvyZMRhYmRhHapVIqPPvoIGzZswKJFi8Ytafwd7i6+K17dg2Cz2diwYQNtKzcajSgtLYVer3f72dmzZ9PD19atWwGABr5KpXJSGyLBtWvXkJeXh9zcXJe/J4si2exsNhsuXryIBQsWgM1mQ61Wo7m5mZqLOrPtSDKaHF4jIyMhkUhw8OBB+tmTCawbGxtRXFxM7w+Rkvne9743bcm7iZrDTiWcu6mcN5s73Yux/v/Zs2fB5XJdjHNv3rwJk8mExYsXj5rYnuiYJzKm8UKlUmHhwoWUnd7W1kYPlaMVFEmAQv7d0310DsC//vpr/PnPf0ZISAg1RyVJOedrMBgMGBgYwJEjR5CamgqhUAiBQIDAwECXwMtbQ20/P78JBQT5+fl44403KBOeGLpPtHBF4O/vj/j4eHz55ZeQSqU0yWEymXD//ffTIIZgaGgIZWVlePfdd9HR0YHXXnsN9fX1qK2tnVQy1pmZ/dlnn+HSpUvg8Xjo7u7GnDlzaLJusuzBkSatzh2L0y0V5cxkJmMB/iUfRdbZS5cuISwsDKtXr3bpFhwLY60pU1m4cv7O2tpaAMOdL6MxB//xj38gPDwcK1asoGzUu9X9NhGfkNbWVtqJ57yO+Pn5ob6+Hnq93usC01Sy5KYSE0kSbd++HR9++CFkMhnmzp0LHo8HFouFyspKBAUFuRVqybWSInVRUREaGhpgtVqh1+uRnJyMPXv2uPyOxWLBiRMn8PTTT1PCi0qlQlFRkYtp9ETH4g3IHLHb7S5+eSPJJBPxv/EGMpmMzh+Hw4GcnByaDFEoFFSOZSJza6KMcmB4X46NjcVXX32FgYEBKq3C5/NH3fumypvDaDSiqKgIOp2OXkd1dTWSk5NHvffOyRaShCUSd/n5+YiPj6dSoVMJItFnNpup34rFYkFHRwcyMzO9SvCLxWLcunULGRkZdI8jf8rlcho7eBvDjBekQ0MsFoPFYiEqKgpLly71WIhraWnBf/7nf1KFi7q6Onz66adU3iw3N9dlHXaWsrPZbNi9ezcEAgH279+P8+fP059z7hyqrq5GT08PAgICwOPxIBAIUFZWdldYxeOFzWZDVVUVlboMCAhAfn4+AgMDUVtbO2Z39XjgcDgQERGBqqoqdHd3QygUIiEhwUWynslk0ns58lnodDo3H1ky/5KTk9He3o6CggKEhYWhqakJ8fHxbus2kaEm4/H396dJzr6+PpexTnRuf/jhh9SzVqlU4sSJE2hoaICPjw82btxIE8HOn+vp7OIpBmQwGGN2p3silzl/Nrke8o9z8YCMp7u7GyKRCMXFxbBarXj44Ydx8OBBLFu2bFJnqatXr4LFYiE4OJiSDvh8PthsttsaaLPZoFAosGLFCpw9e9blPOL87x988AHq6+sp0TUpKQktLS1Yt24dsrOzPd6PqcDg4CCVf7LZbGCz2VQK1Wq13vG+cbncUf2OnOEcBwL/OheSOXLgwAHodDpERkZSlRqZTDZqJ9VEyb4TxdmzZ/Hiiy+6nYPLy8tRXl6O559/ftLn8+7ubvruEhgMhmkrXAH/2qs3btyIL7/8khbtmpubcf/994PP5yMxMRFvvvkmtFotZDIZ9Ho9cnNzKZE8MTHRRW6wsrISUqkU69evR1ZWFs6cOQMOh4M//vGPMJlMLh2W3o5ZJBKhv78fJpMJfD4farUaDofDJQFvNBppHsLhcFBPqak+s90JOp0OaWlpuHHjBvh8Pt544w0cPnyYxigjz0+EIMLj8VBdXQ2NRjMpgh6Zyx0dHeBwOC5qRM7w9Nlk/SVrM4PBoEoFE4Fzsc1msyE6OhoCgcAjgc553J7WxZE5qYni7bffhkKhmFAH/njh7Ed2/fr1CfmRjQdkDsjlclr0nDNnDs2tzZgxg5J2iITmeBETE4Pt27fj8uXL6O3txfr16+8KSfA7TAzfFa/uUTizHzgcDsLDw/H1119j69atLgE4eeGJXIfJZKJ65nfSQr8TyHeQdm0StJGFemQ79IMPPojCwkJ0dnaCy+VCJpMhJycHQ0ND4HK5LhuoSCSCUCiknikOhwONjY1uiWxvYDKZcOXKFTz77LO0O8hoNFKvp39HeHPd/f39uH37Nk0ukkQRQXt7O2XR3rp1C5cuXUJOTg6SkpJw/PhxiESiSR3SR86vu4menh4qaxkUFIRr164hIyMDnZ2dAIblyEYWGjx1oI02tvDwcOzcuRONjY0YHBxEYmIi7S4gqKiogEwmw4IFCxAVFYWOjg50dnbCarVSJrNzMssbQ+2RY3U+7HrC0NAQNmzYAIvFQs3n2Wz2mLq/Y2FwcBCHDh0CMNwNGRISQgvyKpXK45h1Oh24XC71ktDpdJBIJDh8+DB2797t1TicceLECaxduxadnZ3QaDRYvHixG9PfWzAYjGlnro2F0SToRga7PB4PnZ2d1DuBy+W6dCp5wsjEnqfvmWr4+fnh5s2bKCoqgkQigb+/P3g8nguTWy6XU5botWvXMG/ePMTGxtL9bDLPayLJArlcTpmYpCPTZrOBw+HAZrNNar+eSpbcVGIiSaLQ0FBs27YNpaWluH79OpVgsdvt2Ldv36jsw9DQUDz33HMwmUzQ6XQAhg/wniRiVSoVurq6wOVy6QGIyWTiypUrLsUrb8cyEZAk+Hjm53j9b7xBbGwsSktLkZycDAaDQd8li8UChUIxYVID2YMmwignz+Ljjz+G1Wql8q7FxcWQSqXYuXOnxz1Ko9FQI+jQ0FCqTOCtNwcZ+4cffggOhwNfX190dHRQGcT//u//HvVzR3a0M5lMxMTEYObMmVixYoVbAn+qkJKSQn26mpubcfz4cXR2dk7KH3fTpk04fvw4/v73vyM1NRUBAQHw8/PD6dOnERYWRou5k41h7gQul4utW7fCarXSYuVoOHToEGw2G8xmM2XZDg4OQi6Xo6WlxY2sR569UqmEQCCgYwaG1662tjasXLnSJSbUaDTo7e3F4OAgHA4HBgYGIBAIaNw8HevxunXrkJmZSburiQR7Z2cnfHx8qISmt2AwGPj888/R399PPYcuXbpECw4EpAhPYgWbzQYul4tLly7Rn/MUT69duxaLFi1CZ2cnduzY4ZGQSfb+f/7zn9iyZQv1gFEqlbh58+akvFJ7e3vxzDPPUP+lRx99FC+++CLttPSEiZxdiKQogXN87ul3J3KWM5vN8PX1xcWLF3H27Fns378fM2bMoN5rk0F7ezuVYBIKhThz5gxd15lMJp544gk6fovFgsjISFy7do1KN5WXl7slZePj49HV1YXOzk7cd999iI+Pp95p0wk+n087q8kaQv6Uy+V3LLLbbDbU19ejubmZnp+4XC5mzpzpQpy6k0T0li1bMDAwMGWdVBMBUeFwllYn4166dCntJPIWFosFMpkMp0+fxsaNG2EymcDhcKBUKvHKK6/gT3/60926lDuCXEdkZCSeffZZNDY2wmQyYdu2bTRu1Ol0dP0ka2h3dzciIyOpzJgz6aijowMGgwEAkJGRgfj4eLS0tEAoFE56DSZdrcS+gcgxl5WVuakAdHR04Oc//zkiIyPR2toKvV6P2NhYBAYGQiAQICcnZ1oLWWQOJSUloampCR0dHTRX0t/fT1UNPJ2fCFlraGho0msEeU5z5syBwWBARUUFRCIRJbH5+/vf8b7cjfwiifetVuu4SHBkv7jbeTI/Pz9ERERMyrt3NEzGj2w8IM8hMDAQa9asgcViQVtbG3Q6HaRSKebPn4+HHnrIrdDpTAwZLU/GYrGQlZWFiIgIfPTRR/jDH/6AefPm0U7HmJgYr4ne32H8+K54dQ+BvEhVVVU4cuQIoqKiEBISgsDAQHR0dHgs7JDfOX/+PBoaGqDVaqkkhV6vx8svvzypCjkwzFyrrKxEc3MzgoODqX42YVk6bz6RkZFoaWmBXq/H0qVLERUVBbvdjv/+7/+mn+dwOBAaGopdu3bhzJkzqK6uRl9fH0JDQ/G9730PwOQ2AavVSoso32H4AMPhcOjB0TnoHAmyAfb09OD48eNQqVTQ6XQwGo1QKBRITU3FL37xCwDDDAnCOiwqKkJSUhKWL19O58fdAhkrOeTdjQDhgQceQHd3NzVXTkhIQH9/Pw4dOoS+vj689NJLLlIgI6HRaKg3gieZQYvFgqamJgDD2uZcLhe3b99GXFwc/bzOzk4YDAYEBgbiBz/4Af1du90Os9ns9p2TZdWNVbRy/m4Wi4V3330XixYtgq+vL5Xb9EYKi/hIpKWlTUgSbdmyZbDb7cjKysLRo0cpU3+ysNlsqKurw+7du6dEQpQceFksFvUevBuJgsmCFAJ9fX1d1mwCHo+Hq1evQi6XQyKR0MLKqlWrxiUrNN1FEfJ9AQEBMBqNOHv2LPh8Pux2O1QqFfbu3UvXf6PRSPdOh8NB36HJSJx4g5CQEHR1ddHOZOBfbEeZTEbntzf3cipZclOJiSaJkpOTER8fD41GQ9mld0reEA+oxsZGLFy4EPHx8VCpVB7ZciQR193dDYlEAiaTSck4I+HNWCYKBoOBxsZGcDgcxMXFwWq1wsfHZ1pJOFu3bsWRI0fwzjvvICkpiXYEFxUVITU1la7r4523DAZjwoxy8tk1NTV47bXX6PPYsmULfvSjH2H16tUufgTk/mRlZSEzMxMWi4XKmXV3d3t9L8g4bt26hTfffNNrNrjz8/Px8ZmUdNtEv3OkjF1ZWRl2795N10Vv5lZISAjWr1+PgoICnD17lvr75eTk4KGHHqLPa6o7A3Q6HcrKynDjxg3ExsZiz549aG5uht1udzsPkE4VNptNyQ5jkefIfUlJSaHJvrCwMPztb3+DQqHwKBE1b9485OTkQKlUUhKO87ozHfvmeCVIJ7OmlJSU4Oc//zndZzo6OvDee++5dOKN/Hzy9wwGg87/kfejv78fFRUVAIb3CpIwTk1NdbmPISEh2LhxI/Lz83Hw4EEIhUIEBgZCKpWCzWbTZPJE7zchhA4MDAAYjpPEYjHS0tJgMBjAYrHGTGiS7xurG2Ay5Bmj0QgOhzPqZ5Brr6+vR3p6OqKiotDX10e7vSaT8Fy7di1sNhssFguGhoag1+upSsNI9QEul0sTlg6HA5988gkGBgYoqYZg+fLlSEpKQmVlJcrLy9HR0YHm5mYqcT1dceb27dvx17/+FTKZDOnp6RAIBLSTUigUjiqLT55zXV0drl69it7eXhgMBoSGhqK2thYPPPAAYmNj3ebD4OAgmEymG+mF+CDfC9DpdG7yvATExwnwbk6ZTCacP38eJSUl0Gq1OHLkCJWRNZlMlFw4HbLXxCPv4YcfxoEDB5CYmEhj6Pb2dgQHB0MikeCbb76BQCCgfrmffvop2tvbwWKxkJCQgLVr17rEB1qtFjqdDu3t7bBYLBAKhYiPjweTyYTRaASXy/V6fpOC8eLFi6nSSk1NDXJzc906gJzPCgaDAb29vZDJZOjt7YVUKkVmZub/SfFq1apVKCkpQXx8PLKzs2E2mxEREUHftak8PwH/mlt9fX0oLy+H3W6ncthmsxmLFy9GcnKy2/wmXaX+/v7U75PNZns1T19++WXqUdne3g6tVjvuwiLp/DKZTJS8ca+S9b31I5sI7HY7wsLCqCKZJ4y8P3e6X+TZ9/X14fz58+DxeGAwhr1sNRoNenp6sGfPHixduvSek+j//xu+K17dQ9BoNLBYLJBIJHjggQcwODiI4uJiyGQybNmyhXpYOL8Q5N8/++wz/Md//AdiYmJoQGkwGCaVTCELdHZ2NnQ6HeRyOU246/V6ZGRkoLe3F+fPn8f27dtx8OBBxMXFQSwWIzAwkDKRnQ+E5IUuLi5GQEAAnnrqKXR2diI8PNxF59kbkIVFJpPh1KlTaGxsxOzZsxEUFITAwEDMnDnTxXT93wX5+flYsWIFKisr0dvbC5FIRD0/OBwO4uPjaXKBPPO2tjbY7Xb8+te/dvks5+fj3PpbUlJy11t/geGgtqamBn19ffDz83PxJpiMr5azdI8zHA4HZf4DowdC3377LWbNmoW4uDiUlJS4sPLtdjvee+898Pl8sFgs6hNns9nwk5/8hP6cVquFVqtFR0cH9Q7jcrnw9fWl0kZ3E2q1GlqtljJEnIMG56FkizkAACAASURBVKLltWvXsHjxYgwNDUGhUECn00EkEnlVvHr++eddAviR77en+xsQEEDXuj179qCwsBA+Pj54+OGHJ/z9I2G1WsFisfD+++9j7ty5EAgE1FdnLPmW8aKgoIAeTDQaDcRiMX2uhLEzXUUT8kylUinKy8vR2dkJu90ODocDk8mEdevW0USiv78/du7cCYvFAr1eD6vVCpVKNa6xSqVS9PX1ISAgAEFBQRAKhVPefUbmTWZmJjWwNRqNMBqN0Gg0Lkzre4VpuGvXLrz77rt48803kZmZiYCAAFgsFtTW1mLmzJn0gO7N4WsqWXJTCW+SRCwWa1zFOBJrFBYWor+/H2VlZZBIJIiPj8fRo0eRlpbm1g0rFouRnZ2NEydOID09HUqlEs3NzVixYoXH7xjvWLyByWTCxYsXcfv2bRgMBvzoRz9CV1cXpFIpFi9ePCXf6Qn+/v7YsmULioqK0N3djaamJigUCixcuBAbN2706jMnyign70RISAguXLiA3NxcsNlsKJVKsFisUQ+7UVFRKC0tRX9/P4KCgpCSkjJuWdTRQEgVTU1NSExMpEmCyRBrpsPr6sSJE9i0aRMuXLgAs9lMi4QrV66kzO3JHLbj4uLwzDPPwGKxwGazTauUChl7dXU1WltbER0dTYvizc3NaG1tRVJS0qSu0fl8ERAQgJCQEKxZswZlZWVYuHAhTTI7fz6DwcCxY8eoT4pIJML8+fM9dn1OFcizHY28NNkEC/FmGunDQTzPgOGk3ODgIIKCgqgkdlBQEKKjo1FXV4cHHnjAbcxMJhPHjx+HwWCgn2exWKBUKhEdHe02v+Lj47F9+3ZUV1ejv78fAwMDyMjIQG5urkuhbKLXJhKJcOrUKXp9HA4HX3/9NXx8fCAUCkf1u1AoFKirq6OJaT6fDx8fH8THx9NzUnt7Ozo7O6kSCWH5k3POaNBqtairq0N9fT2WLVuGWbNmQSqVIigoyIVowWQykZmZibi4OIhEImi1WphMJjzxxBNe3Q9nTCReZjKZSEhIQEBAAPr6+mCxWLBhwwYEBwe7rH1MJpPGMTKZDMXFxYiPj8fFixchk8mwfPnyaSGChYaGYvv27SgtLUVpaSkYDAbkcjkcDgf27dt3x2tvbGxESkoKFixYgO7ubmzbtg2nTp3yGE9XV1fj+vXraGhowOuvvw6dToeGhgaXeXsvIDAwEHPmzMGbb76Jxx57jN6Dnp4eFBcX044yb/YyDoeDRYsWITAwEJ2dnRCLxVAqlejr64O/vz+V1JuOZHBISAg2bdoENpuNnJwcyGQy1NbWQq1WY3BwEHFxcXjppZcgk8loZ0xVVRVaW1uxbNkypKSk4E9/+hOio6Mxb948l45dhUKBoqIimEwmWnDicDiwWCxYsWKFV/mp/v5+XLp0CQEBAWCz2QgJCcGSJUtoV+NI/+F79azAYDAQGBhI9yoOh0PJ7MDUnp+cceHCBcyaNQvZ2dlQqVSU+DTSl5FAqVTi6NGjYDAYiIiIAIPBAI/HQ2RkJBITEydE5P7FL34BlUrlVWGxrq6OytkS6VYOhzNp+46pgrNEIsHdIhQTkn5fXx+uX7+Ojo4O+j6wWCwsW7bMpauNvKOE4EaseEjexnnMhw4dQnd3N5KSkrBp06ZRuya/K1xNLe6dnfE74Ntvv6Va3RKJBAUFBZg5cybi4uLAZDJhMplGXQgzMjKQnJx8VzteCORyuZsGcW9vL03crF69Gg6HA3PnzoXVakVnZycaGhogl8sRExODJ554wsXEGAAaGhoQFxeHlJQUuoh89NFHiIqKwtq1a706ZDonOPbt2weFQoGBgQEMDAygu7sbsbGxePbZZ//tKuLp6enw9/engXN/fz90Oh1MJhNkMhleeOEFylpWq9WwWq0YGhpCaGgo1Go1fHx8wOFw3JgcU9n6S55RWVkZCgoKEB4eDl9fX9oBlpubO6ni1WjwtKHa7XbIZDIqSWaz2RAREYGvvvoKDocDXC7XpXilUqlw+/ZtHDx4kDIGbTabmw4+CWavXbvmFsyazWasXLly0sVWch/r6+tx/fp19Pf3U3kijUaDhx56iD43YFgaIi0tbUy2ykQwkpl+p8DSaDTi4sWL6O7uBp/PR1hYGObOnXvXmOmkFZ8kFoinl1gsxp49eyadRJwzZw70ej0uXrwIvV5PJVIqKioQFxfnVQHQW5BrOXr0KHg8HnJycsBgMGA2m2lxmVxrS0sLHnzwQZffLykpGbWzgMyrlpYW/POf/0R/fz8MBgPMZjM0Gg2WLVuGZ555ZsrXWl9fXxQVFYHD4YDL5UIkEiE0NNRl3PcK09DPzw/PPPMMrl+/DqlUiq6uLphMJvB4POzatWtaE5r3CiabJBoPbt68iX379oHP59OEpyeZEYfDAQ6Hg3Xr1kEgEKCpqQl8Ph8PPfTQtJJenIvOlZWVWLFiBU6fPg1geB85ffo0Fi9ePK1xTHh4OHbs2EET4ZNNqk2UUU66xnfu3ImCggL09PSAy+ViYGAACxYsGLVQcvToUSiVSnA4HDQ0NODy5cvYtGkTlW3zBkajEfX19bh16xbi4uLovAoODsZ99913x+vo6OiAQqFAfHw8LbpNR0dBfHw8TWrI5XLI5XLU1tbCYrHAaDTihRdemNQaRJ4RSZpMR0FuJKRSKRISEiCRSHDjxg0Aw0mEsTwjxgtyPcXFxbSYHRkZOWYc+sEHH9A9yWAw0Lhg3bp10/buOvtNARizkOUNOBwONmzYgL/+9a/UL2xgYABpaWkAhu8bScoplUo69+RyOUpLSxETE+PWeUX+lEqlOHDgwLjHcqfnMVH4+fnhBz/4AXQ6HXQ6HY2P5XI5tFqtR99Psi6fPHkSUqkUwcHBNO5SKBTYv38/TYQODAygsbERPj4+6OvrA5fLhUAgoHHpmjVrMHv2bDoe8tnffvst9XebM2cOZs2ahePHj2Pp0qUuCfP6+nrU1dVh165daGlpwblz5xAeHn7XEppECpLMJ09zSqlU4ssvv0RLSwvEYjFCQkKQlpZG38nR5qFYLMamTZuwadMmNDU14dy5c6OSSKYCk+msNpvN8PHxofMdGJ7LnuQrjx49iieffBJNTU3gcDgQi8X45ptvppWgMh6Q9/zMmTM4evQoOBwO+Hw+NBoNfHx8JlVgIoWLoKAg6HS6SRNMJgNi09HZ2Um7FT1Bo9FQP/Pr16/TjiE/Pz+3pDcwXAhftWoVZs2aBYVCQe0sSHHEW7LqrVu3cPLkScyePRuzZs1Cb28vFAoFlcnOzMzEtm3bvPrs6cSJEyfQ3d2NsrIyHD58GFKpFF9++SX2798PHx+fKT8/kXUoKioKqamp1AtstJ8j697AwACUSiViYmLg6+uL1tZWWixhMBjYt2/fuPckQiyeaGFRr9fjb3/7G9LT0xEQEAC9Xg+5XH5PWRhMJ8izyc/PR0BAALq6upCQkEB9PxctWkR/Dhh+phUVFaiurqbyqAwGAzqdDg8++KDL+S89PR0LFy6k5HfnPRD4rmg1XfiueHUPQSaT0ZekrKwM169fp0yO999/H2Kx2CUwJTAajejv78d7772HRYsWURaXv7//qGyBO8Fut0Oj0aCjowNnzpzBypUraQAnk8nwzjvv4N1334Wvry8tfIwscAHuRqT19fU4deoU6urq0NzcjJaWFnC5XEgkEshkMjdJE2/A5XJd2HDOzBNnDeJ/F5BNeMmSJViyZMmYP1tXV4cbN25AKBSip6cHf//735GQkAA2mw0Gg4HZs2dTmaDpaP3t7OzE6tWrp4w94iylOBr6+vrw6aef4oUXXgAwzNwICQlBeHg4BgcH6bwnB0sOh4Pc3Nw7dj5OVTDrCSS43bJlC/V50Ol0NEgia4pOp0N1dTW++eYbxMXFUbNQoVA45e+NSqXCV199hZ6eHoSFhUGhUKChoQEFBQXYsWMHFi5cOOmEmFAoxJYtW+h8tlqtUKvVLkark8HcuXMBDBsbv/baa/TvNRoNPvjgg2llUpJr8ff3x+bNm+l763A4YLPZ4OPjg7a2NvT19eHSpUvIyMiAQCCgCZQTJ06M6esAAJWVlQgKCsKLL77o8vekQDrVc+bYsWPQ6/U4d+4cQkJCMDg4CGCYCEES2vcS0zAwMBB5eXmwWCx03fy/Nkr+v8ZUy+8FBQWhs7MTTU1NtGihVqtdyBXOnRssFstlr9TpdG7s1enA4OAgwsLCkJKSgqKiIgDD5IK7kYifKJz3SSaTedcT4HcC+a74+Hg88cQTaG5uhl6vx/Lly0dNDJDkrrPMYH19PY4cOTKp4pWvry++//3vw2QyYXBwEBqNhiaLAM/MczK/Ll++jPLycly/fh2vvvoq+Hw+/vznP2PDhg13zXdxNKSnp9Mk4YIFC2C322Gz2TA0NAS1Wn1Xkj/O1z3dhSsACAsLQ0dHB4qKihAbG4uenh40NjZS34zJgFyPSCRCSUkJmEwmhEIhXcNHnrVsNhtaW1vx/PPP07/buXMnfvCDH2DDhg2THs94YLfb8dprryE6OhrZ2dlISUm563uy3W6nhaqmpib09vYiKSkJ69atAzB83yaalCP3OigoCAUFBUhOToa/vz9NDHtKyjkcDhd5ubEKKuMFg8GAWCy+I4nC07xvb2/Hr371K7eYz1l9IDk5GUlJSTh9+jTMZjMSExMhFotRUlICvV4/6lpfXV2NX/7yly7ejQaDga5zZA3q7OykPo/FxcWw2WwYHBzEN998gwcffNBrAoRKpYLJZHKRavUEqVSKkydPgslkYt26ddBoNPTv+vr6qMLCnTCaUsZUY6Kd1eReZmdnIyAgAL6+vmhpacGvf/1rMBgMt4KUTqcDi8Vy6eA1Go33bJ4iMDAQmzZtQmNjI/r7+2EymZCdnU3f/8mCKD78X8RbI9He3u7SXQUAFy9exODgIHbt2oV58+bh888/R3R0NMrLy/HDH/6QkuacJa/JejA4OIikpCSEhoZOSEL/TsjMzMT+/fvR1dUFi8WCiIgILF68GEKhEDqd7v8JUpzJZMKNGzfw9ttv42c/+xlYLBbCw8Nx+/Ztl7V+Ks9PZM2sqKhAfn4+MjIyEBERgeDgYAQGBtJ3dOTPd3V1ISsrC1u2bKH/7/Lly7BYLPDx8UFhYSEee+yxuzLG0aDVahEWFoa9e/dO6ff8v4b29nb87Gc/Q3d3NzZu3IgZM2bgD3/4g8t+TZ7jZ599htzcXCxZsoR2eev1ejcpV2ey9726Tv874Lvi1T0EtVpNmRw3btxAUlIScnJyqFzaaInPoaEhhIeHU4kcjUYDnU6HkJAQ/OpXv/JqLGazmRbQdDodvvrqK9jtdsq0IQkDs9mMixcvorKyEtu2bQOTycTVq1fB5/ORnZ3txl5ISkpCWFgY8vPzMWPGDNrV0tjYiEWLFnmU3hgvnGWCgGFN7osXL1J23/333z9t5qb3EsjiXFlZifr6erBYLGoiy2azsWrVKnq/iT+TRqNBdHQ0DAYDlEolrFYr5HI5IiIiXAKvqWz9BYY15puamhAZGQmhUAgej0dl9e4GxnO4lclkMBqNNGn37bffoqqqCmvXrkV4eDg+/vhjpKeno7GxEW+99RbCwsKg1+tRXV2NhIQEWkiOi4tz8V2YqmB25PUBw2yi7OzsO5rJSyQSREdHo6ysDJWVlbBYLBgYGMCWLVtcusumAufPn///2Dvv8KjOO99/pkgazYykUa+ooIIQoogiML0XA8Y0N3CLS9hNnGSdbLLOzd69yb2+3jiJs3nibDab65awXuMCtsEgEAaEAQmBhJDVkIR6GUmjMqNpGo1m7h88542EhG1UBmz4Pg+PjTg65z3vecvv/ZXvF4fDwZ49e4Y4ls+dO8fp06eJiIgYQkF6MzCZTFy+fJng4GDS0tJoa2ujoKAApVJJUlLSmAVzB6O7uxur1UpjYyOBgYH4+vricDhEYMXTkMvlHDt2jLVr1xIaGio4ud1uN729vZSVlWE0GsnLyxNBJ7vd/pUEagMDA4ccuKUKTU9QIw4MDHDx4kV++9vfUl9fz4svvkhZWRklJSUepay6WchkMnx8fDwuQn47YyLo96Q1be3atRQVFdHZ2cmVK1fIysoiNjZ2xGqq3NxcoqOjSUtLE5Xu77zzDvHx8R7LBpbW7IiICKqqqnjzzTfp7+9Hr9dTXFx8S4Kw1++Tnjyw6fV6XnrpJcLCwlCr1YSGhhIWFoZOp6OjowOn0znivmA2m4fpewYGBgrn8c0mQhgMBgwGA/Hx8RiNRnQ6Hampqfj6+g5xonzRPQ8dOsRLL73Eb3/7W+GEb21t9UigR/pmJ06cGJaUkJ2dPW5aVAMDA7jdbo8makjvtnjxYmJiYujr60Mmk3H8+HHS09NFxcZ4jFuZTEZVVRVmsxk/Pz+hD7l9+/YhAay+vj4CAwM5d+4c06dPRyaTUVtbK84gnqhMk8lk7Nq1i5aWFrE3hoSEkJiYSFRU1Jj2aan9NTU1lJaWsnXrVpE0aLVauXTp0pcmv3wRBgYGCAgIEOwOEnOHj48PTz755JBr9Xq90OqUcD3TwXjg+nuONJ6kbxocHMzJkyeFPpevry8+Pj5DvrmU4FdeXs6ePXuE1t+sWbP43e9+JwLi1987MjKSiooKGhoahK1jsViGnb16e3vx8fEhOzsbm83Gd77zHY4dO0ZXV9dYugGDwUBOTg6BgYHExsaSmJg4ItPGyZMnCQ4OZufOnUO+TUVFBR9//DFxcXFMnTr1llRpThRcLpfwY9jtdnbv3i2YX6TghjRuXC4XkydP5syZM2JsFRUVjUvi50TB19eXjIyMcb3n4GDrp59+SkNDA0lJSeh0OtRqNSkpKROiUTwSrl69yocffkhpaSlBQUGiukeiOJXsxnXr1gkdpmeffVZUSLa3txMbGzvM6f2tb31LvMP1mnBjGft+fn6sXLmShoYGqqurMZlMfP7556Snp4/ruXYiYTabCQwMxGg0ij1JqkS9HhN1fpLm5L333oter8dkMlFbW0tBQQHNzc38+te/vqH/8OrVqzQ1NYkEi6qqKhISEnC73RN6FpXmTV9fH1arlc8++4y4uDjBEjQRTFxfJ/j5+dHb24ufnx95eXlkZmbS0NAg1uHB55rk5GTWrFlz099rcPXWXXgOd4NXtxHmzp17U5kccG3iaLVann32WTFJxwO+vr4ieyMjI4OYmBg6Ozsxm83Ex8cLWrGDBw/S3d3NPffcw+HDhwVfd0NDA42NjTzyyCNDHPPe3t6EhYUxa9Ys4YCQHJ5Op3NcDrx1dXXMmDEDh8NBcXExs2bNoqKigoKCAsHvfydFy2UyGTabjb179zJnzhw0Gg12u53u7m4GBgaG9EV4eDjh4eGcOnWKBQsWDFnIJbFST7UZrlWN5Obm0t3djU6nE++yY8eOcXHiVVVVcfLkSSZPnszq1avp7e0FGDKPvL29cTqd7N27V4gHP//88wQFBZGTkyMOGikpKbz88suYzWaMRqPgz7VYLBQVFWEymYboLkyUMTsSbDYb7777LkuXLiUiIkJoPUnri9SmlpYW7r//fmJiYhgYGGBgYIC+vj6PBCMaGhrIzMwkMDBQ0CgCLFy4kMLCQhoaGkYdvMrLy6OlpUUcuvLz8zlx4gRJSUkUFRWxdetWkpOTx+U9NBoNS5Ys4e233yYjI4Pe3l4+//xzMjMzx+X+XxXSGOru7qahoYGcnBwxzlwuF3/+859JSUkhKCiISZMmkZqaKqpMVCrVV3ZmXrx4ka6uLuLi4vD29kYul5Oenj5hWkASzGYzKpVKaDyazWYiIiL461//ygMPPDChz76Lrw8k2mW1Wk1bWxvz588XtBHXw2q1iix76eBnt9tvSbVTbGwsc+bMISsrC29vb958801iY2PZsWMH4NkAkkR/6uPj43H7KTAwkG9/+9s4HA4MBgMmk0lob3V3dxMdHT2EmlpCQEAAq1at4ve//z2xsbGCZlCqjr1Zh6nJZKKvr4+enh5Onz4t6L3kcjn9/f1MmzaNRYsWjXhfqV1arVbYB9LeL2kkTiQcDgd5eXkUFRVx5coVjh8/LgLGUqDhkUceGRcnsl6vp7S0lKVLl9LV1UV3d/e4VD59EV588UWuXLlCZGQkXl5e2O12HA4HqampBAQE0NTURGRk5JiytKV+Wbt2LStXrhRJghaLBaPROMxR5Ovry/bt2zl58iRXrlwRuic30kiaCMhkMiZPnkxCQgINDQ1cuXKFhoYG2traiImJISkpieDg4FH1i8ViEZrH3d3dNDU1iT342LFjtLe3M3v27FGvFzKZjPvuuw8fHx/a2tpwOBz09fWNeO3Ro0dpamoiOTmZjIwMkpOTx3WNslqtyOXym3IG+vv7k5WVRUVFBV5eXsjlcpRKpdCbgr/Z3eHh4eTk5LBgwQK0Wi0+Pj60tLQMe540BtetW8e5c+ewWq0UFhby2muvMXv2bJH8Kr37/PnzycnJoaioSFT9NDU13ZAK7asiMjKS2bNnU1tbS3l5Oa2trcTFxREbG4tWqxXn+I6ODjIzM1EqlSKg7HK5SE1N5fjx43R0dHzjgldyuZy6ujqKiopobGzkqaeeIiUlhcbGRmJjY4dUkvj7+7NmzRpee+01oYmsVqvZs2fPLXyDL8fAwIAYu+NBTSaN17S0NLy9vbFYLBgMBmpra2loaGDXrl3MnTvXI7ZHdHQ0Dz30EPv27cPf3x+lUkltbS3nz58nMTGRBQsWiDbPmzePOXPmDGmTn58fjz/++DAn+GD6z4l4h8jISPr6+rhy5QpHjx6lsrKSJ5980mM+m7FApVIxa9YsPvjgAywWC5WVlZw8efKmqKXHC1JVul6vR61W3zBoOniNNRgMfPzxx4Jusr+/n40bN3Lq1CmxJk8EpDVT0rn65JNPhD6k1Wpl1qxZbNu2bcKef7tC+jY7d+7E39+fDRs28F//9V9cunSJ9PT0ESup6+rqePXVV1m0aBGhoaGCweyLbKNvyp71dcTd4NVthHXr1hEcHPyVMzng2uTp6uqioKCAvLw8UlNT2blzJ8XFxajV6lFnU9bU1KBQKJgyZYrI6AoLC0Oj0SCTyYRRrdfrmTlzJkuXLiUnJ4f58+cLKoBXXnmF6upqUWE1eMO+fPkyNptNlMqbzWbCwsLYsWPHmANYDoeDrq4u/vznPzNp0iTWrl1LdXX1bZ2NP9FQKBSEhoYO07W5Hu3t7djtdj788ENUKhVTp05lYGCAoKAg3njjDZ588kmPOPKkTSE9PZ1Zs2Zht9uxWq1YrVZ6enrGVEEnHZRqa2s5fvw4NpuN3NxcVq9eTX5+PqWlpXzve98TYzY1NZUdO3ZQUlLC9OnTcblcXLp0CbfbTWVlpchuMpvNKBQKIVwL17Th7Ha7EB4dXGY80cYs/K0fvby8UCqVHD58GKvVKhwBv//974dszhcuXMDb25uYmBgUCoXQO/MEnE6n6MvrD+0Oh2NMmXft7e1ERkaKzOj+/n62bNnC8uXL+e///m+uXr1KcnLyuByOvL292bRpE/Hx8RQWFuLv78/jjz8+ZFx4Ci6Xi61btw6hXHE4HJhMJpG5Jq3tgx0a/f39OByOG67FUh8FBwezcuVK+vr6MBgMwsEsCYRPpFNCJpOxatUqBgYGmD17Nv/1X/+Fl5fXmLT27uKbBZfLxeHDh8V8lNDT0zNkPZHG85w5c7h48SIul4uoqCh6e3sxmUzjprl3M7DZbKSkpJCUlERDQwNKpXLMTsebhbQe1tTUcODAAbRaLREREXh7e4ugd3R09IQ6lORyOTqdDh8fnyGUHU6nk/7+/mHZ7BLcbjezZs1CLpdz9epV+vr6mDFjhgge3GybExIShNNu+/bt9Pf3Y7VacTqdNDc3f2EASkoamD9/PqdPn6a3t5e2tjb2799PdHT0hAev5HI50dHRNDQ0EBISQnd3N0ajEZvNhs1mG6IBcLPrdV9fHw6HA19fX5RKJQqFgitXrnDu3DncbjfTpk2b8ODV888/LwJlUtJQT08P7e3tfPzxxwwMDLBgwQI2bNgw5mqjvLw8goKCBL3upEmT8PX1HTFgmZ6eTkBAAB0dHbjdbhISEggODva4s14mkxEXFyeoKWtqasjPz+fIkSOkpaWxe/fum7Z97HY7TU1NXLlyBaVSyZkzZ0SQx2AwMGfOnDG1WaqazM/PJyYmhpkzZw5L8pKwZcsWoW1cVFRESUkJYWFhJCQkEBYWNuozpdQnJ06cICwsjMzMTJxOp2jbjb6hy+VizZo1bNmyBaPRKPRnnE7nsHcEuP/++9m7dy8GgwGlUklxcTH33nvviBpJcE2/TqvVEhMTI7RrU1NTh10XGxvLxo0bkclkwi665557xH422nVbo9GQkZFBRkYGVquVgoICjh8/jtVqJSUlhQULFhAbG0tfX5/Ys66vlHC5XCLB6ZvmBHz33XdJTU2lpKREUFn+6U9/4mc/+9mQ6kyHw0FUVBQ///nP6ejoEDSVtzuks+F4wu12M3ny5C+sFvJE0oxKpSI6OprnnnsOq9WKTCYbcX++kcbNjXSCJwr5+flUV1ej0+lQKpU4HA4effRRpk+f7vG2jBZarZbVq1dz8OBBwsLC+Otf/8qyZcs8rn3mcrk4ffo0Fy5cICgoCKfTSWBgIOvXr7+hjRYYGMju3buprq6mpaWF5ORkQaP5wAMPTEgF8PUICwvjhz/8Id7e3pjNZmw2GyaT6WtBGTkR6O7uxsvLi7i4OMFM9sMf/hCLxTKilM7AwADx8fEYDAYOHjyI1WrFYrEA8Nprr93wOaWlpQwMDKBWq1Gr1Wi12tu6avabhLvBq9sIMpnspjI5JMP64sWLNDU1ERcXh81mA65Fkbu7u0cdvOrr68Pb2xuDwUBZWRlXr17F6XQik8mwWCwsXryYzMxMbDabcMoGBgYOKSeXHBzSuw3GsmXLsNvtWCwWTCYTKss0AQAAIABJREFUhYWFNDY2jilwJfXZpk2bOH/+PAqFgnvuuQe45gi6XhT4ToDBYCArKwuVSoXD4SArK4vExES0Wi0ajQatVjtkrLW3t1NUVCT+W11dLXQurFarx0r3JURERFBZWYlSqUStVhMVFTWiGOrNQHIc1NfXExAQwNatW9m3bx9wLVt7MCe9hGnTppGSkoKXlxdXrlzh8OHD9PT0sHDhQtatWwfA4cOH8fPzY/PmzbhcLt555x3q6upQKpUkJyezfv36W2ZMPvXUU8N+NlKlo1arFRQWISEhovzcE4HfyspKXn75ZSZPnoy/vz/BwcEEBgaSkJBAW1vbmMaeXq8XlVVut5t58+aJw5fRaByRQmy0cLlcVFdXYzAYiIuLQ6fT3dAJMdEwmUy89dZbQ/S3JFFoaf8oLS3l+PHjzJo1S3DNX7p0idzc3CF6HdfD5XKRkZGB0+kUDp3rA50Tudb6+/uzYsUKFAoFDz/8MMePH8fb25vdu3dP2DPv4uuF3t5ePv30UzZt2iTGtqTZ+dJLLw27fvHixXR2dnLp0iUuXLhAU1MTjz76qEfpV6R5efDgQVJTU5kxYwb19fWCCmbp0qUepWSDa0kYUrWQxWLh0qVLdHV1IZfLSU5O5lvf+tao9VW/DLm5uTQ1NXHfffcBf9u/TSYTZWVlJCUlDdFekf69uLiY7u5u1q5dK/7NYDBQUlIyKo0OmUwm+v36qm+z2SwoV0eCZGOtX7+e48ePExcXJ7S3HnjggQl3yikUChITE+nu7sZisbBz5066u7uBa45oad0eTTtycnLw9vZm2bJlwDWbbdmyZbz33nsEBAR4xAH1ZbqGLpeLn/zkJyxdunRMdkRfXx+FhYXCZrBarXR1dREWFkZKSgobNmzAYrFw+fJlAgMDSU9PR6PRCDu6q6uLgIAAj89fGKpbJzmJH3roIaxWK3Dz3z4oKIiFCxeK5EQfHx+hoRYaGjrqAMng5LLs7GyqqqoICwsjPT2drKws9Hr9kOoluJaAo9PpSExMpK6ujpKSEsrLy0W1/pQpU0ZVCS7ZLyqVSszvr/Lt5HI5kyZNorq6Go1GQ1BQ0BfSMEdERPCDH/yAixcvolAo2L179w1t7r6+PnJzc1m+fDkRERGUlJTQ1dV1w4BoZWUlJpMJp9NJWFgYgYGB43KOk5yyarWaJUuWsGTJEvr7+7l06RJvvvkmDz30EPX19fzTP/0TERERaDQadDqdSHooLS0VDC7ftDN5S0sLP/7xjzl//rxI9nQ6neKbDra9Ozs7Wb16Nd3d3Xz00UfExcVx//3333LNpy+CRD153333oVQqsVqtY9ZFlslklJeXc/78eQwGA0FBQfT19eHn58eWLVs8Vv0uzaPS0lJKSkooKyvj+9//Pn5+fhQUFDBnzpzbKhH6jTfeoKurC61Wy5w5c5gxYwYqlYrm5mb8/PwEFentiIaGBkpLSwkMDCQ4OJg1a9bg4+MjGDU8neTR3d3NyZMn2bx5MxERERiNRk6ePMmBAwduqCdlMpm4cOECcrlc+Ez0ej3h4eHCdzbR8Pb2pqamBqPRiJ+fHwEBAcTGxt6R1PQWi4VXXnlFVE1pNBrUajV+fn5oNBr8/f2ZO3fukN9RKBQj+shuBKPRyAcffCBYiZxOJ3a7naCgIB577LFvVCXx7Yq7wavbEDebydHS0sLMmTOx2WwYDAYAYUyMFlJViNls5sEHH8TpdIoDem9vr8imqq+v56c//SnR0dHU1tZiMplISEggMjKS4uJi4XC4fiJfT/+1YsUK/s//+T+jbu9gTJ48meDgYHp7e0XQZvPmzcJBfSctKoNpwkJDQ/nss88oKyvD5XJhsViYMmUKDz30kLg+PT1d0MolJydjs9mwWCwMDAzwj//4jx4PXn388ce0tLRw4cIFdDodvb29uN1u/vjHP46LA8DLy4uLFy+K0u7q6uobltlLOkFTpkwZol0lobOzU8yLoqIiampqWLZsGWlpafzxj38kLi6O2bNne3xjc7lc1NTUcOXKFWw2GyqVCm9vbwIDA5k3bx7wtzUnNDSUmpoajh07NkQX6Yc//OGEf/sf//jHNDU10dXVRWdnJ6WlpRiNRsxmM93d3WOqtgsPD6e5uRm4Nv8HB6va2tpE5vlYvot0IC0pKeHIkSMoFAri4uI4fvw4fn5+PPPMMx6vCurv7ycgIIBz586Rnp4+onZib2+vcDRJB2ar1fql+45cLqeoqIiKigquXr2KRqMRfbBnz54J49u22WxUVVWh0WhITEykq6uLpqYmQYF4Ox/678Kz6O3tFdmH0rhwOp03rL6QhOUrKytRKBQTXjHyRSgpKWHRokV0dHRw7tw5Fi1axKlTp4iNjSUpKcmj+0hzczNbtmwZQn360UcfkZiYSGFhIefOnRsSJBpP1NTUCKfA4HcOCgqivLwcq9VKRESEWHuMRiNtbW2cOnUKb29vUlNTsVgsREVFsX//fjQaDenp6aOqsnW5XCIIANfGkkqlIicnRxyIr/8uFouFnJwcQkJC0Ol0zJs3j6VLl3p0nZLa5HA4hK0zXntRcXExCxcuRCaTYTabOXToEFVVVTz33HMcO3aMsrIyFi9ePC7P+ioYrGkmQS6Xs2vXrjFnxUrU7Nu2bSM0NBSTyURubi5ut5vW1lb27t1LZGQkLS0t7Ny5E4CzZ8/y6aefkpycTH5+Ptu2bRs3fbGbgUwmw+12i6CDFMgarSNWYuCQdOBiYmK4evUqzc3N48KMUF5eTmhoKKtXr+bYsWPAtUDJjYLEbrdbBGklreUrV65w9uxZTp06xQsvvHDTa6Z0fUlJCZ9//jmXLl0SVeX+/v4kJSWNOI8lTaiSkhKamppQq9X09PQwY8YMfvjDHw57RkVFBfn5+WLMSpWCI6Gjo4NPPvmE5cuXc+HCBf7zP/+TadOmUVlZyRNPPDGk3W+++SZarVZo2h09epSenh5+85vfjLnCR1o7B6+HXl5eZGZmMmfOHGQyGb/+9a9FRWRnZ6f4c+HCBUHN9E2D3W4nISGB/Px8QV9aV1cnKLUHo7i4WNjex48fZ/LkycJhLiVF3i6QxtRf/vIX/Pz8yM7OZvXq1Wi1Wv77v/+bRx55ZNTzXrr3+++/z5IlS8jNzWXTpk2UlZWh1+vHvcrrq+DAgQNs3bqVixcvCjmMDz/8UJyjbhc8//zzGI1GDAYDzc3NfPbZZ5hMJqxWKwaDgX//93+/bbXee3t7aW1tpa2tjYaGBhQKhQha9vf3s2LFimGBhomANP4kXWrpmTExMURERPDKK68ADLEZpd/Zu3cvDodDVDtZrVY6Ojr4wx/+MOHnfak9Z86cobKykpycHGQyGQMDAzgcDp577jmP2l63A3x9ffm7v/s7rFYrRqMRo9EoKvFra2tRq9XMnTt3iC0wMDBAZWUl5eXlKJVKVCoVKpWKyMjIIXISg7X5ysvL+dGPfoTD4cDpdIqCD7izfMy3CneDV19jSBMkPj6elpYWkVFqt9vR6/VjWvT37t3LvHnzmDJliqDcGpzdKkEyTru6urBYLLS2tmIwGCgoKCA8PHxE47S7u5v33nuP0NBQUf3T3t4uyuvHSt3V2NjIwYMHUavVovpr5cqVd6RTMzQ0lO3bt4v+tNvt9Pf3Y7PZsNvtQ7KlnU4nH3zwASEhIQQHBwsudq1Wi0ql8oju0WDY7XZycnJ44YUXqK+v56WXXuLIkSNYrdYxBa6keTNr1izy8/PJyckhICCAd955h/b29hseGqSNa3AZ+GDqEKPRKBxD58+fJykpiblz5+Lr6zvmarGxoK2tjQMHDohs1pkzZ3L+/HlWrVolglcSVq1axaZNm8RmbLVaMZvNHimFTkpKmjCnzs6dO3nllVf41a9+RUZGBlqtFqfTSXFxMfHx8SKYPh5Gx5kzZ5g3b56gp9q5cyf/7//9Py5cuDBhDt4bQaLx27t3L76+vsjlcux2OzNnzuTpp58Gru0fZWVlHDt2jJSUFAYGBqiqqhpxvb8e+/btY9OmTZw5c4ZvfetbnDx5Umg2TBQuXLhATU0N9957L3CNNuODDz4gKCiIwMBAHn300XHRw7uLrz+0Wi2xsbHs27eP6dOno1AoKCkpuWElZF5ensii7O/vp7i4mC1btnjUWSGtQS6Xi9bWVnJycliyZImgZpaCcZ48IFmtVsrLy0lNTcXLywtvb2/xd2BC+6ezs1NoH0jVwv39/UKL8vq1xm63U19fT21trdCldDgcyOVyenp6mD179qjbcr1dKu3pMpnshpX9NpuNhoYGGhoaaG1tFRpXktM3Pj6eXbt2eSwYWVhYiJeXF7GxsULUOyQkZNTJBiEhIZSUlOBwODh69CixsbG88MILKJVK9Hr9qKrcxgKpD6/vy8GUkzcL6du0trbS09Mjxr1kJ3/88cc8/PDD/OEPf0ChUBAZGSnmqdPpZOvWrYKiuLq6mqSkpFuivTuez5P6RArMWq1W3n77bRwOBwUFBTz11FNjDk54eXlRUlIiAi16vf6GSVSSbS4F6eRy+bBEs5udX1J/LVu2TFQulpaWYjabaWxs5Be/+AUxMTFDzgZyuZyKigo6OjpYv349ly9f5oknnuCdd94Z0b7t7Ozk/fffZ+rUqaSlpdHe3k52djadnZ1s3LhRXCc9o6enh9DQUCwWC4WFhfzTP/0Tvr6+vPHGG8Pes6SkhF/84hcUFBTwj//4j1RXV4tEwPGA1Kbr+1UKNnxZReQ3EUqlkjVr1ojkiQ8++ICysrIRtWf6+/uRy+UcOXKEwMBAtm/fzl/+8pdbdlb8Ikjf+PPPP+f//t//S0FBgXDyVlZWjsk/MFifd/ny5Rw+fJjNmzezefNmXnzxRY/6bqS2mEwmZs2ahZ+fnwhCyGSyW6J/+kUYL63mW4GEhAQSExPJysqiv7+f1NRUgoODKSoqEsw4nsDghCh/f3/+8pe/MGPGDJFYcH2y/eDfKS0t5Q9/+INH2nkjnDp1iscee4y+vj62bNmCv78/+/fv9yhjxO0Cu92O3W7H39+fsLAwkax9PSQ7QSaTcfXqVY4fP05XVxft7e3ExcVx+fJlNm3aNOL88vX1ZenSpbd1VeM3HbffDnkXXxnS5Fu+fDnHjx/HbDZz5coVTpw4wapVq5g/f/6o711VVSUO+e+//z5bt24lOTlZ0ENJRv1ojdOgoCD6+/tpbm7GZDIhl8uFLtBYDvADAwPs3buXqVOnEh4ejtlsJj8/H5vNxtatW0d9368rpOzIkpISZDIZ06ZNo6WlhYqKCpFVIkEq09br9YLztb+/n4GBAfr7+wkMDOS73/2ux9puMpnQarXodDrBFb9gwQJ+97vfsX379lHfVxpfOp2O5cuXExISQl1dHT4+PmzevFk4Ha4/6N+I41rC3Llzee+994iLi6OgoIB/+Id/ENUrnZ2d4sDoKaejtDE3NTUREBDAjh07eP3113n22WeZPXs2xcXFw35HJpNx8uRJ/Pz8hFNLKn//OkOlUvH3f//3nD9/npaWFlHmrVar2blz57g6X/39/eno6KC3txe5XI5Go8Fms92SbL3o6GhefvllEbTu7+/HbDYPORwnJSWRmZnJ+fPnKSkpobm5mWXLlg1xnIwEi8WC2+1m0aJFHDhwgNmzZzNjxgxeeumlCR3jDQ0NhIWFiUBxb28vO3fuZO3atbz99tuUlJTcUc6Su7gxdDodK1eu5NChQyLrOzIychjtFFyrMj948CCbN28mKSkJq9XKsWPH+Mtf/uJRAXVp7mzatElkAs6cORO4tkd7klNdWvfXrVvH0aNHRdJRS0sLPj4+REZG0t3dPaEZ9KGhoTQ2NpKZmSkcZNJh1GAwDHEswTX+/6VLlxIUFCQqtnp6eujv7ycsLExUVt/snvaTn/yEjo4OAgMD8fPzQ6fTERgYSFxcHKWlpTz44IMj/p5Op+Ppp5+moqKCM2fOkJSUxJQpU7h69Sr5+fnjSll7I0h9o1arCQwMpKqqCr1ej8vlwmQysWHDBqZNmzaqANqmTZs4deoUxcXFREREkJycTFNTEyaTCYvF8rUQjP8yDB5bGo2GN998k5SUFLy9vUVwRdJi9SRF8c2goqKC5uZmQZ0j0XCP1jEs9YnBYCA1NZWsrCzS0tLYvn07//zP/0xfX9+Y2jtjxgyKioo4f/48CQkJHDp0iObmZpG0MhLkcvkwXayxBgndbjcZGRlMnToVu90+YuDn+jnT1dVFVFSU0KDx9vYmIiKC+vr6YfpyLS0tyOVyduzYAUBaWhqTJk1i3759Q2ww6RmSrsa7777LwMAAiYmJ5OXlDdM3kWj+1Wo1AwMD6PV64uLiePXVV8VZe6yQqjkdDseE0cZ+3aBUKklLSyMoKIjGxkb6+/vZuHHjkH1bGo8zZ87k8uXL1NXViTNtW1ubSNa43eB0OvH29hb7sFarpbe3Fy8vrzGfb/r6+ggPD8dqtRIaGkpWVhahoaF0dXV5PJjndDqZPXs277//Pl1dXTQ0NFBTUyN0pe5ifCCNmcrKSu677z6RFJKWlsZ//ud/YjKZPNYWt9tNWFgYO3fu5NixYxQXF6PX6wkLCxPr5fX7iNPpJC0tjUuXLhEbG4u3tzdKpRKlUunRZO++vj60Wi0Wi4Xm5maioqLE2nOnobGxkf379xMQEIBMJkOhUODj4yN8cSkpKSKRaXDwKiYmhnXr1pGbm8vjjz/OyZMnMRqNQ+4tXV9XV8e7774rEvikoGd8fPxdzSsP4e4q/DWGNJHy8/OZNWsWCxYsoKurSwhqjwVyuVxkidlsNmJiYoCvxvf9ZfD392fTpk14eXmJQ53Euw5jc+6bTCY6Ojp44YUXxM/WrFnD9773PbZu3XrHcZEODAygUCg4ffo08fHxTJs2jffee4/Ozk58fX3ZsGGDWMhVKhXbtm1jYGAAt9uNt7c3fX199PX1YTabR9SCmkjI5XJmzZpFX18fycnJ7N+/f0SdppvF/v37RQan5OCaNWsWKpWK7u5ufHx8hjyjs7NTCJFLG6BMJkMulw8ZT+vWrSM4OJjGxkaeffZZQb3Z3t5ObGysx504Utv6+vpEQGVwVtngOQfX5vk777xDT08PeXl5hIaG0tHRgU6n409/+pNH2z4R0Ol0rF27FofDITL3xzOjTzJslyxZwoEDBzhw4ABRUVEUFRXh5eU1ItXkRMPhcFBdXU1JSQnTp08XY1LKHpTGyKxZswgLC8PPz09UEHwZ+vr6iI+Px2KxEBYWRllZGQMDA/T09ABjdxrdCO3t7aSkpIi/p6WliXlpsVgEdedd3Lmw2Wz09fWhVqtJSkriBz/4AZWVlWg0mhsGNru6unC5XEPomnbs2MGvfvUrTzV7CBYsWCC0QgICAujq6uKBBx64JSLMkyZN4qGHHqKsrIz29nZhbwJ8+9vfntDM6J07d/Lb3/6Wl19+mYyMDAICAnA4HJSUlDBp0iTi4uKAocklKpWKuXPnkpWVhcFgICAggMjIyDFlTf/P//k/6enpGUaBlZ+fT3x8/A0rrxQKhaAaUavVQgNq0qRJyOVyWlpaRt2mrwqpTSkpKcIxKmWoGo1GkcQ0Gts4JCSELVu2CN2j1157jWPHjmGz2fj2t799y4I1E4GIiAg2bdrExYsXqauro6mpicjISLZu3UpDQwOLFi0SQSKYOIrirwppD/7www9pbm7Gx8dH2PQdHR0888wzTJ48eVTnosEMBr/5zW9oa2vju9/9rqCYH23WvGQzxMTECJrjq1ev0tPTw+OPP35DujspGBsVFSV+JlVgjQUymYwTJ05QXV1Na2srP/3pT+nu7qaiooIlS5aM2G+hoaEolUrhyDp58iTFxcUjVl5JWlgFBQVERUWh0Wi4evXqDYNB8fHxrFixgtraWpFg6nA4mDFjxpDrnE4nGzZswGazsWzZMvbv3y8CllLfjHUMVlVVcenSJRwOB7t376a7uxubzTbkG9xJKC4upqCggCVLlhAVFYVMJkOr1Q5h65DgcrmYN28eERERKJVKIiMjsVqtrF69+pbQin4VSLTK//Zv/0ZdXR1Hjhyhubl5XKprlUolDz/8MGq1mgcffJD33nuP/v5+j2gmXg+FQsG6des4fvw40dHRZGVl0dHRwWOPPebxtnyTIe1P8fHxnDp1iv7+foKCglAoFDQ3N7N06VKPtiM3N5eAgACefvppGhoaiIyMFEndI8Fut9PT08OBAwdITU0VVT46nc4jdH3S3paZmYlCoSAjI4MLFy7Q0NAgkmnuNCQkJPDEE09gs9lwOBy4XC4MBgNGo5Genh4cDgfAkDVZktPo7Oykt7cXuGarXQ+pv5OTk9m+fTs2m43q6mp6e3upr69n586dbNiw4ZZU1d9puBu8+hpDMjyrq6spKysjJSVFcH2PFZWVlbzyyitERERQVVXFp59+SkREBP7+/vj7+38lSqkbQaFQoFAoaGlpoa6uDrPZTFVVFWlpaaxYsWJME9/tdhMcHExWVpYw5isqKgRN0J0WvJLe1WKxEBMTw+nTpwkNDeX73/8+f/7zn7Hb7UOul5xQRqORyspKtFqtyNb1tNMsJCREVMs98MADvP/+++h0ujFXf0l0OTabjfb2durq6rDb7bhcLoxGI9/5zndEVQfAH//4RxQKBQEBAXR0dBAdHY2fnx9eXl5EREQMcUbMmzePOXPmDBm/fn5+PP744x6vvJHaEBcXR0hICJMmTSIoKIi/+7u/IzQ0lPXr1w+5vqOjg6amJv7hH/4Bu93OCy+8wNmzZ4Ww+zcBMpkMHx+fCaW1i4uL45lnnuHUqVPo9XqWLFlCRkaGR6kvpDX09OnTVFdXC1HcqVOn8vHHHzN58mTheJF0q4qKivjBD36A3W4nPz+fjIyML3T2ajQaNm7ciEajYdOmTfzud79Dp9Px6KOPAhPnnFOr1ULbERiiSzRWuty7+GYgOzsblUolaDqzs7MpLi7GbrezaNEili9fPux3tFot0dHRfPDBB0yZMgWVSkVFRcWQvcBTkOhKLly4gEql4oEHHkCpVI7J7hoLzGYzhYWFyOVyEhIS0Gg0NDc3Ex0dPWHadhJ8fX1F1WxrayuNjY1Dqmavt0sG6704HA78/Pxoa2vj4sWLdHZ2snr16lFpaGg0mi8Mft4IUnt0Oh2VlZVUVlYSFhaGWq2murpa2AWesE3VajVnzpwR1bdSZdqX6Rt+Edxu95As45sRvv46Qfo+iYmJ2O12DAYDy5cvF456KaFi+vTpHqMo/qo4e/Ysu3btIj09HYfDITQxJOfWWNry4IMPkp+fj7+/P7GxsZjNZmbOnDlqe/fYsWMsXbqUy5cvI5PJSEtLY8GCBTe0n6Tv0t7ezuHDh0lISGDevHlMnjx5XPrYbrdz8uRJtm/fzltvvYWXlxc+Pj4cOHBgmHNVsrnvuece8TOLxcKJEyeYO3fukMQIqW1xcXFkZGRw7NgxoqOjqa6uRqvVsnv37hu2SaPREB4eLvpkJCevSqUS1NUbN27ks88+Y2BgYNzsM6PRyP79+4mKiqK4uFgEr9566y1+/vOf33Fn7by8PPLz8wkJCeHEiRPAtSoAk8lEWFgYzzzzzBBbQi6Xo9frqampoampie3btyOTyYiOjr5tq9jkcjmLFy/G5XIRHh5OVVUV8fHxQtt8LFAoFMTGxtLQ0IDZbGb79u1in/Q0ZDIZYWFhPPLII7S2tuJ2u+/YgOxEQlov165dy4cffsjZs2eRy+WUl5ezZs2acfNnfhmk4FR5eTmTJ08mLS1NJEG+8cYbxMbGsn79+mG+SW9vb3bu3Cno+S0WC0ajUTAFeWoN3Lx5M3BN9kGhUNDe3n5LNOpvB3h7ewt/b1tbG1evXmX+/PnDfD5S8jlcq/KWy+X4+/tTXFzM//pf/wuFQjFilbfL5SIuLo64uDg6OztHTEq/G7iaeNwNXn0DsHnzZi5cuEBOTg4XLlxg+vTpZGZmjskAev755zGZTJhMJtauXUt9fT1lZWVYLBYcDgcvvfTSTd/T4XBQU1PDqVOnaGtrIz4+nsLCQvz8/FixYgXTp08Hxjbxg4KC2Lp1K6dPn8ZgMIjs0k2bNgF3npCe9L7Tpk3j8uXL1NbWigVZqqqRIG3MV69e5cKFC3z++eeiEkmv17NhwwaPZB5VVFTgdrsJDQ2luLhYCJ0/8sgjKBSKMQcB5s6dKyrSJLhcLvr6+rDZbMM2/D179tDV1cW7775LZGQkQUFB9PT0cOnSJYKDg0XwSsL143csjqGxoL+/H4VCMSTz98knn2Tjxo2o1WqxPgzm0vf398dsNouqLD8/P86ePSvmz118OUwmE5cuXUKtVhMQEEB0dPQt09srLCxk9+7dBAcHC+NNojOU8NFHH7F582YKCgpwu92oVCoOHz5MSkrKDYNXbrcbHx8fwsPDKS8vJyEhYVh13kSttdu2beO1117DYDAIJ5lSqeTSpUsEBgberby6C+rq6oQ9ceXKFU6fPs38+fOZMmUK+/btIygoaFimelBQEKtWreLIkSN0dHTQ3t5OcHAwTz75pMfbLzliQ0JCKCgo4IEHHqCmpoaPPvqIf/mXf/GoY9DtdvP666/j5eVFf3+/oIPr6+sTQtYTjZupmpX65fLly/zyl78U17ndbp5//nmWLFniUYeYtNYuXLgQvV7PW2+9RUBAAHV1dcydO5cNGzYMuW4iMDigp9Vqyc7OJjExkebmZoxGI7/+9a9vWNHyZZD6e7Duz2DdoW8CpHcrLy8nJydHMBOUlJSwePHiITpqnqQo/jJI/T9v3jz8/f0FpdFY0dfXR0lJCbNnz6a0tJSEhAQUCoWoLty1a9eo763RaPDy8qK5uVn0n8PhwO12Y7FYeP7554fY6NL4mzx5MitWrKCqqoq8vDxaW1tJSEggPDx8VMFqCT09PSiVSmbNmsUHH3wgnikF7QevxTk5OcyZM4coDC4RAAAgAElEQVT6+nosFgsBAQFMmjSJ733ve8Bw5hK3241CoWD16tUkJiZSX1/PihUrRqxWlM5n586do6ysjOzsbJ577jkWL17MW2+9xbx580hLS6OhoYH9+/cTEhKCXC4Xus9RUVH4+PjQ1dX1lavrR4L0vm1tbcjlch599FF+/vOfi/e7fj24U1BdXU1YWBgPPfQQv/rVr9DpdPzv//2/AXj99dc5d+4c999//xAH+DvvvINOpyM3N5edO3fidDr5wx/+wP/4H//jttTobm9vp6mpaViw1GQyjZkuq6uri2PHjqHX6wkMDMThcJCQkMCSJUsmNNlwMIqLi/n9739PVFQUvr6+6HQ6QkJCCAgIoLKyckjywV2MH3Q6HQ888AAVFRX4+/vzxBNPeHT8l5WV8cknn1BaWkpVVRXV1dWoVCoiIiIwGAzDtMFbWlro7OwkMTERo9FIUFAQqampqNVqfHx8RNs9tf51dnZy8eJFfH19RWLeSNWedwIGJ+62trZy5swZFAoF8+fP58CBA8ycOVNogUnfZ3Cl69NPP01tbS1RUVHDbDXJpi0qKqKsrIySkhKefvppYmNjyc3NZfr06XdkwPBW4G7w6hsAPz8/Vq5cycqVK8nLy+Po0aO89dZbvPXWW6O+55w5c0b8ucvlElkFN4tXX32VkpISdu3axbJly4iOjqalpYV169aNSUQbrjnq29raUKlUgm+6ubkZp9NJYmIiISEhd5wxDX9bnO+9917y8vKYOXMmM2bMwOFwkJycPGImd0FBAb6+viJLcNWqVbz33ntj/kY302Zvb28MBgOFhYX4+Phgs9lwuVz09vaydu1ali1bNur7/8d//Ad79uzhP/7jP4SmlqRf4e/vP0y/IyQkRHAZP/vss+LnJpOJt99+G7g9D2rZ2dlkZmZSWVlJY2MjISEhqNVqUTUWFxeHSqUaIlY6b948fH19SUxM5I033hCUcHfx1fH+++8Lx4ndbmffvn08/PDDw4KcnkBAQACdnZ3U1tYK2kKTyST4oOFaBu3s2bP56KOPhFPD7XZ/YeBK0lIrLCzkzJkzZGZmsmPHDs6ePUtgYOCEcvaHhYWxdetW8vPzOX/+PDKZTFC+PfPMM98IjZW7GBsGa8ucO3eOKVOmsHz5crRa7bBKocEUg1OnTmXq1KlUVFSg1WoFXbKnMNgxqFKp2LVrFy+//DJwzc6TnJ+e3G9MJhOVlZW8+uqrHnnejXAzVbMDAwOo1WoqKysFpVF7e/u4aHPcLLq7u/H398fhcLBt2zbWrl1LT08PISEhE161JkEaKyUlJfziF7+goKCAH//4x1RXV3PhwoVxOXBfrwl6u9lDY4E037Kzs4mLi2PhwoX4+PhQVlbGwYMHCQoKIj4+fkiV3URSFN8sLl68SF5eHmlpaYSEhAiNBoky/GZhs9kwmUzYbDbOnTuHr6+vqMAbGBggODiY+++/f1T3nj9/PgqFgq1bt9Lb24vT6RQBLIfDcUMnuVarZf78+cyfP5/9+/fz7//+70yePJk1a9Ywe/bsUSdz+vj4EB8fz5tvvkl/fz+tra2cP39+RDYPKVhUVVVFXV0dgGC3sFgsPPfcc0PsaZlMRmdnJ2fPnsVgMCCTyTAYDKhUqhsGmE6cOCGqG6XEuLa2NqEx1tDQQG5uLjNmzGDmzJn4+PgIneOenh7S09O57777xkxtJGWqZ2dnizW5pqbmtq0ammjYbDZxZo6IiBDJM3Ctquj6NdbhcNDY2MgPfvADrly5Is6YFovltgtcSWNFYvmZPXu20HLLy8tDr9cPC8zd7L0l7a9t27ah0WhoaWnh2LFj9Pf3e4yKa+rUqfzsZz+jt7eXzs5OQTXW1tZGS0sLGRkZxMfH36UFG2dcvHiRkpISzGYz3/3ud2lvb6etrW3IHJpITJkyhfDwcA4fPkxUVJSgmquoqGDhwoXiPCt9c4fDgVKppKenh9zcXHx9fenv70cmk2G1WsnIyGDlypUesdN7e3v54IMPMBgMdHR0sHTpUgoLCzlx4gQ/+tGPJvTZtzPy8vLYtGkTzc3NYj0tKysTwWe3281bb73Fjh07+PTTT0WFbGBgIEFBQXR2duLj4zMk8UX6nkeOHGHVqlVcunQJuVyOUqnkyJEjTJo06W7wykO4G7z6mqOvr4+zZ89isVgwm800NTXR19c36oODhBttzpJxPhpIFD7Hjx9n7ty5pKam4nK5xoU2JTc3l+bmZlE+GxERQUREBDabjcLCQhwOxx1d9n306FHCwsLw8fGhpqZGVKiNlIXZ3d3NvHnzaGpqEhmjMpkMvV4/LtzWX4bB2kCpqakic9Vut9Pb2ysE2kcDt9vNmjVrAIiKisJqtdLe3i449V0ul8gilK6XqpJ6enooKysjNjYWuVxOSUkJ7e3tQ667nZCYmIhWq0Uul2OxWOjq6sJms+F0Ouno6OC5554jNjaWgYEB5HI5MTExwlkr0YxMmzbthoHsuxgOk8nE5cuX+d3vfjfkZy+++KJHg1fS2r1hwwZOnz5Nc3MzV69e5eDBg4SHh5OQkABcW+dnz55NVlYW7e3t4o9KpbohTag01s+dO4e3tzcZGRni3+rr62ltbSUtLW1CD3ipqakkJSVhMpmw2+1CF+gu7gKu7SFHjhxh2rRp5OXl8cwzzwinmtFoHDJWrqcYPH78OJcvX/5CisGJhlwux9fXlyNHjghnbWlp6S0JzLrdbmbNmkVzczOhoaFCw0n6c7tBWp+2bdtGVlYW+fn5qFQqurq6bgml6NmzZ1m9ejWfffYZBoMBnU6HSqWivr5e6Hp6ojrb6XQik8lQq9UMDAyg1+uJi4vj1VdfFYLko4VUuS4lw1itViGU/U1Cc3MzDz/8sAgsLFiwgCNHjgj6mcHzwRMUxV8FLpeLrVu34nQ66ezspLu7mytXrmCxWEYdvNLpdKxYsQKARx99lP7+fmw2G1arld7eXvHOo7GLlUolbrebo0ePsmbNGuE8crlcmM3mG9oUNTU15OXliQDXmjVr8Pf3Jz8/nzNnzrBnz55hiWlfBYGBgSxbtozs7GxCQkI4cOAAAwMDgtZvcHvuuecelEol999/PyaTSehrWK1WrFbrkOdL9tGhQ4cwm83Mnj2bwMBAzpw5w5tvvsnjjz8+YuKYTCZDqVTS2dkpzrSDGSMWLVpEWFgYBQUFlJWVERERwaJFi5g0aRIWi0X052hts8HZ6r29vRw5cgS5XM7rr79OW1sb27dvH3LdnYKamhouXrzIvHnzyM3NFYHXqKgo6uvrRaW31C92u52oqCgqKipElURLS8uYqgQnGnq9XthRElWspAM5VthsNubNmyfoV6Ojo+nu7sZkMo353l8VUlLnl+Fu4Gr80NvbyyeffMLixYs5fPgwcG3f2Lt3L7/85S890gZvb2/CwsKE9rNOpxPB5JF01iU/ibQPKJVKbDabSOoYzT5zs5D21tbWVoxGIz/5yU948cUXgWsJ1xaLZcLbcDujt7eXlJQUsrKyRCKjpKkG19bhhQsX4uvri0ajoaOjg9LSUsEqodfr+dd//dchjATS2t3R0UFmZibZ2dlij3a5XHd9EB7E3eDV1xxms5mSkhJUKhWpqals3LhxzOXb8LfNWTKqxsNRkZ6eTkJCAnV1dZSWlvLGG29QXFzMPffcQ1JS0pjoLGpqagR/v3SQdLvd+Pr6CrpDKaPiTjM83G43LS0tVFdXY7fb6evrw2g04u3tLWgN4G8Lc3JyMv7+/sTExJCfn8/x48epqakhNTXVI+398MMPaWxsJCIiQlRFBQQEEBAQQGho6Jgy+yTNAkDwdPf09KBSqVCpVMNKraU+iYqKYv369WRnZxMZGTlE8+B2hRQEzMzMHMK1Lxk90jw5fPgwoaGhLFiwgKqqKvz8/IiIiGDbtm23pN1fZzgcDgIDA6mtrRWZ9V1dXeNC1XMzkL6xVqtlxYoVhISE0NnZybp168jIyBjiwLj33ns5cOAAUVFRvPvuu7S1tfGd73znS59hMBhYvXq1oHqAa04aT1XqKZVKjxwS7uLrh40bN3Ly5Elqa2tZv369cNJ2dnYKDUcJ11MM5uTkfCnF4ERh8B5sMpk4efIkAG+++SY9PT1s3LhxyHUTCWkNMZlMlJeX09LSwpQpU9BoNKhUKqKjo5k6deqEt+NmIdmqc+bMITQ0lOrqauGoT0tL83iiSUpKCkqlEpVKhZeXFz09PdjtdpxOJyaTiWnTpnkseLVhwwZsNhvLli1j//79qNVq4QAfTb9Iv1NTU0N5eTmbN2+msbGRo0ePEhAQwKZNm24ZbfJ4QjozrFq1itdff53p06cTEhKC2WzGy8vrtq72lcvl3HPPPTQ1NREUFERgYOCYE/lqamo4ffo0QUFB6HQ6QUno5+cnbHYY/TplMpnIyspi/fr1wnnY1dXFb37zmxtS1ufl5eHt7U1ERAQJCQkiQQfgZz/72TB935tBfHw8zzzzDDU1NajV6htqD0p2Xm5uLpmZmfj7+1NVVYXNZmPatGkjBiZKSkr453/+Z2FDpaam8vOf/1xQd0uQxuDy5cvJy8ujtraW5uZmLly4gFarFQFVmUxGSkoK4eHhGAwG2tvbyc3NRa/Xs2DBgjEHR6Q5X1VVhVar5cEHH6S8vFxQf0nnszsteLVnzx7q6uro7Oxk5cqV6PV6Dhw4gNVqRa/XD6PcV6vVLFq0iEOHDqFUKtm/fz8FBQXjoh813pC+ZWxsLJ9++il5eXkkJSXR09NDVVXVuPgGnE4nR48epbW1lfj4eBwOh6icls6qEw3JP1RXV8exY8ew2+3odDqRwHvPPffc0UnQE4Guri68vb1ZtWoVp0+fBhC0vJ7G5cuXsdlsKJVK5HI5ZrOZsLAwduzYMeQML/2/UqmkoaGB5uZm/P390el0hIWFiYCHJ9ZAu90utJoktpSmpiaPa9TfLhiso/b222/z+eefU1xcjMPhQKvVDrHVpED56tWrv9K9pe85Z84cDhw4QFNTEy0tLRgMBnx9fb9QI/wuxhd3g1dfcwQFBfHd734XuVyO0+kUQrxjWfirqqooLi5m7dq1wybjWA/+Go2GadOmER8fT3l5Od7e3lRUVNDW1saOHTuGCD/fDDo7O0Vpr3TYcTqdeHt743Q6b3n2462ETCZj165duFwuBgYGMJvNnD17loGBgWHXASxevFiMH7PZzKVLl7j//vs9VsIdExODy+XCarVy5coVent7RcWQwWDgpz/96Zh5p51OJ/n5+eTl5REWFoZSqSQpKWlIFclgKJVKli9fTmxsrNDh2rx5M4GBgbettoNkiL/++uts27aNgIAA3n77bRoaGti6dauYL4OpPrKyssjIyCAiIoL+/v4hHPZ38eUICAhgwYIFvPvuu0yfPp2enh6uXr0qspQ9Bembvf766/zoRz8iOjpa/Nv+/fvZsmULVqsVLy8vgoKCeOqpp2hsbEQulw+59ovunZ6eTnV1Nbm5uaxYsYKWlha6urqYP3/+kOvu4i48DY1Gw8aNGwVllwSFQsHTTz89JMHnZigGPQUfHx8WLlzIpEmTqKurw9vbmzlz5oiqBE/MrcF0srt378Zut9PR0YHJZKKqqgqr1crUqVNvq4QgSe8lODgYuVxOUFAQoaGhxMTECDrG8PBwj7ZJOiBfrxPiaahUKlauXAn8rbJ6YGCARx99FBjdei2Nxerqajo6OgA4efIkDocDu93OgQMHeOSRR8bvJW4x1q5dS19fH62traJa/6mnnhqXhMGJgslk4vDhw7S0tKDT6TCbzURERHDvvfeOOhFMLpej1Wrx9vYmNzeX/v5+YmNjcTgcmEwm5s+fz6JFi0a9NvT29oq2SY5Cp9P5hefD9evXo9PpMBqNOJ3OIc/+/ve/P+oAo9FoJDs7m/b2diIjI9FoNJSUlDBt2jRBHTgYElV0ZmYm9fX1/PKXvyQ6OprCwkKeeOIJcZ3UtqlTp3LkyBHmzp0rztuSQ3IkLFq0iE8//ZQZM2bw/vvvk5iYyLe//e1h39LtdtPc3Ex5eTllZWX09vYyderUMSf8SHP+7NmzJCYmsmTJEpEQeCcjLi7uK1XtSOusUqlkwYIFxMTEcPnyZRQKBd/5znduy+CIpGU4c+ZMenp6KCwspLKyEr1eT3x8vLD5RzPXpd+JjY0lLS0Nq9VKWVkZV69eRavVUlRURHZ2No899tgQVpaJgBQkO3ToECqVivT0dGw2GxaLhba2NhEAvx2ZVr6uUCqVhIaG8v777yOXy3E4HBQXF4+JYWe0WLZsGXa7HYvFgslkorCwkMbGxmHJp9LecvDgQerq6lAoFJjNZux2O3q9nj179jBjxowJtY0Haz12dXWRnZ0NwOnTp8nPzx+SsHwnYsmSJTidThYsWEBJSQl2u52nn3562D7pcrl4/fXXeeSRR3C73ezfvx+LxcK99957Q/3snTt3cujQIWJiYsjJyaG5uZnHH3/c40nKdzLu9vTXFNLmaTQayc/Pp6WlBY1GI4I0ycnJo86KDQwMxMfHh/feew+5XE5iYiJpaWkEBweP24at0WiYO3cuc+fOpb29naKiojFlhIWGhtLY2EhmZqY44EhOK4PBIDbCO9XgGOzA02g0LF68mD/96U8jXqtUKjl9+jQul4vly5ezdOlSnE6nx+gMpHExEqxW65gcipIxUVZWxqeffsqcOXPQ6XQ0NDTw0Ucfic3ueuPU5XJx6tQp6uvrCQ8PRyaTCY7523VMyeVy3G43ly9f5umnn6agoID6+nq2bNnCX//6V5HBOjAwIA4FLpdLbNijDSTfiXA4HDidTtRqNevXrycxMVEY4N/61re+NCA0nnC5XJSWllJXV0dtbS11dXX4+PiINTAvL4/Zs2fzxhtvEB4ejo+PDxqNBp1Oh1arpaGhgcjIyBsGiAcHubOysggICKCwsJCsrCweeughQS16u86Lu7gzIGknDsZIfOQ3QzHoKTidTi5duoTBYBD6NDU1NcTGxnosoNbQ0IBSqUSr1eLn50dMTAzTp08fpt9zuwSuYLjei7TXm81mjEYj6enpbN682aMBt4aGBk6fPi001ZKTkzEYDBQUFHDy5El+/etfT/jz9+/fT0hIiKD9DgoKIioqCh8fH7q6um6or/NVYbFYUCqVnDp1iv7+fv7+7/+erKwsenp6xuktbj2cTif79u1j165dQvdXqVTS0tJyi1s2MqQxXlNTQ21tLY899hg6nY7Ozk4OHTrEJ598woMPPjiquRAXF0d4eDi+vr40Njbi7+/PvffeS0dHBzabTQSIRzvHtFotsbGx7Nu3j+nTp6NQKCgpKRkxWCTh/7N35lFtnmfevrQAQkICBAhsMJvZbPC+hniP9z0kdpu6TbokaZtJ2k47nUzb8810n87EM82cZjqZNktPmnGSpnHSNN5ivMTGBgeDDcZglgAGDEIIIQkJ7dL3h4/eGi+JF5CFea9zcjgGRXokvcv93Mvvp9freemll0hMTEQmkxEfH8+KFSuGTSXdCj6fD5lMxp49ezAYDKSnpwtJ7EuXLhEbG8uECROu+fysVisqlQqZTMaRI0d44oknmDt3Lj/84Q+HPb/ZbEaj0fC5z32O//mf/xEkyJuamvjc5z73qcnbuXPnMm/ePEFy/8rX379/P7W1tWRmZgqFhY0bN454DKrRaDh//rwwzadUKgUFi/FIIBAYpvoS5GovwCBer5f29nZsNhtTp05FqVQSGRkpHHfhhlQqRSqVsnLlShYuXIher0en041Y4X7mzJnMnDkTo9FIREQEMpkMt9styJGGwn80+Lk7nU6++MUv3tC/RtzbjBypqamsWLGC9957j8jISH7729/idruvmVQMBVfveZcvX87Pf/7zGz6+rKyMRx55ZJj8rtfrFc71UMSYQ0NDJCUlMXXqVJqbm6mrq2PLli3k5uaO+muHK36/n6amJpYvX87SpUvx+/3I5fLrTl8HlSWUSiUnT56kpaWF5cuX8/LLLw+zEAkyNDREdXU1W7ZsYd68eTgcDrKzs4WYUCQ0iMWrMUowuX7s2DHOnDnD7NmzkUgkOJ1OzGbzHQWqiYmJrFixgs7OTjo7O+nt7cVkMqHT6UhLSyMhIWFETa91Op3gN3G7bNu2jV//+tf8+7//O7NmzSI2Nha3201dXR2TJk0SOqLGU9ARPEY6Ozv5y1/+wsSJE9FoNKjVahobG2/4Hb755ptYrVY++ugj5s+fj81m48033+TrX/96SCfYXC6XYIYZFRVFUlISsbGxd2wyDJdH1bOzs1m/fj0AxcXFlJWVUVlZOax4FdyY7t+/n9bWViZOnChMbZ0/f54dO3bclQ6hm8Vut6NUKmlpaeHIkSNs27aNrKysYZurCxcusHPnTgoKCjh9+jQJCQlMmTIFtVpNbGxsyDvVxyIff/wxTqeTlStX0tnZiVarFbT/Q43f78dut3P+/Hm8Xi+vvfYaQ0NDeDwenE4nM2bMICUlhc997nNYLBYGBwex2WxcunQJh8PBwMCAMB37aQQ3spMnTyYQCJCbmxuWm24RkU/jViQGR5vg/ebtt9+mv7+fiIgIzp8/j8PhoLu7m+985zvk5+eHpPO3r6+PxMREOjo6OHLkiCBDIpfLcblcLFq0iClTpoRVF/Jo+73cKoODg7zxxhtEREQIckStra3s3r2bOXPm8PTTT4/6Gq4u6EVFRdHd3c2FCxcwm80UFRWxefPm2ypiBB8/Z84cKioqqKioEDp+78aU22jg9/vxer10dHRQXV3Njh07CAQCRERE0NXVxa9+9SteeOGFsDoPrkSv15OQkCDsCVUqFTNnzuTs2bO3/ZxXNgZ4vV4yMjJQq9UjJpsTFxfHihUr+OCDD+jv76e/v58JEybw1a9+9bqPt1qt/OlPf2LZsmXodDrMZjMnT57E7Xbz8MMP39YagtcKg8HAhg0bbpgMvPqckUqlwiSBwWDgC1/4Au3t7cP2Wy6Xi7feeouvf/3rVFdX8w//8A/09PQIE2w3wul0cuDAAbq6uggEAvh8Pvx+P3FxcXzlK18B4P3336e/v5+amhoyMjLIzs4WGpNUKhULFiy4I2WW4DGuVCppb2/HarWi0WiQSqUMDQ3xyCOP3BPn/a1ytbXC9Xzw4G/3+Orqag4cOIDdbicQCODxeDAajZSUlNyxZ/lI8+yzz9LX10d8fDwajYbk5GR0Oh1qtZqoqCgWLlx4xzJvFy9e5NChQ1itVr7xjW8glUrp7e0lOzs7ZNfVd999V1BSefXVV4Xm1mBhduLEiWHVrDPWsVgsNDY2otFo+MIXvoDBYECpVDJ58uSQ30sHBgZ4++23SUpKQqVSERMTg8FgEBSKroyPgj83b96M2+3GaDQSFRUlxHmhmMAJrufgwYMUFhaycePGUX/NsYLJZOKvf/0rBQUFQtG9u7ubkydPXhMP2O12FAoFTU1NnDhxgieffBKVSsWhQ4eGPS4Y3/X19fHyyy/T1dXFtm3bkMlkdHV1ceTIEb70pS+FbRx4ryEWr8Y4NpuNTZs2MXv27BF9XqVSSX5+Pvn5+dhsNmprazlz5gzl5eWkpaWxYsWKYUZ2d5vo6GieeuopTp06RU9PD52dnTidTpRKJdu2bRuX+q/BC2hUVBQxMTGYTCbhc8nJyblugOzz+Th9+jT/+Z//SUdHB0qlEqVSSVtbW0gLV36/n7feegubzcZHH32ETqfDYDAQERHB66+/ftvP29LSQldXFyaTiZ6eHo4dOybIFF68ePGGsgS1tbVs2rSJwsJC4HLQsnPnThobG1m4cGFYSSddiVwuZ8GCBezZswe5XE5+fj4dHR3Dpqr+8R//UfhM1q5dS3d3Nw0NDdhsNoxGI7/97W9FI8rPIOiFAPDhhx+iVqvZvn37dc1eR5ugHMnUqVM5e/YsS5Yswel04na7kcvlREZGotfrhW6t26WyspLKyko8Hg8+nw+dTsfWrVvvyJNORCTU3IrEYKg4c+YM3/jGN8jOzr7u30OxOSoqKiIiIoLu7m6WL18uJCfdbjf9/f1hqe8+2n4vt0pfXx9Op5Nnn30WgHPnzvHcc8/x/PPPh8yvbzQLesG4RyKRUFhYSHFxMWlpabjdbgoKCu5Y3jkccDqdHDx4kPLycgYGBnj55ZeRSCTExcXhcDgEWchwS1oE1zJ16lTq6up46aWXyMvLw+fz0dDQQE5Ozh09f/C4+ayCy63gcDhwuVwolUpycnL4zne+Q1NTEyqV6roNmcHP3GQy4fF4hnnQzpgxgx//+Mc8/PDDtxWfV1RU4PV60Wg0HD16FLvdTmxsLFFRUcjlcmGS8WoSExNZv349hw8fZuPGjURGRjIwMDCs+GW1Wjlz5gwffvghb7/9NllZWcjlcuLi4gR1iSufO/g+u7q6KC0t5emnn0YmkwkNSVfet3bu3InNZmNgYIDe3l4MBgP9/f20tbWh1+uZNWvWiBSvVqxYwdKlS7HZbIK0u8ViCWsJzVDyWdeCoLTXqlWrhv0+HDv4//mf/xmz2czAwABGo5H+/n76+vpoaWmht7eX2bNn33Hx6v/+7/8oLi5m165dgsXBb3/7W372s5+NaLP0p6FUKhkaGiIvL4+WlhaampqEJlafz8fXvva1sNznj0Vqamr46KOPiIiIwO12U1hYeNPeQ6OFVqvF4/Fw6dIlrFYrUqmURx55BLj++exwOASLgCvvDatXrw7Zvl+tVvPJJ5+QlpYm+KrK5fJx2Uh6ZTwQ9IwMTrIGVYiujgc0Gg2zZs2itLSU+Ph4UlNTqauru6FlTn9/P+np6URFRfHqq6/y2GOPMTg4SG9v77DHiYwuYvFqjCOVSjl8+DBer5fExERiYmJQKpUjkkAMdg7FxMRQXFxMcXExPp+PQ4cOhWWAFRcXx+rVq3G73UIi6m6YPoYLTqcTh8OBTqcTtNZdLhder/eGxTy73U5cXByDgzNd7B4AACAASURBVIPDOg9DLQVhtVqpr6/n5z//Ob29vfzkJz8RZO/uBKPRSFNTEwqFAq/XS3l5OcnJybS1teH1eoXP6eqbj1ar5ezZsyQnJ6NUKnE6nQwNDYXUmPN2UCgUlJSUYDabBQmEiIgIduzYITwmJyfnjhMZ4x2n0ymYFgcCAWHS825oIAeDp6GhISFBOjQ0xOnTp9FoNCxcuJCysjK0Wi2rV69m//79aLVa5s+fD8ChQ4dQq9XCv6+Hx+PhzTffZPPmzRQUFOByuTh8+DAvvvgi//AP/xCS9ykiMlLcrMTgaBPcUM2cOVOYNgh2c17591AQbFY5ceIEq1evHjaB1tDQIMSY4XjvGy2/l1vFYrEInbnAsHWEqrFhNAt6wePxgw8+4LHHHhOOicjISDo7OwUvubGMQqFg1apV6HQ6Ojo6mDp1KgMDA5hMJuLj4wXViHBLagbPy/T0dDZv3kx1dTXt7e3o9Xrmzp0r+HDezrqfffZZDAYDOp2O9vZ2BgcHycrKIi4uDrVafdvTPQcPHkShUAif6cGDB6mtrcXpdHL//fcPK05d+R4VCgUajYa3336bmTNn4vP5OH/+/B0VT7u7u7FYLERGRtLV1UVFRQXR0dFIpVJ8Pt8NmyL7+vrQarV84xvfECb2ioqKhkmhazQaduzYQWVlJQClpaUMDQ0J3tUTJ06kpKTkmvcplUpZvHjxp3r/BBsOdTrdqHoEffDBB6hUKhISEoiPj2fChAlMnjx5XMsGBr8ns9lMeXk5s2fPJjo6GoPBIOyxgufb4sWL6enpoaurS/jOFApFWPqmqFSqGxaQRwKv14vJZGLZsmV8+OGHw4pVoSpcweWCrMvlEvzp7HY7brcbl8uF2WwWpfRHkBMnTjBhwgSWLFlCb28vf/nLX9DpdKPuFXUjNBoNGzduFCQrAaEAAtefoNy3bx9bt27F5/MxNDTE0NAQLpcrpOew1+uloqKCvr4+JkyYgEKhQCKRUFxcPG4bSeVyOXK5nNraWgoKCnA4HNTU1FwjHxwIBFCr1axevRqj0Sg0C0qlUtatW3fd5zYajeTm5vLggw/y4osv8v777wvNTCKhI/zukiI3RfDCnpiYSENDA0ePHiUyMhKPx4PZbOapp56640AjeLH2+/3Cz2BXQbgikUiIiooK6ZRQuPLhhx8O2wgeOHCAM2fO4PF4WLx48TUbQbicdFi4cCFvvfUWZrOZ2tpaysvLBR+bUGG1WoUikdPpxOfzkZiYyF//+tdhm7pbZe7cuUydOlWYygvKbC5ZsoSOjg6ha/BqnfKtW7fy/vvv895776HRaOju7iY7O1sw1w3HBB5cvjlfvHiRnp4e5HK5UNgOpQfTeCAYfHd1dVFXV4dCoSA2NpbIyEhiYmJu2KU7GgQ30adOncJgMFBUVMS+ffu4cOECOp0Oq9WK0WgU/CPq6+uHTe42Nzd/5kSWw+EgNTWVpUuXCr/7/Oc/z09/+lOAsJ1EFBEZC7S2tlJTU0NNTY0g+aRUKlm8eHHI7jXd3d2YTCbKyspISkoiJyeHQCBAUlISv//973nmmWfCbsMWKr+Xm0UmkxEZGcmHH36I3+/HYDAwNDTE3r17sdls5OfnM2PGjJCsZTQKejU1NZw7d46qqiqSkpLIzs5GpVIxceJEqqqqWLRo0Qi+g7uDVCpFqVRy3333kZ2dLTRQTZ8+/YaTkeFAW1sbDoeD6OhokpKSWLVqFS6XC51OJ/ih3u61JDiJEexw7u7uxmg00t3dTU9Pz21P97S3tzNt2jQAGhsbOXbsGAsWLCA/P5+33noLrVbL9OnThceXlZXR3t7OF7/4RTZs2CBIV5rNZuRyOZs3bwZuLz5fv349LpeLhoYGli5dit1uFyZPgzJRVxKMeT7++GPcbjcPPvgg+/fv55133iEnJ4evfe1rpKSkAJcbAxYvXkxsbCzp6eksX75cmB6zWq3XNZWXSqUYDAaOHz+O0+lk+vTpaDQaYmNjiY+PD3m8ZbVa6erqYnBwkMHBQUwmEzKZjP/5n/8J6TrChStl5p1OJ42NjXR2dgrTcd/73vfw+/2CvKBUKuX48eNUV1eTlJQk2D5s374dnU53t99OSHG73aSlpXHixAl8Ph9er5eqqqqQT3dHREQQERFBZWUlS5YsGRbfvPHGG4IkrsidY7fbeeSRR4iPjyc5OZljx44JzQB3Y+8ok8mQyWR0d3cLXnTBvfDy5cuv2dM6nU4yMzOFJpBQE1xLTk4O2dnZ2O12LBYLZrOZvr6+cXmsXtmws2jRIo4ePUpDQwNWqxWXyyVMuQYfF/yp0WiQyWR88sknuFwuampqhNze1c8dnLoGePzxx3n33XfZs2cPDz74YEjeo8hlxOLVGGfx4sWsXLkSvV6P0+lEoVBgs9lGJPgJXqzvRtevyJ1z9UbwxIkTwkbwzTffvGYjCJc7GFeuXMm+fftwOp289957LFq0iBUrVoR07TExMaxcuRKpVMq0adN49dVX8fv9d2wsLpfL0Wg0aDQa9u/fj8FgELoGr1fMC6LT6Xj00UeFjfH69esFuZhwJHjunjt3jpMnT1JTU4PP5yMqKgqDwcAjjzwSdrrqY5nPfe5zfPLJJwwMDDB79mx6enr44x//iNvtpq+vj5///OchMRy+ErvdTkpKCnV1dbjdbn7wgx9w+PBhBgcHcblcgoyNXC4floRzOp03TEoHE152u51Lly7xxz/+kVmzZhEVFUVra6tQ5BbvFSIit0cgEGDjxo34/X6MRiM2m43u7m5cLhdLliwJ2TosFgt1dXU4HA6am5vp7OwELm/iEhMTw0o2Osho+73cKjk5OXzhC18QJrWzsrKEiXi32y2oG4ym1MhoFvTi4+OF+MlgMNDe3o7D4cBsNjN58uSQT7qNBsFYqr6+nrKyMnw+H3K5nPLycqZOncrq1avDslnu1KlTdHd3C5MwkZGRwmRHIBBg3bp1t118Hq1JDIvFIkzrnTx5kvz8fJYtW0ZMTMx1J3qCvoBwWeY0Ly+Prq4uYmJihu2Bb+fcUigUKBQKKioq+M53vjPsb/v3779hd31bWxsLFy7EbDbT2dnJc889R2lpKWfOnLmmm3v69Onk5eVhs9mIj49HoVAI3ilXEoyntFot+fn5XLp0ibq6OlwuF3q9nocffpht27bd8nu8E4IqFUHKysro6+sL6RrChcrKSrq6utiyZQsAKSkpbNu2jd///vd4PB6+/e1vA5e/x2AB67XXXuOBBx5g0qRJuFwu3G43NpttXE5LKBQKwXs0EAiwa9cuDAaDUHwOBU6nk7KyMqqqqmhvb2fv3r3IZDISEhIwmUzU1NTwyCOPiI15I0RzczM//elPycrKQqfTcfbsWTIyMpDL5URFRQmF/tHG7XbT2trK0aNH6e3tJTMzk+rqatRqNcuXLxdyaFd/5zabjfr6ep5//nmmTp1KXFwcGo0m5LHx9OnTaWpqwu/3M2HCBFJSUkI6rRhuBAIB5HI5S5cuRavV0tPTQ2pqKjNnziQmJmZYrK3X66moqKC/v5/o6GhOnTqFRCJh/vz516gRBf+fBQsWEB0djcvlwul0ChPYVxe7REYXsXg1xnE4HOzZs0eYOMrKyiI/P39Ebq5SqVRInkRGRhIVFUVkZGRYeh2IXMvVG8G8vDyWLl163Y1gZ2cn1dXVxMfHo9VqWbBgAYsXL0apVOL1eu+Kd09GRgZKpZKNGzdy9OhR4uLiKC4uvqPnDAaef/jDH3C73Wg0Gnp7ezl9+jRGo5FVq1ZdV0ZHr9fz3nvvkZCQQExMDFarFY/HE/YyAlVVVcIGGS7LIvzpT38Spm5ERoa8vLywKWYGg6xJkybR1tZGXV0dM2bMQKlU0tPTQ2ZmJo2NjezcuZOCggIqKyuFpEhqaio9PT03TGpd2X2Unp5OW1sb7e3twn1Cp9PxzDPPMGPGDB5//PGQvWcRkXsFiUTCzJkzsdlsZGdnI5PJUKlUIZ/uzcnJQafT0dzczLJly/B4PDgcDgKBACUlJWGZZBttv5dbRalUDvO6uZpg8Wo0v9vRLOilp6eTnp5OdXU1Tz/9NPA3j4F7jVOnThEfH89DDz0k7I1+//vfk5CQQHFxcdglNbds2YLdbsdms+F2u3E4HAwNDWG32+nv7w9LebL8/Hz27dtHYWEhFRUVPPHEE8J1xmKxXOO9ajab6e/v5+zZs3g8HjQajbA/1ev1xMfH31Zh0efzUVNTQ319vdD4J5PJ0Gg0OJ1O9uzZw9q1a69bdNZqtTQ0NFBWVkZubi6JiYkYjcZhEobB/6+zs5Pa2lrOnz8PXO7+HxoaYtWqVcM6510uFzKZLGzizEAgMEweK9gAdejQIR588MFx5/vR1tYG/C3BXVpaSnl5OStXrsRsNlNRUcHmzZuHXSPy8vIoLi4WPcK4/Lnl5uYSGxuLXq/H7XazYcMGEhISQnYsSaVScnJy6OzsxGAw4PV66enpobm5mUAgENaKQ2ORK722jUYjM2fO5NSpU5SWlobUa/uFF16grq6OHTt2sHTpUlJTU+nu7mbNmjXDFEmuRq1Ws2nTJlpbW2lsbMThcNDf309GRgZPPfVUSOKBQCDA+++/T3NzMw6HA6vVilar5dFHHx2X6jrBz7y0tJTk5GSmTZuGWq2mrq6OixcvMmXKFOE7+d3vfkd9fT2LFi0iJSWF/Px8PvnkE9atW8fcuXOF2PxqJBIJu3btwmq1EhsbS3R0NKtXrxbilHCKAe9lwi96Fblp/H4/r7/+On6/n4yMDMxmM7///e/ZtGnTHY+yer1e3n33XXp7e1Gr1cKoe1RUFNu3bx+hdyAymtzKRtDpdGIymXC73VRUVODxeEhMTCQQCOBwOFiwYMEdF45uhaamJux2O6mpqcTFxbF161aampo4c+YMCxYsuO3nDd5Yampq+Ld/+zchaRMIBPjud7/LkiVLrulasdls/PGPfyQjIwO1Wk1/fz8VFRW43e6Qfia3g91uR6FQ0N3dLch/mkymkHU1jReulFa9MngJXjdDSfD1Fi9eTHR0NFOnTmX27Nl4vV5SUlLIy8sbtnFYu3Yt3d3dNDQ0CInfz9o0JCUl8e1vfxuv14vZbEapVCKVShkaGsJms4VlYkxEZCxgtVo5evQora2tOBwOYmNjsVgsFBYWsnnz5pAlcyIiIoiNjUUul4+qd8pIEiq/l1shEAhcU6S6+udoMtoFPavVOqxYdS8WruBy3JSbmztMsj3ogRSOREdHEx0dTWJiIjabTfDvUKvVgpxluBGcvmhra2Pt2rXMnDkTuDxhpVQqh/nuAQwMDDA0NMSFCxeG+ZPI5XIcDgdr1qy5Ld8rv98vqJgMDQ3R29uLxWLB4/Hgcrm47777gOETk8HjYM2aNRw8eBC5XC48zu12D+vGD/5/hw8fJiYmBplMRmpqKlqtlqqqqmsmFvft28eiRYuora2lpaWFxMREVCoVarWayMhIpkyZckMf45EkuO6enh52796NTqdDpVIJk/fBdY+34pXX6xV8mj/88EMAvvKVr5CWlsZrr712XSUcg8HA7373O4qLi0lISECj0RATEzPumoMHBgZ47733hOM6KSmJoqIi4XMI1XEUGRlJZmYmJSUlPPDAA6SnpwOXv1uLxSImp0eYcPHaDhYlS0tLmTt3LgUFBfj9fiEPdPW1LPjvTz75BJVKJTTtwOVjJRjrheI4GRwc5Pjx4/zzP/+zUAQ/efIkr7zyCv/v//2/UX/9cOXs2bMsWbIEt9vNm2++SSAQoKamhujoaLKzswkEAkKhuqOjg8WLF5OTk4NMJrths0swt/PHP/6R6OhoioqKBJng1157jUcffTQsG/ruVcQM0xjGarXS0tLC888/L/yupKSEH/3oR3dcvAp6HXz961/H7XYLUifijXvscCsbwczMTLRaLbGxsfzud79DqVQKJoY2m42MjIyQrFmv11NfX8+hQ4dISkpiwoQJ+P1+Jk2axEcffURycvIdv4bP50OpVNLU1CTInBkMBiIiIq47bt3f34/Vah1WtO3t7eXXv/51WHbcwt8Cp7lz55KcnIxSqWT//v28+OKLXLp06VMlEkVunXCVVs3MzCQQCGA2m9FoNGzatEn4251sHJxOJxUVFXR0dAhSnHPnziUlJeWekIoSEQk1wftIS0sLra2tZGdnU11dzfz589m3b59QEA5lYtDhcBATE8Px48fJz88nMjISuVxOZGRkWCa/w5G70cBwJaNd0AtO9bzzzjsUFBSgVquJiYkhJibmnjhGgvf0devW8cEHH1BfX8/EiRNxu914vV5BDjgck/V+v58DBw7Q3t6OwWAgOTmZ/v5+JkyYwFe/+tW7vbxrUKlUbNiwAY/HM+zYkclkPP7449dMqbhcLjZu3Eh+fj4DAwOCR27Qy/Z2O/cjIiIoKCggNzeX9evXo1Ao8Pv9REZGIpVKhcn068V7EomEDRs2oFKpcLlcDA0N8cQTT1y3uNTb28uqVasYHBwkMzOThQsX0tbWxuDg4LDHzZkzh9jYWDQaDVqtFqfTidFoxOFwYDAYSElJCUnxKniMR0REkJaWhtfrpbe3F5fLRX5+vuBxF25x8Gizfv16SktL+eijj/B4PEyaNAm3282FCxfQ6/XXeMi63W6Sk5Nxu90cOnQIu92O3W4nKiqKnTt33qV3EXp6enp45513kEqlrFu3DqvVKvxOr9ezdu3akK8pNjaW2NhYurq66OjowG6309zczJQpU67rfSQytikqKiIrK4v29nbOnz/Pq6++Sm1tLffddx85OTnXNGIG42+9Xo/JZBr2t1A3bQ4ODhIRETHsvpiRkYHb7Q7pOsKNgYEBsrOzKS0tJScnh4cffph///d/H/a5LFu2jPz8fM6cOUNVVRUXL16kubkZn88HXBvPBf994cIF/uM//kO4BixatIjvf//741by9W4hFq/GMB6Ph/j4eGpra0lLSyMqKoq2trYROYE8Hg9Tpky5JugSGTvcykYwIiJCMP2VyWQUFBQwceLEkOu4SqVS5HI5FouFqKgojh8/jt1uFzwi7nTSKRh4lJSUsH//fj7++GMUCgUmk4m5c+de97F+vx+5XE5tbS2TJ0/G7/dz7ty5MWGqu3DhQvx+P6mpqURFRdHS0sJDDz10x95hItdis9lobW1l+vTpwgYn2HV/NzY7ZWVlnDt3jurqaiH54na7ee65527b6yL4vo4dO0ZtbS25ubmkpKRQWVlJXV0djz76qKj9LCJyBxgMBjIzM8nNzaWnp4e5c+fi9/sFaalQ4nA4MJlMfPjhhzQ3NwueORMnThQSlSKfTXl5+TXTGvfKZlcikZCcnMy5c+e4ePEifr8fh8NBdnY2O3bsuNvLGzGmTJmC1+ulpaUFg8GA2+3m0UcfFeLAcCxeWa1WTp48SUlJCa+88goPPfQQhw4dEibFwxGJRHJN0fNG8YrFYiElJUWYMhtJTCYT7733Hnq9Hq1WS3R0NDk5OdfsE67mr3/9K4FAgIiICKGLO9gMGIwDg8dKsDlPq9XS1tbGhAkT6OjouMbbMCj/Pnfu3M98/dEkeO3q6+ujqKhoWAPU4OAgVqs1LL0QR5u4uDhWrVqFxWIhMTGRffv2sWfPHrq7u1m8eLHgLR38/iMjI0VZbeDIkSMkJCSwbdu2YYn/Cxcu8P7775ORkcGUKVNC0rBztfdRVlYWVVVVn+l9JDL2UalUFBYWkpmZSUNDA5GRkVy4cIHe3l4efvjh69pDSCQSqqurkUqlgiqPUqkkOTk5ZB6YsbGxTJs2jZdffpnCwkJkMhnnzp1j8uTJIXn9cCN4jbj//vt5/fXXMRqNgjfjwMCA0LAfbChLTU0lNTUVo9FIeXk5OTk5HD16FKPRyLJly4Zdk4LPnZGRwZtvvklxcTEKhYKBgQEiIyNDInEp8jfE4tUYJikpieXLl1NaWkpWVhaDg4NcunSJVatW3fFzJyQkoNVq+dGPfsS0adOIi4sjLi6OjIwM0S9nDHEzG8FgYBgMylwu1135jgOBADqdDp1OR15eHnFxcSgUCpxOJ16vd0QSPcGb1pw5c0hKSqKlpQW73c7MmTOZOnXqsCD5ypvVAw88wOHDh6mtrcXlcuFwOMbE9NL777/P0qVLiY2NJSsri6ysLEFCUAzCRxaPx0NpaSnTp08XPtve3l7ef/99nnzyyZCv55133uHZZ5+lvb2df/mXf+HIkSMMDAyMiCxJVVUVmzZtEiYXFyxYwG9+8xva2tqYOHGieHyJiNwiwftNdHQ0CoUCiUTC4OAgR48epa6u7q5IvWo0Gnbs2EF0dDRmsxmr1Up3d7fQwSie559O8PM5deoUMpmM+fPnI5FIMJlMPPfcc/zwhz8c8zJRarWaxx57jKioKHw+H06nk76+vnvONFwikZCRkUF8fLwgqel0Ou/2sj4Vi8WCSqVi2rRpaDQaioqKyM7O5j/+4z+AsS/v9t3vfneYVN3V3O57a2xsZN++feh0OtauXcvQ0BB6vZ6jR48yMDDAhg0bbiiPWVhYiMPhEDxITp8+TWJiIuvXr79mXatWrSIxMZHNmzfzm9/8hn/9139l48aN1yQfg9/T6dOnqaurEyZgFQoFMpmMNWvWhKTr3+FwAHD48GHUajXZ2dkMDAyQkJDAO++8g0ajoaSkZMwfV7dDcGIH4KGHHqKrq0vwFrwat9tNfX09TU1N+Hw+oqOjkclkTJo0SVBIGQ/09fUxf/585HI5LpdLaBYtKCigtLSUvr6+kBWvrud9dOnSpc/0PhK5d1CpVEKDgMFg4OzZs9dc54PxblJSEqmpqej1emHqt6+vj+3bt1NUVBSSYzYmJobVq1ezd+9e9u3bB0BxcfGI5IDHIsHPe/369UyYMIGYmBhycnLweDzMnz//GtnhIImJiWzatIlNmzbR1NTEoUOHbqhe9sQTT/DWW29x9OhRpFIper2eBx54YMSbZ0Q+HbF4NQYJBAKYTCYiIiJYsmQJKSkptLa2olarWb169R0lOYKb7draWlpbW8nJycFkMtHe3k5nZycLFy7kS1/60j1ryjwekUgk/Ou//is2m420tDQqKyvRarUYjUbUajWxsbEjItd3M+v41a9+hd1uJyMjA5VKRXx8vFBItdlsJCcn33ZA0NHRwe7du0lISEAqlaLVaklKSiItLQ2JREJvb++w9+l0OpFKpURGRrJo0SLS0tJoamoiMjKSadOmCWay4Zy8O3jwIBs2bAD+dm4///zz/OIXvwjrdY8lzGYzhw4d4uzZs1itVk6cOCHIqjQ3N2M2m0O+JrfbTUREBCkpKXi9XpRKJevWreNnP/vZHV23ryzoVlZWCr4LERERDA4ODutsEhERuXmC58ysWbOQSqXExMQwMDBAaWkpGRkZQjd+KM8thUJBbGwsJ0+eFHxZtmzZIiRKxXvIpxP8fD7/+c+za9cuJk6ciN1u5+WXX+aRRx4Z84UrQJCQNJvNmM1mnE4n1dXVTJw4UZDUG+v4/X527dpFX18fsbGxwkR1REQEjz322N1e3g3x+/1kZmZis9mEAoPL5RISLWO9yHDllM9Ivo8TJ06QlpbGww8/POz3RqORl156iZSUFObPn3/dz+/qyaiSkhKee+65675OSkoK9fX1yGQynnnmmU9dk8fj4Y033mDhwoWo1Wqhic7tdodMrspgMHD69GnOnTtHamoq77zzDoFAALVaTWdnJytXrgzJOsKVK4+H6137gnuwCxcucPToURwOB2azWZjyefDBB8dV8crlcgneUldPqwQnEiE0Mc+teh+J3NvodDrhmLgeRUVFTJ8+nf7+fgYHB4mLi8PpdArN4aN5rBw4cACPx8PGjRtJTEzk0UcfFf7W0tJCU1MTBQUFo/b64Yjf7+fDDz9k7dq17N+/n+TkZFwuF3V1dcTGxrJq1aqbkrHOy8sjLy/vun8bHBzkwIEDbN++nQsXLuD1eu845y5ye4jFqzFIVVUVnZ2dLF26FPjbyWa322lqakKpVF6jDX6rdHR0MHXqVDZv3nzdv4uFq3uLLVu2YDAYMJlMrF27lu7ubhoaGrDZbBiNRn7729+GZCx28+bN9Pb20t/fj8lkoqOjA4vFgt1uv+N1dHR0UF5ezvTp05kxYwZSqZT6+npsNhsWi4WioiI2bdokbDB2795NSkoKK1as4PTp00ycOPGaYCacg1mXy4VCoRhmIOpyuQCuOwYvcnsoFAry8vK4ePEiUqmUsrIyBgYGGBwcRKvV8tBDD4V8TR6Ph6KiIlwuF7m5uXzwwQcoFAqsVusdPW/weN+2bRt/+MMfOHDgABqNhnPnzjFr1iyys7OHPU5EROTm8fv9aDQa+vr6OHv2LDExMfzd3/3dMB+5UJxbwXtgdXU1J0+eFGRHz549S0NDA5s3b74nJO9GE5/Px7lz54iJiUGpVFJUVMR//ud/IpVK+da3viUk7cYyer2eiooKwUe1oqICuDyJe6MEwFjEbDZz6tQpvv3tbwvyu06nM6zl9+Cy3FxsbCxxcXFs2rSJvXv3olKpKCkpAcT79I0wm82CTJjL5RImQxITE1Gr1dhsNuDahPbg4CAfffQRiYmJxMTEEBcXR29v73XjrkAgwL59++js7KSpqYmdO3fS2dnJuXPnhIazIBKJhIiICEFi7W6RkZFBVFQUkZGRxMXFCUVrm81GSUmJcM6P1+MqODkE1yqaXElra6sgzV9TU8OXvvQlDh48iN1uD/WS7yoXL17kn/7pnwTPtri4OLRaLZMmTeL8+fNs3boVCM3xdKveRyLjG6vVynvvvYdEIhGO3fvuuw+FQjHqr52dnc3//d//MWnSJGbMmAFcvt5UVlby7rvvsmTJknFXvPJ6vWg0GrxeL3q9nt7eXjweD4FAAI/HQ1RUFF/72tfu6DUsFgutra3ExMTcVfleEbF4NSapr68XjFuDHYASiYTo6Giqwj9nYAAAIABJREFUq6sZGBhgxYoVd/QaWq2Wuro6Tp8+jVarJSoqSvBFEhPf9x5Tp04NC3+z0VzH/fffj06no6qqivr6elJSUrj//vuZNGkSdrtdKMgGNxv9/f2C1nxZWRmzZ88WjLrlcnnYd51LJBJmzZrF66+/zuzZs1EqldTX14dkim48oVAomDZtGqmpqXdNcvN6a3rooYeIioqipKSEN998E4VCwbe//e0Ref7Dhw/zpS99iZaWFqxWKytXrhwTHnAiIuFKcIr36NGj1NTUEBMTQyAQ4NixYyxZsoQZM2aEPClYXV1NRkYGmzZtEn63c+dOqqqqWLp0qSgb+CnY7XbKy8tRqVRERkbi8XhQqVRkZWVx+vRpmpubeeCBB+72Mm+b3/3ud9TX17No0SJSUlLIz8+npaWFdevWMXfu3OvKuI1VoqOjmTFjxjCPn3DGYrHgcDgE1QKv14tMJmPdunVMnjxZiHXHa5Hhs9BoNFy6dIl58+YN862Cy15YwYmvqz8/u91Oe3s73d3dOJ1OYRLxyutnkMHBQU6cOMGTTz5Je3s7EomE+Ph4Dh8+PKx4ZTKZ2L17NzExMbjdbnbv3k1eXh5qtVqYfA+Vx0p5eTnFxcWCh25CQgL5+flER0cLk4jjnZu5H/r9fqGZLCjF2NPTg0qlGu3lhRU7d+7EZDIxMDBAf3+/8F9lZSVJSUnDmnZCwe14H4mML4L51tdee424uDjS0tLwer2Ul5djMBjYvn37qBc6c3NzWbVqFe+88w5xcXEkJyfzwQcfUFlZSUlJCQsWLBjV1w9HIiMjKS4uBuDRRx/F7/fjdDpxuVwMDQ3h8/lu+7mD33kgEGBwcJDXXnuNgoICVCoV0dHRaLXa2/YRF7k9xOLVGKSvr0+oqnu9XiIiIvB4PMLPO0kmXBmMWywWTp48SWxsLDKZDIfDwbp16+4ZKRCR8YVEIiEvL4/k5GSMRiMGg4Hy8nL0ej0LFy68ZprQ4XCQkZEh/Ds3NxfgpkaPw4HIyEhKSkrYtWsXf/nLX7Db7WRnZ/N3f/d3d3tp9xTBBG5NTQ3x8fFMmDCB8vJyKisrKSoqYtmyZSFL8HZ0dNDR0cGiRYuAyzIvOp2Ob33rWyP2GoFAgMOHD7NmzRrB80pERGRkOHDgAFu2bBGaOOrr69m1axfp6ekhT+YEpXOvRCqVivruN4FCoWDdunX09fVx6dIlMjMzycjIwG63Y7fbheLOWJUjysnJobOzk46ODhYvXkxOTg4ymSxkifRQ0NTUxAsvvEBCQgIGg4Gf/OQnFBUVERsbS0xMDGlpaWG5H9q7dy9qtZqNGzcSCAT485//TFtbG3K5nNzcXNasWSOew5/C5z//ef7rv/6LpqYmZs2aRVxcHC6Xi4aGBiZMmCBMTV593qakpPDNb34Tu92O2+0mJibmhp34ZrMZtVpNenq68F1YLJbrTrQGm0bT09M5d+4cnZ2deL1ehoaGyMrK4otf/OIIfwLXx+Fw4PP5aG9vp6+vD7gc/0okEjweD48//vg953V3swQCAVpaWqioqECtVqPVatFqtYKPM/ytsDV9+nRheu3cuXM888wzpKSk3NWpurtBdHQ0qamppKam3u2lDONmvI9ExifBa35jYyP//d//Lfx+9erVPPPMM6N+Dgfjxfvvv5+IiAg++ugj3G43brebH/zgB+O2iBK0BUlMTEQulxMdHU1cXByxsbEolUqSkpJu+7mD37lUKiUtLQ2TyUR9fT1+vx+bzcbUqVNZuXKl2MwXQsTi1RhEpVJhNBqBv8l/BX/29/ff0cUreJLm5+czd+5c7HY7BoNBMJ+9FzT6RcY3gUCAS5cu0dDQQH19PYODg0yZMuWaxODFixf50Y9+RFpaGq2trdjtdrKysoiLi0OtVrNgwYKwLmRZrVZ6e3vZvn27MJkplUrvqY7ocKKiooINGzbgdrv56KOPmDJlCh9//DFarTZkOvaNjY1cuHCBRYsWUVlZSUdHh6CHffz4cZqamu54dN7lcqFSqXjjjTcoLCxEo9Gg0WhQqVT3VOJSRCSUBGOv1NRU5syZI8R0Cxcu5ODBg3csBX0rBDdgGzZs4K9//SsvvPACKSkpOJ1O5HK5MJE8FosuoSIyMlLwG4LL3+P1GKuf4bJly8jPz+fMmTNUVVVx8eJFmpubhQ7Xsfq+riQtLY0nn3wSqVSK1Wqlvb0di8WCXq/HYDBQWFjI9u3bwy5pYTQahXP0zJkztLS0sGTJEqZOncqLL75Ieno6s2fPHrOF09EmJiaGp556ilOnTtHT00NnZydOpxOFQsH27duvW2Dq7++noaGBlJQUYULPZDJx9uxZVCqVIEN45WtkZ2fzyiuvYLfb6e7u5uTJk9ck8mNjY7n//vvx+/0kJCTg9XoFvyuHwxFS+dbi4mJkMhmLFy9GLpfj9XqFddjt9nFZEA2eQ21tbfzpT38iOTmZ/v5+zp49S29vL5mZmTz77LPCNSIQCAyb4HzyyScxmUzExcWJkz1hyGd5H4mMPzweD6mpqezZs4dZs2Yhl8sxGAxoNJpRP4eDHvV2u52UlBSOHz+OVCrl6aefZmBgAKfTOS49mK62BYmMjKSzs5P6+noGBgYoKipi8+bNtxWrOZ1OZDIZOp1O8Dg1Go34fD7sdrvg9R1OMeC9jli8GoOUlJTw0ksvYTQamT59Omq1GolEQm1tLRqN5o46AYOB2N69e5HJZCxbtkzQVBURGcvs37+f2tpaMjMzyczMZMGCBWzcuPGGXV9BSQOTycTQ0BDd3d0YjUa6u7vp6elh1qxZYVm8Cp7Der2eAwcOoFKpkEgk+Hw+vF4vs2fPZv78+Xd7mfccwTH1Xbt2MW3aNDZs2EBzc3NIN/R2u104ns1m87AuWIvFMiJr8fl8JCUlUV9fz6VLlwgEAjidThISEnjqqafEhJiIyG3i9/tpbm7mhz/8ITNnziQ2Npa+vj7UajUmk0nwTwoVWVlZlJSU0NjYSG9vL0qlko0bN4bElHqsE9wkO51O+vr6MJlMKBQKIiIikMlkY36jK5VKha55o9FIeXk5OTk5HD16FKPRyLJly8a8T0iwY/fMmTPExMTw0EMPDUtOXeknGk5YLBZh2uPUqVPk5OQwb948oqOjUSgUY/57CQXx8fGsWbMGt9stKJvcqDmnqqqKY8eOERUVRX19vdDwefToUYaGhq47GaXVapk/fz4ffPABOp2OV155hYkTJ/KVr3xl2OPOnj1LV1cXy5cvJyoqiqioKFQqFWazGaPRGFK55mD8qNPpqKmpQSKREBMTQ0JCAunp6ePyfhB8z93d3ajVah5//PHrPi54jZBIJHR1dVFTU0MgECA6Ohq1Wo1UKmXatGliA5iISJgTERHBl7/8ZXbv3s3AwABer5fe3l7Wrl0bktffsmULvb29WCwWHnroIUwmE3v27BkRb/ixyq3agtwKu3fvJiUlhRUrVnDu3DkSEhKGqTKJhB4xgh2D6HQ6SkpK+Pjjj/n444+RSCT09/cTCAR44oknBD3u2yEYiC1evJj6+noOHTpEdXU1M2fOJD09PSyT9SIiN8P7779Pf38/NTU1ZGRkkJ2dTVxcHDExMahUqmsmqcJV0uCzCJ7DSUlJLF26FJ/Ph9vt5pNPPqGhoUE0mhxhgsHQ0qVLaWho4OLFi4LnoNVqDWkQaTQahU5cvV4/rJHBbDaTkJBwx6+hUqn45je/CVyWrXU6ndhsNsGoejwmMERERgK/38+WLVvo7u7G4XCg1+sxGo3Exsby3HPPoVAo+NnPfhay9fh8PpqbmxkcHGTSpElkZGSMW1mS2yUQCNDa2sof/vAH8vPziYqKQiKRMGXKFCZOnHi3lzciJCYmsmnTJjZt2kRTUxOHDh1i+fLld3tZd0xZWRnHjx9nwoQJWK1WLl68yKZNm4QpyHC9182dO5e3336bjIwMqqqq+Pu//3uh8HClOke4rj9ckEgkQsHo06ioqCAtLY0lS5bQ19fH66+/jlwu5+GHH75m6t7hcOByuVAqlWRmZvL000/T0tIi7Deu5vz586jVajQajVAslUgkaDQaKisr6e/vv2OP61vBZrOxa9cu3G630LA1NDSEWq3me9/73rhrXjIajVgsFrxeL0qlkpaWFkHmUSqVDisWBz+b4PGh1Wpxu924XC6sVisFBQVi8UpEJExpaWmhrKyMRx99lPb2dr761a9y/vx5JBIJW7duJS4uLiTXv3DxqA8nbtUW5Fbo7+8XJtmPHTvGnDlzyMjIwO12I5PJREnRu4BYvBqjFBQUkJOTg9Vqxel0olKpRjRJWlBQQEFBAZ2dnbzxxhuUlZWxdOlSFi5cSEpKyrgKTkXuDXbu3InNZmNgYIDe3l4MBgP9/f20tbWh1+vDdpLqdvD7/cTHxwvjzAALFizg7bffFmSMREaWRYsWkZ2dTWJiIpGRkTidTjZv3nxHzQS3ilwup62tjd27dwtTUYcPH0atVtPQ0DDMCPxWCU4SNDU1UVpaSkZGBvHx8YK2/0gUxkRExjNyufy6iUi/34/H48Hr9YZsLX6/n//93/9FJpOhUChob2/nxIkTrF69mtmzZ4dsHWOVYFNDXFwca9aswev1YjabGRgYwGg0MmHChHumeHUleXl55OXl3e1ljAjV1dXMmzePRYsWYTabefXVV2lpaWH27Nl4vd6wnWBas2YNCQkJdHZ28uSTTzJlyhTgsgdmenq6eK8eYRwOBytXriQ+Pp7k5GTi4+PZtm0b2dnZ1zz24MGDKBQKQYrs4MGD1NTU4HK5uP/++1m2bNmwx3+ax7XX6w3Z1F8wKdvd3c2FCxf45S9/ic/nw+fz4fF4hhXWxhMNDQ2Ul5ej0Wjo7+/n3XffZdKkSURGRhIIBJgzZw6ZmZnA3z6bgYEB/u3f/u0urlpERORWMZlMtLW1cfToUU6dOsWCBQsoLCwkMjISr9eL2+2+Z3JIY5WbtQW5FRwOx7BJq6Dsq/hd3z3CM/IWuSmCnTujgdls5vTp01itVoqKivD7/TQ2NnLq1Cm2bNnCfffdNyqvKyIyWiiVSpRKJTqdjvz8/Lu9nFEjWGQ4duwYAwMD6HQ6YmNjiY+Pp6WlJSwNxu8F7HY7bW1tdHd3ExkZiU6no6ioKKQJrtWrV3Pp0iXsdjvLli3DYrHQ1dWFx+MhPj7+jkbdg0kSuVyOz+ejsbGRgYEBDAYDZrOZdevW8eUvfzns/D9ERMYKfr+f06dPU1ZWhlarJSIigpiYGKZMmUJeXl5Iu7KtVivNzc38+te/Fn5XX1/PSy+9JPrl3CR+v5/c3Fyys7NxOBxCJ754fRwbOBwOioqKUCgUpKSkoFarBZm2cC1cweUk+bx585gzZ86wY02tVvPYY4+FVHp0PNDU1MRPf/pTsrKySEpK4pNPPqGurk4436/0IGlvbxf8rxobGzl27BgLFiwgPz+ft956C61Wy/Tp04XHj6bH9a0QvNZHRUWxYMECFApFSF433JkzZw65ubno9XrgsiesxWLB6XTS29srNJwE75cejweNRsPhw4eZPHkyKpWK6OhowZNYREQkPMnLyxPsGIaGhti1axcej0e4nxYWFl7jbSgSGm7VFuRWuHjxIj/60Y9IS0ujtbUVu91OVlYWcXFxqNXqa1SbREaf8I2+Re4aer2eV155hZycHHw+HxMnTuT73/8+MpmMixcv8sILL4jFKxGRMCW4AbLZbLS2ttLY2IjL5aK7u5vFixcP2xiLjAwOh4O3334bk8nEqVOn0Ol0GAwG4uLi+N///d+QrWPixImj2s0fCATIzs7mmWeeGfb7vXv3CkVRMaEtInJrBAu+VVVVnD17FrlcTm1tLTk5Oezfv59Vq1aRl5cX8sLwrFmz6O3tJTk5GbjcABLsOhTP808nEAgglUqpra2lsbGRxsZGlEolfr8fr9fL448/HtKpXJFbp6Ojg+9///skJycTGxvL+fPnAQT5x4ULF4Z10uLqa0Uo/TfHE//4j/9IV1cXJpNJ8KL++OOPOXTo0DUeJBaLRZAgOnnyJPn5+SxbtoyYmJjrFoRG0+P6Vgjee3p7ezl27BiXLl1i6tSpaDQaYmJiSEtLG7Vm2nAm2BRZVlbGypUrhxUTm5qahGt88H7p8/lITEyktLSU5uZm4PJnGxsbyxe+8IXQvwEREZGbIi4ujo0bNxIVFYXb7SYrK4v+/n4cDgdGoxGfzwcgNnDeBW7VFuRW2LlzJyaTCZPJxNDQEN3d3RiNRrq7u+np6bmnVJvGCmLxSuQadDodW7ZsYcqUKddcgOPj469rPisiIhJerF+/nvXr19/tZYwL+vr66Ozs5O///u9xuVz84Ac/4MSJEwwMDIR0HYFAQJBvCXZ6Bv8bCSQSCSaTCZfLRVRUFFKplLi4ONrb24XuM3EiQ0Tk9ujq6iIzM5P4+HjS09PZunWrIBkVKq5MUpaWlnL+/Hny8vLw+Xzo9XoKCgpob29Ho9GMy2TlrfLnP/+ZtWvXUlZWxo4dOzh79ixutxuVSnW3lybyGQSTFkGpx3nz5tHV1cXZs2fR6/XMnj1bTFqIkJOTIxT1P4v8/Hz27dtHYWEhFRUVPPHEE4JPqcViuUb+fzQ9rm+FK2VQlyxZIqix2O12Ll26xPr169mwYcO4S9wGE5nHjx9Hq9WSk5OD3+9Hp9Px4osv8swzzwwraDmdTmbMmMGGDRuwWCx4PB6GhoZErysRkTAneG2zWCzk5eVRVFR03ceNp+tfuDCatiBBP8qRmOISGRnE4pWIgNVq5ezZs+h0OgoLC+nu7qa8vJzIyEhyc3PJy8tDo9EwY8aMu71UERGRz8BisVBRUYFMJiMqKgqVSkV8fDyZmZlicWGECBZqzGYzGo0Gm83G0NAQcFmi58SJE2zcuDFk6xnJQtXVBD0+Kioq6OjoQKPRoFQqsdls9Pb2snLlSmENIiIiN0+w4Gw2m1Gr1QwODtLa2orBYKCuro709PSQrSW48Z40aRLf+ta3GBoawmw243Q6hYTlkSNHmDdvHl/96ldDtq6xRvA6aLPZKC4u5r333mPevHnMnz+fH//4x6LJ8xhATFqIjDQbNmzgyJEjtLW1sXbtWmbOnAlclgBUKpXDfGqDjLbH9c0QTNy2trZSXFwsTI9dzXhL3A4MDFBXV0dvby8XLlzg4sWLwOXrf0JCwjXFRavVil6vZ+HChcLUnMFgoL6+PuRrFxERuXmCMV1cXBwul+sur0bkSsaLLYjIZcTilYhARUUF3d3dghl3dXU1J06cICcnh8bGRrZu3UpOTo7YWS8iEub4/X7eeOMNvF4vx48fZ8qUKTQ3N5OUlMTzzz9/t5d3zxC8Dmq1WubNm0d0dDSTJ0/m1VdfxW63C/4Yd4Ouri6io6NJSEgYkWt20OMjOzubxMREBgcHsdlsaLVavve976HRaACxeCUicqsECxk7duwQugO9Xi/79+9Ho9EIMVkosFgsOBwOkpKSmDt3LnC5u9zhcDB58uSQreNewOVykZmZidPpJC0tjZMnT6LT6TCZTOLEjojIOESlUrFhwwY8Hs+wa4BMJuPxxx8X4qirGU2P65shGNe53W4uXbp0w+LVeKOwsJD8/Hzy8vJIT0/H6XRit9vx+Xzs2LFD8Cczm81cuHCBsrIy7HY7RUVFeL1eJk2axOnTp+nq6mLZsmV3982IiIjckOA+urKykqamJsrKysjIyECr1aLRaJg+fboY14mIhACxeCUiYDAYmDBhgiBh4Ha72bx5M8uWLeONN96gpaVFLF6JiIwBrFYr7e3t/OpXv6K3t5cf//jHtLe3c/jw4bu9tHsKn8+HVColLS1N6KLcsGEDx48fp7CwkDlz5oR8TU6nk6qqKqqqqpDL5Tz11FOCyeid+J39+c9/ZuPGjRQUFNDd3T3MW8tut4/E0kVExiW/+MUvaGxsZMKECURHR6PT6fB6vdjtdhYsWABcjsdCsTHeu3cvarWajRs34vf7efPNN2lvb0cul5Obm8uaNWuIjo4WY8CbICoqiscffxyFQsHmzZv5zW9+g9/vZ8eOHXd7aSIiIncJiURyzbX8Smm5cCS4729sbGT//v00NDSQkZFBQkICGo2GjIyMcTd15Xa7efHFF9FqtSgUCiwWCxqNBrVaTWxsLAMDA8Ma2Px+P319fQAcOXKEwcFBXC4XNpuNVatW3a23ISIichMEr29btmwRZOl6enpobm6mq6uLn/zkJ6KPqYhICBCLVyICer2e3Nxc4HKgOm/ePKEj+EqTWRERkfDGarWiUqmwWq34fD4GBwfxeDyCpIXIyLB3716SkpJYuHAhzc3NqNVqUlJSKCkpCflagsmFixcvcuLECaZPn86ZM2eAy8WlPXv23FHx6tSpU2zduhWAl19+mWeffRa5XI5UKuWXv/wl//Iv/yJ2nYmI3Abf/e53BW+d/9/evce2VZ9/HH/7kvgWX3JPGnJpSHojCU2atmnWUSgUKOo2rtUQIBgCNI0xjT9GJyEmTftvaydNTMBgiKkbAgTjIiilgDYovQZCS1rolbRNE5OktuM4iR07jv37o4vXMvYbbdq6Tj4vKYpqO9/znKjn5JzzfL/PEwgE8Pl8hEIhDAYDH3zwAe+99x5Llixh5cqVqZnc54vP50td6+3evZvOzk6WLVvGvHnzePLJJ6msrKSpqUmTmP6HickibrebefPmMXfuXNatW5fusEREztjEg9srrriCiooK+vv72b59e6oM3tq1ayksLExzlBdeXV0dY2NjjIyM0N3dTSQSIRqNEolEcDqdPPjggySTSdxuN0uWLCEvL4/s7GwKCgoYHh5OlRfUtbNIZqirqyMUChGLxZSsEkkDJa8kpbi4mJ6eHuDkzLBTk1V9fX20tram3hORi1deXh4rVqwgOzubpqYmnnnmGUwm0wXtnTIddHZ2plaqvvPOOzQ2NlJSUsLY2Bhms/mCnisnHib39fVRXl7O/PnzOXToEADhcBiHw3HWY4+OjmIymTCbzYyNjREKhVI32+Pj44yPj+vmW+Qs/a/eOolEgjVr1nDFFVec9xn6g4ODqdniO3fupKamhubmZmw2G1arNVU+VP67L7/8ktdeew2Px8OxY8fo6urCYrFQXV2d6h0jIpJpFi1alFoNPN1lZ2dz5ZVXkkgkMBgMqcm+iUSCSCRCPB4HTn9mUltby86dO9m6dSsrV66koKAAn89Hbm6u+iCKXOSSySQbN27k6NGj+Hw+HnvsMXp7e9m/fz9XXXVVusMTmRZ0Fyopt912G7///e/53e9+R2NjIzk5OcTjcTo6OqiqqqKqqgpQ8krkYpVMJgkEAmRlZdHS0gLAjTfeyI4dO1I1meXcGR8fTzUHTSQSqeTg+V4d8U0mzsv5+fl4vV42bNiAyWQikUjQ2dlJfn7+WY89PDxMMpkETpaXPTVRFQqFUjfdWo0hMjkTx9nEdzg56/2OO+74r/1QzqXm5mZefvllKisraW9v5+GHH8ZmswHg9/tTyTMd5//d0aNHcTgc3HfffQC8+uqrbNmyherqav3eRCQjJRIJHn/8cWw2GzabDYvFgtFopKSkhKVLl6Y7vLQwGo0YjUa8Xi+ffvpp6neTl5f3HyUDjUYjf/3rXzGbzfzjH/9gyZIlFBQU8OSTT3LHHXdQXV2dxj0Rkf8lFAqxc+dObrnlFtavX59KWr/11ltcddVVugcWuQCUvJIUq9XKT37yE3bu3InX6yUejzM6Oordbue2227DbrenO0QR+X+0t7dz/PjxVOPfRCKB2Wxm/vz5fPnll4RCoQvyAHS62L9/P2vXrmXOnDl88skn5OfnM3fu3FTN++Li4gsWy8QF82WXXcbg4CCbNm3CZrPx6KOPUlNTww9/+MOzHjscDhMMBnnqqacYGRkhHA7z9ttvp+r8T6zG0IW7yORMHD9fP47mz59/QbZ/3XXXkZ+fz/Hjx3nggQeYO3cucDJpXVFRMakk+HQxMDBAVlYW4XCYrKysVG9EgHg8npbJDSIik5FMJlm8eDGRSIShoSH8fj+7d++mtLR0WiavJhJSn332GZ999hk9PT34fD5cLhcHDhzghhtu4M4770ytzALYs2cP69atw+v1pqo2RKNRPV8RyQADAwPYbDYaGhpwOp2p1yeOX90Di5x/Sl7JaTweD9deey2xWIyxsTGys7NVDkokQ3zxxRe4XC5yc3OBf9ept9vtfPzxx/j9fpYvX57OEKeURx55hO7ubgKBANdffz1er5d9+/YxPDyMz+fjiSeewO12X5BYotEoyWQSs9lMa2srdXV1eL1eSkpKJl1qrLS0lDVr1hAMBgmHwzQ0NNDX15dKatXX15+jvRCRdDIYDCxcuJAFCxacVt7O6XRy99136yHbt5CVlUVPTw+vvPIKWVlZHD58mJycHDZv3kw4HGb+/PmUlJSkO0wRkW/NZDKlKjpMGBwc5Pnnnwem74Pbffv2UVRUREFBAYlEglWrVvHyyy+nJn4YDIbU76WkpISDBw9y4sQJ7HY7IyMjjI2NnfYgXEQuTna7nZKSEv74xz8Sj8dTPaYrKyvTHZrItKHklfwHg8GAxWLBYrGkOxQROQMnTpxgzpw5AIyNjZGVlZX6Ho/H1WvjHKupqaGmpibdYQDwxhtv0N3dTV5eHjabDbfbjcvlIhKJkJWVRU1NDVar9azGzsrK+lYlTfT/S2Rq+PqxPFE6UP63ZcuWMXv2bIaHhxkeHqaoqIhQKERXVxd+v5/a2tp0hygickb8fj/t7e3k5uZis9lSK4wGBweB6Zu8CgaDzJo1C6/XSzAYBE6u0Oju7qauro5kMkkymcRoNHL99dezY8cOYrEYW7ZsYffu3bS0tEyqJ62IXBhFRUV873vfY+PGjcRiMTZs2IDFYmH16tWA7oFFLgQlr0REpgiHw4HP5wP+3Xdp4vup/Upk6mlubqa8vJzh4WGCwSATNfzgAAASJklEQVRer5eDBw8SjUbx+/38/Oc/n9Rs/6/34jn1QYUu2EVETvJ4PPpbKyJTysjICEeOHMHr9ZJIJBgaGiIcDrNs2TJg+vVBnLjuXbhwIXl5eeTk5PDBBx/w/PPP4/P5TlulNvHZ+vp68vPzKS8vx+/3c/PNN6cmHIrIxeurr75i165duFwurrvuOqLRKGazWavoRS4wQ/LUrtAiIpKx+vv7+fOf/8wll1ySqslsMBjo6Ojg+PHj3H777RQUFKQ7TDkPAoFAqszr+Sz1Ol1n14qIfFsTs+0nbrEmSkfp3CkimWRsbAyTycTY2BiRSIREIkEwGCQrK4vS0tJUz9PpaqL3FUBHRwdffPEFra2tVFRUACfvy7Zu3crKlSt55ZVXqK6uJi8vD4/Hg9lsJicn56yrIojI+bdlyxY++ugjSktLCYVCFBUVcdNNN2GxWHRPLHKBTe8rDhGRKaSoqIibb76ZtrY22traMBgM+P1+kskk999/vxJXU9iLL76I0WjEbrfj8/mYMWMGdrsds9mM0+lk6dKl5+QC22AwMD4+zvj4OEajMfUlIiInaVWqiEwFb7zxBkVFRVxxxRUcOXIEj8fzrcpITxexWIxXX32VWCzGPffcQ0NDA4FAIJXUstvtNDU1EY/HCQQCDAwMEAqFiEajDA4OUltby09/+tN074aI/BeffvopCxcuZOnSpQSDQZ577jn27t3LggULGB8fn/YJfJELSUebiMgUMmfOHGpqagiFQoyOjuJwOHC73ekOS86jZDLJNddcQygUYuPGjal+hb29vbS3tzN79my++93vTno7nZ2dfPTRRxiNRpxOJ3a7HaPRSEtLCzk5OZMeX0RkqjAYDHR2dmI2m6moqCAej2MymTRLV0QyhtfrpbCwEIBNmzbR2NhISUmJzmf/8swzz1BZWcnf//53Vq9eTSQS4emnn+bhhx/GarXi8/no7u6msrKSn/3sZ6mfi8fjxONxVABJ5OIWiUSoq6vDarVSUlKC0+mkuLgYQIkrkQtMR5yIyBRjNpvJy8tLdxhygRgMBmbNmsXIyAibNm3ikUceSb0XCARYv379pMafmEH6wgsvUFpaitvtZnR0lEAgQCAQoLm5ebK7ICIyZcTjcTZv3szBgwcJBoP88pe/xOv14vV6T+uFIiJyMYvFYtTU1KT+femllwJ6aAsnz/NdXV089NBDbN++Hbvdjt1up7+/P1UKMBaLsX37dj755BPmzp1Lc3Mz+fn5mM1m/Q5FMkBXVxe/+MUvKC4uxu128/nnnwMwe/ZsLBYLLS0t57Vcv4j8m/5qioiIZLCJmtt+v59wOMzhw4cpLCzEarXS3d1NMBic1PgTpa8ikQj33nvvuQhZRGTKmuhzsmLFCjZs2JB6/c0336SlpUV9EkQkIxw6dIhf//rXVFdXs2vXLkwmE7NmzcLtduNyuZg1axYmkyndYaZFOBzG4/Hg8/lSD68PHz6M3W5Pfaaqqopbb72VvXv30tnZSU9PDzNnzmTu3LkUFRWptKzIRW7t2rWpkp8+n4+FCxfS3d3N7t276e3tpampSckrkQtEySsREZEMZjAYSCQSFBQUsGTJEl577TVmzZrFwMAAXV1dLFu2bNLbSCaT2Gw2nn/+eS677LJU2UCbzYbH4zkHeyEiktkmklI+n4+8vDwaGxv54IMPgJMPOh0Ox2mfExG5mP3mN7+hr68Pv99PQ0MDXq+X3bt3EwqF6OvrY926dbhcrnSHmRZ2u52rr76av/zlL3R1dfHqq6/S09NDa2srcPI8n52dzcyZM5k5cyaBQICPP/6YXbt20d7eTlNTE62tralVWiJy8bHZbJSVlVFWVpbuUESmPSWvREREMtxEY+hVq1Yxf/589u/fT35+PjfeeOM5SS6Nj49TW1vLoUOHiEQiJBIJxsfHsdls3HPPPZPfARGRDDeRkMrLy8PtdrN+/XrGx8cJBoN0dHRQUlKS5ghFRL69oqIiioqK0h3GRclsNtPS0oLD4aCuro7+/n6WLVtGQ0PDN05QyMvLY8GCBcyYMYN3332XP/3pTxQUFNDQ0JCmPRAREckchqQ6RYqIiGSsd999l3/+859UV1dTXFxMUVFR6uGpxWLB7XZPepa/z+dj8+bNLF++nEAgQDweJxKJYDKZqKurO0d7IiIyNezZs4f33nuPZDJJOBympKSEO++8E5vNlu7QRETkLH355Zd8+OGH5OXl4XK5KC4uxmq14nQ6icfjOBwO3G43cLLv7J49e9i3bx9Go5FYLEZfXx/l5eUsXLiQyy67TCXHREREvgWtvBIREclgs2bNAmDfvn1s3LgRu92O0WgkEAgwPDzMfffdx4oVK85q7FPLYPl8Pjwej8oEioj8FxPnzPr6eiorK+nq6qKkpISCgoJ0hyYiIpNkMplwuVxYrVY++eQTotEoFRUVRKNRRkZGWLx4Ma2trSQSCZ599llyc3PxeDy43W5qa2upqalJ9y6IiIhkHCWvREREMlhVVRVVVVWMj4+zePFiWlpaAPB6vWzfvv2crIwymUwEg0G2bt1KeXk5VquV7Oxs7Ha7Zo2KiPDvxNXRo0fZuXMn4+Pj5OTk0NXVRSKRYNGiRSrBJSKSwSorKykuLsZms3H8+HFcLhc33HADJ06cIBKJUFxcDJws5/3QQw9hNBpPu05OJpMkk0mMRmO6dkFERCTjKHklIiKSweLxOGazmW3btvGDH/wg9fqMGTM4cOAA9fX1lJaWTnob0WiUDz/8kEsuuQSj0Ug0GqWxsZGmpqZvrO8vIjKdTJwHX3/9dSwWy2mz8f1+P/Pnz093iCIiMgkGgyGVjIrH41RWVuJ0OnE6nf/xWavV+o0/r+tlERGRM6PklYiISAabmL159dVXs2PHDvx+P2VlZXz11VdEo1Hy8vLOeuyJG+yysjJ+/OMfAydXdIXDYYaGhlRCUETkayKRCPfcc4/OjyIiU5DJZAJgbGyMioqKNEcjIiIy9RmSyWQy3UGIiIjI5G3bto2dO3cSCAQoLi7m9ttvJz8//5yMvXXrVo4fP86qVavIyclhdHQUi8WiGaQiIqfYu3cvmzdvpra2lsLCQjweDzk5Oep7JSKS4dasWUN/fz9FRUUcPXqUhoYGZs6cicfjwel0snjxYpXTFhEROce08kpERCRDJRIJduzYQWtrK21tbZSXl1NfX4/NZku9P9nxjUYjL730EgaDgY0bNzJv3jwaGhp46qmnWLVqlZpPi4icoq2tjb6+PoaHh4nFYoyOjhIOh/ntb3+L2axbLxGRTPWrX/2KYDBIIBAgHA7j9Xrx+Xx4vV6++uorGhsblbwSERE5x3QHJSIikqFisRjhcJh4PE57eztGo5F4PA6c7L/idDq5++67J72djo4OHnvsMbq7u3E4HAAEAoHUg1j1vBIRgdHRUXbt2sXjjz+eei2RSBCLxZS4EhHJcA6HA4fDQVlZWbpDERERmTZ0FyUiIpKhrFYr11xzDQB33HEHY2NjRCIRIpEIIyMjkx5/op9WdnY24XCYwcFBZs6cSSKRYGxsLNXTRYkrEZGTPVBmz57NgQMHKC4uJjs7G7PZrJn4IiIiIiIiZ0HJKxERkQzV39/P5s2bcblc2Gw27HY7brcbl8tFSUkJdrv9nGzn1ltv5a233uLo0aO8/fbb9Pb2MnfuXFwu1zkZX0RkKohEIpw4cYIXX3yR2tpabDYbJpOJkpISFi1alO7wREREREREMoqSVyIiIhlq//79vPzyy8yZM4dLL70Uo9HIwMAAo6OjDA0N0djYyE033TSpbSQSCcrKyhgaGsJisbB//35qa2tZtWpVamWWiIiA3W7nlltuwWq14vV6CQQCDAwMYLVaAZVYFREREREROROGZDKZTHcQIiIicuaGhob4+OOPOX78OPF4nLKyMmbPno3L5WJ4eBiHw0FBQcGktjE8PMwLL7zA/ffff9rr27Zto7W1dVJji4hMNf39/ezdu5empqZUaVURERERERE5c1p5JSIikqGcTifLly+nq6uLw4cPEwqF2LNnD3V1dVRXV09q7FgsRldXF5999hkHDx6kq6uLSCRCbm4unZ2dvPXWW7S2tpJIJLQCS0SmtYnzYHt7OwcOHGD79u0EAgFuvfVWXnvtNcrKyli0aJFWXomIiIiIiJwBJa9EREQyXGlpKdFolAMHDrBp0yYOHjzIj370I/Lz8896zLGxMXp7e9m7dy+hUIht27YRDocxGo0MDQ1RX19/DvdARCTztbe3c/nll2OxWLDZbAD4/X4sFkuaIxMREREREck8Sl6JiIhkqLa2Ng4fPozH48FsNhOLxbjrrruor69PPTg9W3a7nYULF1JWVsbg4CAej4dIJEIymcTpdFJeXg6gVVciIv8SDocpLi5m3759zJkzB4BQKERDQ0OaIxMREREREck8Sl6JiIhkqOeee45AIEBOTg4LFiygoaEBq9VKT08PTqeT4uLiSY1vsVgYGRkhKyuLqqoq+vv7+fzzz7FYLCoXKCLyLxPnwmuuuYa2tja2bNmCw+HA6/WSTCYpKysDUMlAERERERGRM2BIJpPJdAchIiIiZ+7QoUMMDg7i8/no6emhv7+fUChEOBzG5/PxxBNP4Ha7z2rsieTUs88+S0VFBStWrOCpp57i8OHD5OXlsXr1ampqatTDRUTkFG1tbRw8eJDe3l5MJhN33nknhYWF6Q5LREREREQk42jllYiISIaqra0979vo7e3l2muvpaOjA6vVytq1a3n66afp7+9X8kpE5GsaGhqorq4mKysLh8NBNBpNd0giIiIiIiIZSckrERER+Q8TCanLL7+cl156if7+flavXg1AT08PV1555WmfExGZzpLJJG+88Qbd3d3Y7fZUYj8rK4u77ror3eGJiIiIiIhkHCWvRERE5D9MJKWuvPJKPB4PAM3NzQDU1NSkymApeSUiAgMDA7z33nvcd999mEwmYrEYo6OjqEK7iIiIiIjI2VHPKxEREfl/xWIxQqEQoVAIl8uFw+HAZrOlOywRkYvG6Ogo69ev54EHHkh3KCIiIiIiIlOCklciIiLyjZLJJO+88w5Hjhyhv7+fGTNm4Pf7KS4u5t577013eCIiaXfkyBH+9re/YbFY6Ovro7Kyknnz5uHxeHA6nRQVFZGbm5vuMEVERERERDKOMd0BiIiIyMVpcHCQbdu2sWTJEvx+P62trdjtdhKJRLpDExG5KBw6dIhAIMDy5ctZsmQJBoOBzz//nPfff5+nn36aDRs2AOi8KSIiIiIicobU80pERES+0eDgIA6Hg/r6elwuF3V1dVRXV7Nu3Trg5Mos9bwSkeksEonQ2tpKc3Nzqi/gqcbHxwEwGjVnUERERERE5EwoeSUiIiLfKJlMUlVVxdDQEIWFhbz++uuEw+FUvyslr0RkuhscHCQYDLJ//37Gxsaw2WxYrVasVitZWVnk5OSkO0QREREREZGMpJ5XIiIi8o2i0Sijo6O43W46Ojp48803KSws5Prrr6eiokLJKxGZ9v7whz8QDAapra1ldHQUg8GAwWAgKyuLSCTCtddeS0VFRbrDFBERERERyThaeSUiIiKn+eKLLwCYN28e0WiUYDBIQ0MDDQ0NJBIJ4vE4gBJXIjLtRaNRVq5cSW1tLYFAgGg0SiQSSZ077XZ7ukMUERERERHJSEpeiYiIyGna29spKipi3rx5vP/++xQXF/Od73wHgLfffhuPx8PSpUu18kpEpj2/309lZSW5ubnk5uamOxwREREREZEpQ52DRURE5DSDg4M4HA4Ajh07xvj4eOq9Y8eOMVFxWJWHRWS6e/DBB8nPzwdOnhO//iUiIiIiIiJnRyuvRERE5DThcDjVo8VkMlFbW5t6L5lMplYXaNWViEx3p/az0jlRRERERETk3FHySkRERE5z7NgxHn30US655BI6OzsZGhqiqqqKGTNm0NHRwfe//31AD2pFREREREREROT8MCRVz0JEREROEYlECAQCBAIBwuEwXq8Xn89HMBgkFAqxZs0acnJy0h2miIiIiIiIiIhMUUpeiYiIiIiIiIiIiIiIyEXDmO4ARERERERERERERERERCYoeSUiIiIiIiIiIiIiIiIXDSWvRERERERERERERERE5KKh5JWIiIiIiIiIiIiIiIhcNJS8EhERERERERERERERkYuGklciIiIiIiIiIiIiIiJy0fg/0QvfTTpIF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data:image/png;base64,iVBORw0KGgoAAAANSUhEUgAABq8AAAcLCAYAAAAkDSlAAAAABHNCSVQICAgIfAhkiAAAAAlwSFlzAAALEgAACxIB0t1+/AAAADl0RVh0U29mdHdhcmUAbWF0cGxvdGxpYiB2ZXJzaW9uIDMuMC4yLCBodHRwOi8vbWF0cGxvdGxpYi5vcmcvOIA7rQAAIABJREFUeJzs3X+s1gXd//HXgctfA6Qt7EzmVivIXx0XWmSQh87gEGFoLBTLZbk6w2kZSTVMilFtt26ZZkZtsunW7iyMDdNSQSx1OR2WuptcW19mix2Cwl8BEzyHc33/uHez+wy8IbvOxVt8PP6S63x4v9/473PX53Q0m81mAAAAAAAAoIBRR/oAAAAAAAAA+B/iFQAAAAAAAGWIVwAAAAAAAJQhXgEAAAAAAFCGeAUAAAAAAEAZ4hUAAAAAAABliFcAAAAAAACUIV4BAAAAAABQhngFAAAAAABAGeIVAAAAAAAAZYhXAAAAAAAAlNFo98KtW7e2e+VRY8KECdmxY8eIPG/2m3N2lTvMPnpmV7nD7KNndpU7zG7v7Cp3mH30zK5yh9lHz+wqd5jd3tlV7jD76Jld5Q6zj57ZVe4wu72zq9xhNodr4sSJh/Wcb14BAAAAAABQhngFAAAAAABAGeIVAAAAAAAAZbT9d14BAAAAAADw2prNZvbs2ZOhoaF0dHQc6XP+Jc1mM6NGjcrxxx//um8XrwAAAAAAAArZs2dPjjnmmDQab8yMMzg4mD179uSEE054XX/fawMBAAAAAAAKGRoaesOGqyRpNBoZGhp63X9fvAIAAAAAACjkjfaqwIP5d/4N4hUAAAAAAAAH+M1vfpPzzjsv06dPz6233tq2vW/c75wBAAAAAAC8Cezru6Cl80bf9stD79y3L9ddd13uvPPOnHzyyZk7d25mz56dd7/73S295WB88woAAAAAAIBhnnrqqbzjHe/I29/+9hx77LG58MIL88ADD7Rlt3gFAAAAAADAMNu2bcvEiRP3//nkk0/Otm3b2rJbvAIAAAAAAGCYZrN5wGcdHR1t2S1eAQAAAAAAMMzJJ5+crVu37v/z3/72t3R2drZlt3gFAAAAAADAMO9973vz3HPP5a9//WteffXV3H333Zk9e3ZbdjfasgUAAAAAAIA3jEajke985zv51Kc+laGhoSxcuDCnnnpqe3a3ZQsAAAAAAACvy+jbfnlE9s6cOTMzZ85s+16vDQQAAAAAAKAM8QoAAAAAAIAyxCsAAAAAAADKEK8AAAAAAAAoQ7wCAAAAAACgDPEKAAAAAACAMsQrAAAAAAAADmrfvn2ZPXt2LrvssrbtbLRtEwAAAAAAAP+yC//zTy2dd/elpx32s6tWrcrkyZOzc+fOlt7wf/HNKwAAAAAAAA6wdevWbNiwIZ/85Cfbule8AgAAAAAA4ADLly/PsmXLMmpUe3OSeAUAAAAAAMAw69evz4QJE3LWWWe1fbffeQUAAAAAAMAwTz75ZNatW5eHHnooe/fuzc6dO/PFL34xP/jBD0Z8t29eAQAAAAAAMMy1116b3//+93niiSeycuXKTJ8+vS3hKhGvAAAAAAAAKMRrAwEAAAAAAAq7+9LTjuj+adOmZdq0aW3b55tXAAAAAAAAlCFeAQAAAAAAUIZ4BQAAAAAAQBniFQAAAAAAAGWIVwAAAAAAAJQhXgEAAAAAAFBG40gfAAAAAAAAQC3XXHNNHnzwwUyYMCEPPfRQkuSKK67I5s2bkyT//Oc/c+KJJ2b9+vUt3y1eAQAAAAAAFHbPz19q6bx5C99yyGcuvvjiXH755fnSl760/7Mf//jH+/97xYoVOfHEE1t61//w2kAAAAAAAACGOffcc/OWtxw8cjWbzdxzzz258MILR2S3eAUAAAAAAMBhe+KJJ3LSSSflne9854jMF68AAAAAAAA4bGvXrh2xb10lfucVAAAAAAAAh2lwcDD33Xdf7rvvvhHb4ZtXAAAAAAAAHJZHH300kyZNysSJE0dsh3gFAAAAAADAMFdeeWUuuOCCbN68Oeecc07uvPPOJMndd989oq8MTLw2EAAAAAAAoLR5C9/S9p0rV6486Oc333zziO/2zSsAAAAAAADKEK8AAAAAAAAoQ7wCAAAAAACgDPEKAAAAAACAMsQrAAAAAAAAyhCvAAAAAAAAKEO8AgAAAAAAYJj+/v4sWLAgM2bMSE9PT1atWpUk+eMf/5h58+Zl5syZ+cxnPpOdO3e2fHej5RMBAAAAAABomVtuuaWl866++upDPtNoNLJ8+fJ0dXVl165dmTNnTrq7u/PVr3413/jGN/LBD34wP/vZz/KjH/0oX/va11p6n29eAQAAAAAAMExnZ2e6urqSJGPHjs3kyZOzbdu2bN68Oeeee26S5Lzzzsuvf/3rlu8WrwAAAAAAAHhNW7ZsyaZNmzJlypSceuqpWbduXZLk3nvvzdatW1u+T7wCAAAAAADgoHbv3p2+vr6sWLEi48aNy/e+973ccccdmTNnTnbv3p1jjjmm5Tv9zisAAAAAAAAOMDAwkL6+vsyfPz9z585NkkyaNCl33nlnkmTz5s3ZsGFDy/f65hUAAAAAAADDNJvNLFmyJJMmTcqiRYv2f75jx44kydDQUL7//e/n05/+dMt3++YVAAAAAAAAw2zcuDFr1qzJ6aefnt7e3iTJ0qVL89xzz+WOO+5IksydOzcLFy5s+W7xCgAAAAAAoLCrr7667TunTp2a/v7+g/7s85///Iju9tpAAAAAAAAAyhCvAAAAAAAAKEO8AgAAAAAAoAzxCgAAAAAAgDLEKwAAAAAAAMoQrwAAAAAAAChDvAIAAAAAAGCY/v7+LFiwIDNmzEhPT09WrVqVJLnnnnvS09OTU045Jc8888yI7G6MyFQAAAAAAABa4m3/79qWzvv7pP845DONRiPLly9PV1dXdu3alTlz5qS7uzunnXZabrvttixdurSlNw3bPWKTAQAAAAAAeEPq7OxMZ2dnkmTs2LGZPHlytm3blu7u7hHf7bWBAAAAAAAAvKYtW7Zk06ZNmTJlSlv2iVcAAAAAAAAc1O7du9PX15cVK1Zk3LhxbdkpXgEAAAAAAHCAgYGB9PX1Zf78+Zk7d27b9opXAAAAAAAADNNsNrNkyZJMmjQpixYtauvuRlu3AQAAAAAAUN7GjRuzZs2anH766ent7U2SLF26NK+++mqWLVuWF154IZdddlnOPPPM/PSnP23pbvEKAAAo7ed//PRhPbfwzJ+M8CUAAABHxt8n/Ufbd06dOjX9/f0H/dlHP/rREd3ttYEAAAAAAACUIV4BAAAAAABQhngFAAAAAABAGeIVAAAAAAAAZYhXAAAAAAAAlCFeAQAAAAAAUIZ4BQAAAAAAwDD9/f1ZsGBBZsyYkZ6enqxatSpJcuONN+acc85Jb29vent7s2HDhpbvbrR8IgAAAAAAAC3z8z9+uqXzFp75k0M+02g0snz58nR1dWXXrl2ZM2dOuru7kyR9fX254oorWnrTsN0jNhkAAAAAAIA3pM7OznR2diZJxo4dm8mTJ2fbtm1t2e21gQAAAAAAALymLVu2ZNOmTZkyZUqS5Pbbb8+sWbNyzTXX5KWXXmr5PvEKAAAAAACAg9q9e3f6+vqyYsWKjBs3Lpdddlkee+yxrFu3Lm9729vyrW99q+U7xSsAAAAAAAAOMDAwkL6+vsyfPz9z585Nkpx00kkZPXp0Ro0alUsvvTRPP/10y/eKVwAAAAAAAAzTbDazZMmSTJo0KYsWLdr/+fbt2/f/93333ZdTTz215bsbLZ8IAAAAAADAG9rGjRuzZs2anH766ent7U2SLF26NGvXrs2zzz6bjo6OnHLKKbnhhhtavlu8AgAAAAAAKGzhmT9p+86pU6emv7//gM9nzpw54ru9NhAAAAAAAIAyxCsAAAAAAADKEK8AAAAAAAAoQ7wCAAAAAACgDPEKAAAAAACAMsQrAAAAAAAAyhCvAAAAAAAAGKa/vz8LFizIjBkz0tPTk1WrViVJXnzxxVxyySWZPn16Lrnkkrz00kst391o+UQAAAAAAABaZuLT/9XSeVvf23XIZxqNRpYvX56urq7s2rUrc+bMSXd3d1avXp0PfehD+cIXvpBbb701P/zhD3Pddde19D7fvAIAAAAAAGCYzs7OdHX9d+QaO3ZsJk+enG3btuWBBx7IRRddlCS56KKLcv/997d8t3gFAAAAAADAa9qyZUs2bdqUKVOmZMeOHens7Ezy34Hr+eefb/k+8QoAAAAAAICD2r17d/r6+rJixYqMGzeuLTvFKwAAAAAAAA4wMDCQvr6+zJ8/P3Pnzk2STJgwIdu3b0+SbN++PW9961tbvle8AgAAAAAAYJhms5klS5Zk0qRJWbRo0f7PZ8+enbvuuitJctddd+UjH/lIy3eLVwAAAAAAAAyzcePGrFmzJo899lh6e3vT29ubDRs25KqrrsojjzyS6dOn55FHHslVV13V8t2Nlk8EAAAAAACgZba+t6vtO6dOnZr+/v6D/mz16tUjuts3rwAAAAAAAChDvAIAAAAAAKAM8QoAAAAAAIAyxCsAAAAAAADKEK8AAAAAAAAoQ7wCAAAAAACgjMaRPgAAAAAAAIBa9uzZk0984hPZu3dv9u3bl/PPPz9f+cpXsnjx4jz++OMZN25ckuSmm27Ke97znpbuFq8AAAAAAAAK29d3QUvnjb7tl4d85rjjjsvq1aszZsyYDAwMZP78+enp6UmSLFu2LB/72MdaetP/5rWBAAAAAAAADNPR0ZExY8YkSQYHBzMwMJCOjo627BavAAAAAAAAOMC+ffvS29ubs846K93d3Tn77LOTJDfccENmzZqV5cuXZ+/evS3fK14BAAAAAABwgNGjR2f9+vV58skn89RTT+VPf/pTrr322jzyyCP51a9+lZdeeikrV65s+V7xCgAAAAAAgNc0fvz4TJs2Lb/97W/T2dmZjo6OHHfccVm4cGGeeuqplu8TrwAAAAAAABjm+eefz8svv5wkeeWVV/Loo4/mXe96V7Zv354kaTabuf/++3Paaae1fHej5RMBAAAAAAB4Q9u+fXsWL16coaGhDA0NZd68eent7c1FF12UF154Ic1mM2eeeWauv/76lu8WrwAAAAAAAAobfdsv277zjDPOyLp16w74/K677hrx3V4bCAAAAAAAQBniFQAAAAAAAGWIVwAAAAAAAJQhXgEAAAAAAFCGeAUAAAAAAEAZ4hUAAAAAAABliFcAAAAAAAAMs2fPnpx//vmZNWtWenp68t3vfnfYz5ctW5bJkyePyO7GiEwFAAAAAACgJS78zz+1dN7dl552yGeOO+64rF69OmPGjMnAwEDmz5+fnp6enHPOOXnmmWfy8ssvt/Sm/803rwAAAAAAABimo6MjY8aMSZIMDg5mYGAgHR0d2bdvX7797W9n2bJlI7ZbvAIAAAAAAOAA+/btS29vb84666x0d3fn7LPPzu23357Zs2ens7NzxPZ6bSAAAAAAAAAHGD16dNavX5+XX345n/vc5/L444/n3nvvzS9+8YsR3eubVwAAAAAAALym8ePHZ9q0aXnsscfyl7/8JdOnT88HPvCBvPLKK5k+fXrL9/nmFQAAAAAAAMM8//zzaTQaGT9+fF555ZU8+uijufLKK/P000/vf2by5Mn53e9+1/Ld4hUAAAAAAADDbN++PYsXL87Q0FCGhoYyb9689Pb2tmW3eAUAAAAAAFDY3Zee1vadZ5xxRtatW/d/PvPnP/95RHb7nVcAAAAAAACUIV4BAAAAAABQhngFAAAAAABAGeIVAAAAAABAIc1m80if8G/7d/4N4hUAAAAAAEAho0aNyuDg4JE+43UbHBzMqFGvP0E1WngLAAAAAAAA/6bjjz8+e/bsyd69e9PR0XGkz/mXNJvNjBo1Kscff/zrniFeAQAAAAAAFNLR0ZETTjjhSJ9xxHhtIA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NE41AMrV67MH/7wh4wfPz433nhjkmTXrl256aab8o9//CMnnXRSvvzlL2fs2LEjfiwAAAAAAABHt0N+8+rDH/5wvv71rw/7bO3atenq6sott9ySrq6urF27dsQOBAAAAAAA4M3jkPHqjDPOOOBbVRs3bsyMGTOSJDNmzMjGjRtH5joAAAAAAADeVDqazWbzUA/9/e9/zw033LD/tYGf/exnc8cdd+z/+eWXX57bb7/9oH/3wQcfzIMPPpgkuf766/Pqq6+24Ow3p0ajkcHBwRF53uw35+wqd5h99MyucofZR8/sKneY3d7ZVe4wu87sHz780cP6+1fNuG9E7zDb7Gp3mN3e2VXuMPvomV3lDrOPntlV7jC7vbOr3GE2h+vYY489rOcO+Tuv/l2zZs3KrFmz9v95x44dI73yqDVhwoR/6f/fv/K82W/O2VXuMPvomV3lDrOPntlV7jC7vbOr3GF27dkH81p/9436bzS77uwqd5jd3tlV7jD76Jld5Q6zj57ZVe4wu72zq9xhNodr4sSJh/XcIV8beDDjx4/Piy++mCR58cUXc+KJJ76eMQAAAAAAADDM64pX73vf+/Lwww8nSR5++OG8//3vb+lRAAAAAAAAvDkd8rWBN998c5599tns3LkzV1xxRS6++OJ8/OMfz0033ZSHHnooEyZMyDXXXNOOWwEAAAAAADjKHTJeLV68+KCff/Ob32z5MQAAAAAAALy5va7XBgIAAAAAAMBI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/j979w9id5kucPyddRj8A0HNECFRCHJjs1xiZ3AXRZ3GwsIma+GCV9wiEVxEUMHSZpoIG1CELSJstZWCYppBEXZlCzUXgoh6LUQQlGjlHzKMmdvJ9ao7M2dOJt/M+Xy6kfd9zpNfzDDkyzkBAAAAAAAgQ7wCAAAAAAAgQ7wCAAAAAAAgQ7wCAAAAAAAgY347l1977bXxxhtvjLm5uXHTTTeN48ePj4WFhWntBgA3tx3kAAAgAElEQVQAAAAAwIyZ+J1XX3/99Th9+vRYXl4eJ06cGBcuXBhvv/32NHcDAAAAAABgxmzrYwMvXLgwVldXxw8//DBWV1fHddddN629AAAAAAAAmEETf2zg9ddfP+67775x7NixsbCwMA4fPjwOHz48zd0AAAAAAACYMXPr6+vrk1z85ptvxokTJ8bjjz8+rr766vHcc8+NI0eOjDvuuOMn51ZWVsbKysoYY4zl5eWxurq6/a1n1Pz8/FhbW7so582ejdkLK29ueH916a6LvofZu3d2ZY/dOvuL+2/f8P4NL//6R/hejs+ksofZOzu7sofZndnPv3Xvpu4/eufpi7qH2WbX9jB7Z2dX9jB798yu7GH27pld2cPsnZ1d2cNsNmthYWFT5yZ+59XZs2fHvn37xp49e8YYY9x2223jo48++lm8WlpaGktLSz9+fe7cuUlfcuYtLi5u6flt5bzZszF7/ybu/7vXuRx+jWZf2tmVPWZl9i/ZbX+GK3uYvbOzK3uY3Z79S37t7uX6azS7O7uyh9k7O7uyh9m7Z3ZlD7N3z+zKHmbv7OzKHmazWfv3b+Zvqbfxb14tLi6Ojz/+eJw/f36sr6+Ps2fPjgMHDkw6DgAAAAAAACZ/59WhQ4fGkSNHxlNPPTWuuOKKcfDgwZ+8wwoAAAAAAAC2auJ4NcYYR48eHUePHp3WLgAAAAAAAMy4iT82EAAAAAAAAKZN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j/lIvADT9/f0/burcH377t4u8CQAAAAAAs8Q7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iY387lb7/9drz44ovjs88+G3Nzc+PYsWPjlltumdZuAAAAAAAAzJhtxatTp06NW2+9dTzxxBNjbW1tnD9/flp7AQAAAAAAMIMm/tjA7777bnzwwQfj7rvvHmOMMT8/P6655pqpLQYAAAAAAMDsmfidV19++eXYs2fPeOGFF8ann346br755vHQQw+NK6+8cpr7AQAAAAAAMEPm1tfX1ye5+Mknn4xnnnlmPPvss+PQoUPj1KlT46qrrhoPPPDAT86trKyMlZWVMcYYy8vLY3V1dftbz6j5+fmxtrZ2Uc5fLrN/868/bXj/wpG/TmWXy+WZbOXswsqbG95fXbprjDHG82/du6nXe/TO01veY7vnze7OruyxW2d/cf/tG96/4eW3p7JL5ZlU9jB7Z2dX9jC7M9vPJWbXZlf2MHtnZ1f2uJSzf/eXf2x4/59//v1Udrlcnslu2MPs3TO7sofZOzu7sofZbNbCwsKmzk38zqu9e/eOvXv3jkOHDo0xxjhy5Mh45ZVXfnZuaWlpLC0t/fj1uXPnJn3Jmbe4uLil57eV85fL7H2buP/vXms3PpOtnN2/iftb/TP6a+d34/Mz+/LZY1Zm/5Ld9j2wsofZOzu7sofZ7dm/xM8lZu/U7MoeZu/s7Moepdm/ZLf9PHoxZ1f2MHv3zK7sYfbOzq7sYTabtX//Zv6Wehv/5tW111479u7dOz7//PMxxhhnz54dN95446TjAAAAAAAAYPJ3Xo0xxsMPPzxOnjw51tbWxr59+8bx48entRcAAAAAAAAzaFvx6uDBg2N5eXlauwAAAAAAADDjJv7YQAAAAAAAAJg2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CM+Uu9AJfG/v8++/P/9v++/vzW/9yZZeAy8ff3/7jhmT/89m87sAkAAAAAwO7lnV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bDteXbhwYTz55JNjeXl5GvsAAAAAAAAww7Ydr15//fVx4MCBaewCAAAAAADAjNtWvPrqq6/Ge++9N+65555p7QMAAAAAAMAM21a8eumll8aDDz445ubmprUPAAAAAAAAM2xufX19fZKL77777jhz5sx45JFHxvvvvz9effXV8fTTT//s3MrKylhZWRljjLG8vDxWV1e3t/EMm5+fH2tra1M5v7Dy5ob3V5fumsou09z7N//604b3Lxz561R2mebeWzl76vn/2fD+fz36HxPN3srv+/Nv3bvh2THGePTO01veY7vnL9XszTyT//s8vrj/9g3P3/Dy2xPtsp2zF3N2ZY/dOvti/T+1me87Y0z+vWenzpq9e2ZX9jC7M9vPJWbXZlf2MHtnZ1f2uJSzf/eXf2x4/59//v1Udrlcnslu2MPs3TO7sofZOzu7sofZbNbCwsKmzs1P+gIffvjheOedd8aZM2fG6urq+P7778fJkyfHY4899pNzS0tLY2lp6cevz507N+lLzrzFxcUtPb//Ze+OQuws8zuO/2OmBb3aYIjZiXgxBhrIriziorUN2+JQqOiuLYVglrQWkQpSy164zbog4s0OhWCrBAQrUpZd0JtF92K9mFIaqrV4M7AIKwa8WFnrkEh6s8puNumFTjI5c2bO+5x5z+Q3cz6fGzOTZ/7zzPue85535svEjdbPdvj4jT5Xy1763Pe+Dh+fuO/Nzh407te42fPesj7p+KWcm9b12/GYpOxjWmYP09djapKzU46f2bmzU/ZhdvbsYab9vsTsrZudsg+zt3Z2yj6SZg+z077HmeTslH2YvXNmp+zD7K2dnbIPs+lqdrbLT6k3Ea+OHTtWx44dq6q6/JtXg+EKAAAAAAAAWmzq/3kFAAAAAAAAfRr7N69WO3z4cB0+fLiPUQAAAAAAAEwxv3k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DGzLXeADB9fvrK+SHvvfp99x/90jXay9q9bdVeuupy/Kry9p3klXePj1xz9PAPJ76PpOdCi9898s017/t44O3dL74+1uxv/egXI9e89u1DY83ergaP9+Cxrhr/eMMoKdfLaTHJ+5J9Z7539TvOVO0bWLN88AdjzSaX5zAAANuV37wCAAAAAAAghvVAFTEAACAASURBVH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jZtwPPHv2bJ06darOnz9fu3btqvn5+br33nv73BsAAAAAAABTZux4tXv37jp+/HjNzc3Vp59+WidOnKjbbrutbr755j73BwAAAAAAwBQZ+58N3LNnT83NzVVV1fXXX18HDhyoTz75pLeNAQAAAAAAMH16+X9eLS8v1wcffFAHDx7sYxwAAAAAAABTaux/NnDFZ599VidPnqyHHnqobrjhhjV/v7i4WIuLi1VVtbCwUHv37t3sp5waL586M/Ce82vW/O1jnwfDP/qX/+o0881/+OPOn3/lXF339iNr//JM1b5Vb16868XLf/74L+6+aunHQ2bf9JO3xpo9s3Rs1LYv77vLMVl9PFrXD5qZmVn38f37i/+x5n2zA2//Zv5Pv/jT2vM8aOXzDB7rqo2Pdxcrs//qn/+v2/qfDP+aNzoeLV9j++y29b/+yvEOe/lZVVV957ffHbn2N6s+z7BzsXb25+tP/eefj1z72Dd+9sWfRh+/1bNbHttrrzvDP9/KtWdQn+emZW2X50LL86Cq7Xm2enbLtbv1ufDUV+dHrn9mrGtg22Oq5bE9TOvjpK/Zbdfittmb3cfgXlbvY5LHu+U1+6mnnhq5j2eeeaaqur2+V115jV+zfoO1w/R1bpJmtzyHt/qeZ1DL682o2esdk0nel7Q+J1tmt6+f4D3SsJf4dWZ3uR9YfS/Qci1pnT2or+Pd5bxXrX/ur9XzvXX2j5e+P3L2Y9/o5zW7z2PS8pqz2fvAnfga0rK25Vh3Ne7PEgb1dUz6+L55vdmt9zxd57buo3Vt67lpuVdLOe+TnN3l+/eqK9/Dt1ynWu+n2n6WsNZ2uE613qu1fN83ydlen3bO7L6/f6K7TcWrCxcu1MmTJ+vIkSN15513Dl0zPz9f8/NXfth29uzZzXxKBrQez5X1gxfWjdYO3pD0uY/W2S37btlHH+v37t277t+n7LvvfWy0fqPjsZm548zuay9befy26+xJnptJPqY2u97strXX6vqw2edwX4/Xrb6WbOVzp+X1vXX9Vpyb5NnDbIfne+v6SR2TlGvDOOv72kvf9/Tb5TVkvfVdzvtGe9ku530rZycdk5a1KV9j0uxBW/X9/qCkx9R6s1vvebrObd1H69rWc9OyPvm8Jz2mNrO2z9kpx6/Pe7WW9ZOc3cV2PzfTOnuYzXzsNJqd7XY3PvY/G3jp0qV64YUX6sCBA3XfffeNOwYAAAAAAAAuG/s3r9577706ffp03XLLLfXEE09UVdWDDz5Yt99+e2+bAwAAAAAAYLqMHa8OHTpUr776ap97AQAAAAAAYMqN/c8GAgAAAAAAQN/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DPXegOs718v/O/INffXl8aa/fV3f2/kmte+9vl///B//mb02oNjbaN5dsu+J+mnr5wf8t6r33f/0SvnpmXfLef9L//kn0aurap6bYx9tM7+3SPfvOr9Hw9Zu/vF16uq/bH9rR/9YvQ+vn1o6D6G7WVlH1VV3/ntd0fO/tUX//3lqe+PXLt6dpdj+NrIFWvdu/jX3RYefX30mgF/9we/7LTuV1+cn5ZzM7v086F/P7t67te+evnPLbMndayrqr78j4dHrlle9eeWx3frc+Gxny+OXF/1eIc1V5vkY+qVd493G334hxOZvXpuyzWw9VrSspdJvpa17rvFv9/4ZyPXrDz6ury+V115jW+5H+hybai6cn1ouZa0rJ307Bb/fee/jVyzXD8Ya/aPl0a/9h0dfZkcqvV+qsWw15zZgbdXXnNan5Mt9zytX2OX1+GV1+BJHr9ff+XvO6xqv263an0N2Xfme2v/8kzVvlVvLh8c77mwZvbA3NWzJ/l8f+6550auefzx9nuBqvbX1Za9THLfLbrso2q8fXd5/FVdeZy0PKZaj1/L7CQt+97S5/sGs1vveSb5NW7X895y7Wm9TrWsn+R9dIrW78lb7qdaZ7fcT02DLo+/qivHpO+fk62e3XJuWp83LbO36/dm9Mtv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GNmMx+8tLRUL7/8cl28eLHuueeeeuCBB/raFwAAAAAAAFNo7N+8unjxYr300kv15JNP1rPPPltvvvlmffjhh33uDQAAAAAAgCkzdrw6c+ZM7d+/v2666aaamZmpu+++u955550+9wYAAAAAAMCU2XXp0qVL43zg22+/XUtLS/Xoo49WVdXp06fr/fffr4cffviqdYuLi7W4uFhVVQsLC5vcLgAAAAAAADvZ2L95Nax57dq1a8375ufna2FhQbjqwYkTJya23uzpnJ2yD7N3zuyUfZi9c2an7MPsrZ2dsg+zd87slH2YvXNmp+zD7K2dnbIPs3fO7JR9mL1zZqfsw+ytnZ2yD7Pp29jx6sYbb6xz585dfvvcuXO1Z8+eXjYFAAAAAADAdBo7Xt1666310Ucf1fLycl24cKHeeuutuuOOO/rcGwAAAAAAAFNm99NPP/30OB943XXX1f79++v555+vN954o44cOVJ33XVXz9tj0Nzc3MTWmz2ds1P2YfbOmZ2yD7N3zuyUfZi9tbNT9mH2zpmdsg+zd87slH2YvbWzU/Zh9s6Z/f/svXl81NXZ9/+emez7vq8sIWwBZFc2kbqAFSwIVhHX2qqtdG+9u9hql7t3tbW1rdZaLLUoIMgiQmQnJISELCQhK9nJMplMJpOZyezL74/8vqczmUnAPvq0Pnc+r1detsOZM9fZrnPt5z+Fjom+/9/p+z+Fjom+/+/2/Z9Cx0TfE/gkIXP5erxqAhOYwAQmMIEJTGACE5jABCYwgQlMYAITmMAEJjCBCUxgAhP4N0D+7yZgAhOYwAQmMIEJTGACE5jABCYwgQlMYAITmMAEJjCBCUxgAhOQMOG8msDHxkSy3n8m/l3rMrEfJjCB68PpdP67SRD4T6Llk8bw8DAWi+XfTcZ/BCZ488fDZ2G+rFbrv5uECfwvxidxRv4d5+yzcLYnMIFPGv8n+97lcnn8fRr4tPr+LJ93h8Px7ybhU8NneV3+N+CzuD6fFZo/TT7qC9fT8/9VWj4r8z2B/3fxL795NYHPBpxOJy6XC5lM9on1KZPJqK6uJjo6GoVC8Yn16w6z2YxCobgu3TabDZfLhVx+Y37YtrY2BgYGcDgcBAYG3vD3rodPeo7/lf5lMhlWq5W+vj4cDgdBQUHX7be1tRWbzUZoaKj4zGw2A/icG6vVytDQEC6XC39/f/G7nxRuZJwmk4mWlhbi4uLEZ06nE6vVip+f3ydGy8eB1WpFp9Phcrnw8/PzGENNTQ1qtRqDwYDRaMRmswnlRC6Xf6r75no0O53O655hh8PB0NAQwcHBn+jvf9pnxul0fqz+rVYrJpOJgICAMdvYbDYGBgY8zsuNoqqqipCQEAIDA8XYNRoNCoUChULxqc+HOxoaGujo6CAlJQW73Y5cLkepVKLT6QgPDxftrFYrNpvtY50ru92OTqe7If7zSUJa7+PHjyOTyYiPj7/h72q1WoxGIwEBAZ/YnfBx8HHX3uFw0NzcLHh9cHCwF91SnwUFBcTHx+Pv7y8+s1gsnwivdFdiPqm929PTQ39/PxaLBbvdLtb1eutiMpmw2WziXhoPKpUKg8FAWFiYx+fXG8PH5SmfBvLz88nJyfH4rL29naioqH8TRZ8cpP0p3ZWBgYHjzrd7e/c76t+5Rjab7V+Wi0cbiv/de80X/hWadDodVquVwMBArz7UajUWiwWHw+Ghr1zvdz4uz/y059LpdDIwMCB46/X2gN1uH1dmbWtrw+VyfeJy1/8rkOSWzxK6urowm80e8qMUjDB6LJKecKO8RKvVYrFYvOSu/5N9L53DGzmPozE8PIxCobjuGn2cvk0mEyaTCWDMc2OxWDCbzYLXfFKQ+E1xcTGRkZH/Uv8ul+uG5uXChQtEREQQFBQkZI7Ozk4CAwPFuC9fvkxCQsLHXhez2XxD8tSnBZlMhlarpaurC5PJRFBQ0KdmR/qsoLW1laGhIQ8Zzmw2e+jnbW1t6PV6TCaTkI0dDoeQF8ZbT6fTicPhuKE1/0+UOcaDdC6NRiP9/f0EBweLMYw3FrVajVwu/9RsRg6Hg97eXuRyubAp/Ct8dDQsFgtWq/WG9Jzi4mISExM9zldfX5/QF/9VWmQyGV1dXeI+c+dLnwVYLBaUSqWQ1caiffQZHA/SPjSZTPT19QnZ7n87b/u08NnZbf/LMTg4iN1uJz4+XhwSp9M57mVkMBioqKigra2NzZs343A4MBgMJCQkIJfLsdvtDA4OevQJN6YU7ty5kxdeeGFcQy+MHH5JyJo0aRJ2u31Mp5TdbufKlSt0dHQgl8uJi4tj9uzZXgYmGLkYOjo6uHz5MjExMaxatYqBgQECAwN9tjebzZw7d46amhqGh4ex2+1Mnz6dTZs2XXcMNwJpPH19fSgUCmJjY8ecw6GhITQaDdnZ2dftt66ujhkzZlx3baxWK5cuXaKmpoawsDD8/PzIyclh3rx5PttbLBYCAwPZv38/CxYsICEhQRj+Dh48SE5ODjfddJPHd3Q6HadPn2b//v3MmzePb37zm5SWlmIymVi5ciUAJSUlWCwW4uLiiIyMJDg4WPyNB7VaTVxc3Lj7TlLkampq+Oijj/jRj36E3W7Hz8+Pzs5OTp06xeOPPy7a/6vOAIfDQX19PQaDgYCAALKzs4mOjh6zfUdHByUlJQwNDSGTyZg6daqYD4Dy8nKhaEt/fn5++Pv7o1AoWL9+vdcFZ7fb6enpwWg0EhQURFhYGEFBQYSEhPg88zabjba2NoKDg0lPT7+hcVZXV6PT6Vi9erWYx+bmZux2O7m5uR59v/feezz55JPiM4PBwIULF7j99tvFPHd3dzM8PExOTs4N8ShJIVOr1YSFhZGYmEhkZOSY9BoMBq5du4bNZiM6OnrMcUq/7f6719sLzc3NVFRUYLVa2bp1K4ODg5hMJlJSUjza9fX1cfr0abZt2zZmX6MhreGePXt48skniYiIELTs3buX9evXk5ycLJQ6mUxGZGTkdWl2Op00NTURFRVFUlLSDdFiMpkIDAzk0qVLREREsGDBAiG41dbWYrPZxJg1Gg2lpaVUVFTw6KOPEh0dTXt7O1lZWeM6ppRKJTt37uQHP/iBOLNKpVI4UdLS0pg6dep1769/FVqtlqGhIeD6665SqTh//jzDw8P4+fmRkJDA4sWLPRx4oyE59/39/cdVANRqNT09Pfj5+REaGkpoaKg4y+6QaOzq6qKvr4/Q0FASEhKIiYnx2a63t5eCggL6+vrEGVu4cCE333yzR3uJrg8++IBly5Z5fPazn/2M733vez7vyo+DG+GvdXV1OJ1O4biV/gICAsQcuqO8vJyenh6hYEm8MjAwEKfTyYoVK7wcNR0dHZSXl6PRaHjiiScYGBhgeHiYjIwMj3YSn/voo4/w9/fn/vvvF/fesWPHUCgU3H777R7fcTgcdHd309XVJYJe/Pz8iI6OHvMOVyqVYt3Hu/t0Oh3Xrl0jNTX1us4njUaDWq3m2LFj3HrrrQAEBQXhcDjYsWMHL7zwgkd7vV7PpUuXSE9PZ+rUqVitVuEo94Wenh4sFgtpaWk3pBhLaGtrw+l0Eh4eTkJCgte/q9VqTCaTkAPGU3RlMhnt7e2Ul5dTW1vL9u3bkcvltLW1kZub6yWryWQympqaqKmpobW1lWeeeQan00lnZyc5OTlj/k5raytGo5GoqChiYmIICQkZd4ySAXG8/d7X10d5eTlms5kNGzZgtVqxWq1ERESM2zf8c1+O/o1Pi0f6QlNTk3DoJiUl+aS7u7ub8vJypk6dyvTp0zGbzUKOGQulpaUcOHCAnp4e/vKXvzA4OEhxcTF33303fn5+HD58mICAAAICAggMDCQoKEj8BQQEMG/ePJ/9SvNkNpuvGyjR3d1NbW0tU6dOJTs7G6vV+onI/RJ0Oh2lpaXU1dWJfXX77bczadIkrztIr9dTXFwsgiUyMjLIzc0Ve1Va848++ojly5d73QPXw9DQEGazmejo6OuOgvy04AAAIABJREFU8UZl3WvXrtHV1UVmZqaXTDQWOjs7aWxsxN/fn5CQEPE3+kFzi8VCcXExWq2W2267jfDw8HHXVKPR0NDQgFqtBkZ4oMvlYsmSJWPKj11dXahUKiZNmvSJOvkNBgN1dXXY7XbCw8OZMmWKT34v7bdDhw4xadIk7rrrLnHm8/PzSUxMZPHixR7faW5uZmBggGXLlok90d3djclkYsqUKaKdJGMdPXoUuVzO/fffL/o+e/YsAKtWrfLoW6PRUFVVhUKhIDIykilTpngFZDmdTurr66mtrSUqKoq4uDgiIiJISkoaV25wOp00NDRw9OhRnE4n3/3ud2lvb0ev1zN79myPtkajkStXrgh9Pykpacx1b2hooLq6WgRPBgQEYLPZ2LJlCxEREeKc9fT0cPToUebMmcOMGTM+1vmRDLHj8fnTp0+TnZ3twR9vRNc0Go3U1tZy5swZ5s+fz2233UZjYyNRUVEkJiYCI7whMDCQI0eOiL0q8f/Dhw+zZcsWsd//9re/8corr9zw2Lq6urhy5Qp6vZ7Q0FBuuukmL72huroaPz8/goKCiIiIEIb3oKAgobuOBavVSkNDA35+fsTExBATE+PFf1wuF8XFxVRWVopxJCUlsWbNmnF5eH9/P42NjURHRzNz5sxx51sKEA0LCxv3XjKbzTQ3NxMQEEB0dDSRkZE3ZM9Sq9WkpaXhcrnEXEq/I53TU6dOkZqaSm5urqC1vb2dsLAwj6BbyQ5z7NgxkpOTycrKErzvgw8+ICYmhttuuw2AY8eOASN6h5+fn7gvJZlq9erVXutjt9tpa2sTMlpgYCAKhYKYmBhmzZrlNT673U5RUZHQsVNTU732yLvvvkt4eDhRUVFERUURERFBREQEoaGh48qNkmMpLCxMzMl49kAJkm7my1ks9dPc3MyVK1eoq6vjscceIzY2lvr6eqZMmeIl2xkMBqqrqzl//jzTpk1jw4YN1NfXExISQmZm5ph0qFQq+vv7CQsLIyYm5ro6YlFREfn5+YSGhvKTn/yEixcv8u677zJt2jQiIiKIjo4mKiqK6OhoIiIiiIyMHLfPwcFBzp07h81mIygoiLS0NGbOnOlzzxoMBpxOJ7t372bWrFkebXbu3Mmzzz7LyZMnqaurIyUlhcjISEFPZGQkoaGhhIWFjWmnLSgooK6uDhixD6Wnp7Nu3Tqfd5/ZbKa1tRWXy0V4eDjh4eEEBwePe941Gg0BAQHXvWckh++N6KHSXlEqlVy4cIHa2loMBgOhoaGsXbuWBQsWePGVsrIyIiIiyMvLE2e7sbGRkJAQD/uTuw5/4cIFmpqaGB4eJiIigvXr1zNjxozr0jeBj4cJ59VnBJKAvHLlSnG46urqsFqtXk4GCX/5y19ISEigrKyMLVu2EBgYyB//+EeeffZZgoODUSqVHDlyhCeffFJceh0dHZSWlnLfffeNS09qaiplZWXMnDlTGNZHQ6vVcurUKaqrq3G5XLzwwgtUV1fT09PD3XffLdpJTOHixYucPXtWCLEnTpzgzJkzPP7440K4k5hEU1MTJ06cQKvVCudVVVUVHR0dPProo6JvqX1nZycnT57k2WefJT09HY1Gw/vvv8/f/vY3nnzySQ+mpVQqKS8vJzY2liVLlohI2vEEt8bGRs6fP09AQAB+fn6kpKSwZMkSn/PS0tLChQsX+OpXvyo+q66upqqqioceekh8ZrVaKSgo4NKlS+Tl5TF9+nSv/twv7xMnTrBo0SKSk5Pp7OzkwIED6HQ6Vq1a5cWUe3t7aWpq4tq1a8THx3PhwgUAIiIiuHTpkofzQlqfiooKtFot3/nOdygoKABGBMW6ujrhrOnu7qavrw+9Xo9GoyE8PBy5XI5CocBms/H00097KMcSXefOnWN4eJj58+czbdo0n0an4eFhamtrKSwsxGw2U1JSgs1mIyoqitLSUgYHBz3ay2Qy+vr6RDaNZDQd60KUaDly5AiXLl0StDc1NfHggw96nD0JDoeDv/71r0yaNImFCxdiNps5c+YM7e3tPPzwwwBs2LABs9mM0Wj0+pMMiqPnurS0lKNHj2IwGAgMDMThcDA4OMi2bds8HGMwIkwcO3aMoqIidDodr732Gk1NTZSVlfHAAw94jVOn02GxWLh06ZLITpHmu6GhAYfDQW5uLhaLhY6ODurq6mhvb8dsNmO32wkLC0On01FSUuJh6K2trUWlUpGTkyPm6ezZs6jVajZv3uxFR3FxMRUVFZjNZsxmM5GRkWzevNmnAVSj0XDo0CGqq6tJTU1FqVQSFRXF17/+dY/1lOavqKiIjo4O7rzzTmJiYsYVbnQ6Hfv37yc1NZXKykq2bt3K0NAQb731Fj/96U899oaUneXujLweOjo6qK2tRa1WU1xcTF1dHQqFgsDAQMrLy9m8eTNOp5Pa2loqKyuxWq088cQT9PX1MTw8zOTJk736tFgsnDlzhuLiYoaHh3nppZeor6+nra2NtWvXjklLX18fZ8+e5cKFC8IZJZfLCQ0N5cqVK2zYsEHM4Y4dO5g1axYajUZkch44cICHH37YpwHLaDRy7do1qqqqcDqdmM1mYbzt7Oykrq6OrKwsofTfyNwZDAYaGhoICAggJiaGqKio6zpcwsLCOHHiBHq9nszMTIKCgvDz8/OIQJPG+M477xAQEMD06dPx9/fn/Pnz1NfX8/jjj3spPdeuXaO6uprBwUFCQkLEGq5evdpLgZD2T29vL6GhoVitVsxmMwkJCfzgBz8Q7aR9VVhYSHV1NcPDw5jNZoKDg/nCF77gYeiT2p4/fx6lUsm9995LZGQkra2tHD58GKfT6WHoOnv2LGVlZfT397Nv3z6hbIaEhGAymcY02Ot0OrRaLcHBwcL54uv8XLt2jba2NhQKBWFhYcLoPdoIVlVVhdFoFNmFCoUCf39/kQl2zz33eCimCxcuFAbY4eFhjEYjZrMZi8UiAgTcYTKZ+Mc//sG0adOor68X67tjxw5GFxZQqVRcvXqVuro6MjMzhWMtISGBqqoq8vLyRFt3ZWXnzp3Ex8cTFRWF1WrFaDSSk5Pj5byy2+2cPn2a2tpajEajyBwLCwvjO9/5jsc69vT0cPHiRU6cOMHChQt57LHHOHv2LCEhISxatMijX5vNRlNTE5cuXcJkMnHkyBFhjBgaGsJms3n0rVKpOHPmDPX19fj7+/ODH/yAyspK+vv7ufvuu0U76b/V1dVUVFRw/PhxfvjDH5KTk8PRo0dZtGjRuI7x/Px8CgoKsFqtWCwW/P392b59uzACFBQU0NTUJKKEJR765JNPjrn/du7cyerVqyksLEQulxMeHs7evXv53ve+51NR3717N8uWLaOjowOFQkFQUJAIrvIlR5w5c4by8nL6+/sZHh4mNjaWRx99lKysLI92Q0ND7N69mwcffFDwHI1Gg0ql8pCPpHXfu3cvgYGBVFZW8oUvfIGBgQHeeOMNcYeMhjT3bW1tHDhwgKqqKvz8/AgLC8Nms/HII4+waNEi7HY75eXlxMTEMHXq1OsafIaHh2lrayMiIoKwsDAiIiLGdOK5Z2deuHABg8Eg7rhHH32Um266yUPGLCwsFI7C6dOnc+7cOUwmExs2bPBpUHQ4HOzZs4df/OIX/PjHPxaGwqKiInHXSE4wvV6P1WpFr9cLmcDPz8+n88rhcFBbW0tJSQkZGRnccccdaDQaZDKZkC8leq5evUpxcTElJSXMmjWLp556ipMnTwKwdu1aj+y906dPExUVJYws0nqM5XSVeMSJEye4du0aq1atIiUlhUuXLrF37142bdrElClTPDLp3n33XTQaDZmZmVitVv7617+yZMkSNm7c6NF/WFgYHR0dJCcnC0feeNHNarWagoICtFotgYGBhIeHs2TJEp/y1I3IulI0f1VVFcXFxZw/f54HHniAlJQU3n77bbKysli+fLlPWsxmM2+99ZZwWEvZAn5+fjz33HMeNOzfvx+z2cypU6dYunQpCoWCl19+mS9/+csetEtz/frrrxMYGEhmZqaIuNfr9V7OH6m9xNuOHTvGY489xh133MF7771HTk4Oc+bM8di3g4OD9Pb2inMTHh4+pgHcbDaze/duWlpaSEpKYmhoCLVazbPPPuvhXIKRe6e5uZnW1laCg4O5dOkSTqeTqKgoioqKuOeee0Rb6QwWFRURGBjIsmXLxP6RHI3u/Q8MDNDZ2UlzczNpaWl0dnZis9mIj4+ntLTUK0tXrVbz/vvv09vbS0JCAkqlErvdzvbt20lISBDzdvnyZY4fP05YWBjNzc3o9Xp6enpYvnw5TzzxxJhZYUqlkv3793Pbbbdx/Phx8fmRI0eYPXu26F+lUpGfn09XVxfDw8OYTCZmzpzJF7/4RY+7QVqf1157jVtvvZV58+Zht9uxWCwMDw8LnVhaw8jISJKTk6moqKCnp4e8vDwyMzPHDSLRaDRcuXKF9vZ2NmzYQFBQEFqtlri4OCGnSv1HRERQWFjIzTffLOSp6wWZSfJYX18fQUFBQletqanB39+f9evX43Q6aW1tpaysjL6+Pg4fPkxISIjIDKiqquKRRx4BRmwDKSkpXLx4kZycHEJCQnzaGtwNtu+++y4KhYK5c+fS0dHB7373Ox588EEPJ0ZFRYXIflWpVCQnJws5LSQkhA0bNviU27VaLR999BFNTU0MDQ1hsVjIy8vjwQcf9FjLwcFBDh48yLp160hPTxcBsUqlkieeeMIn7T09PeTn51NZWUl6ejozZ87k1KlT9PT0sG3bNtFueHiYixcviqCuxMREFi5c6OUQkNrv3buXq1evotVqhU5ntVr529/+5tPpJjmgCgoKePLJJ6mvr+e3v/0tUVFRPP300x6yoEwm48SJEyQnJxMZGUlzczP/+Mc/uOuuu4iLixN7oq+vj9raWpqbm3G5XBQUFAi+UFVV5aFfr1+/HqPRiMFgwOVyiTtTq9XS39/vM1iztbWVv/zlL2RnZ3vIrmlpaT6dV7t27UKpVKJQKNDr9RiNRrZt2yaczlIGl1KppLGxEaPRiMViwWaz4XQ6CQgI4Oc//7lXvzAidy1cuNDDKVJWVkZGRsaYAREtLS0UFxfT3NyMTCYjODgYp9PJ9u3bPc7z/v37WbRoESqVCqfTib+/P3v27OGZZ54R+8/dttLS0kJ8fLwIcmxpaWFwcNDD/ub+nZqaGmFTkAI9Nm7c6BUw6C5zVFVV8eijj3LkyBFgxOkoBasMDAzQ0tLC0NAQRqORwcFB0tPTPXTD0Xj77bdxOp1kZmZisVj4xz/+weLFi9m4caMXH25ubhb65PHjx4Wz0+Fw0NLSQlBQEKmpqQwODmI0Gunu7kav12MwGLDZbPT19fHtb3+b+fPne9GhVqv58MMP2bZtmzjDH330ETt27OCZZ57xClw+cuQIVVVV4ow5HA40Gg2//OUvvYILnU4ndXV1Irhn+/btdHV1odPpvBxAUt/ua+Z0OiktLWXJkiVedEt0ffjhh1gsFp566iliYmKora3l4MGDKBQK5s2bh8vlYnBwELPZTEFBAfPmzSMvLw+73U5AQAAlJSVMmTLFp/NK0rOfeuopwsPDqaysZO/evWzdulXIgZ+1zMb/VEw4r/7DoVQqhaMmOTmZ1NRUXC4XmZmZXLx4UTD90RGaUrTwN77xDaqrq0X6uUqlEkw/IiJCRByvXbuWqqoqjh07xty5c8elSTLc7tmzh9TUVME4g4OD2b59u8fF2d3dzUMPPcTBgweBESN5TU0Nd999txfNVVVVrFmzRjCeDRs28Mc//pHq6mo+97nPifqtMpmMxsZGpkyZwpQpU4QjRSqD5gtOp5P58+cLhhMTE8PChQs5d+4cdruds2fPsmDBAux2O4cPH6arqwuAJUuWcPHiRaqqqjycTe4wm83s2rWLWbNmkZWVhcFgoKCggK6uLrZu3SraqdVqLl++TElJCS6Xi6amJlwuF6mpqVy9elWUQ5CgUChYvnw5lZWVVFZWMjAwQG5uLnFxcUJQdTdWTZs2TRiu582bR2JiIuXl5axatcor9VVSxCMjI7Hb7TQ1NWE0GnG5XNxxxx1eCg8gsvbcyy1JhlYJd955JzKZjD179pCens6cOXOQy+WcPn2agIAAL8OmxMinTZtGaWkphYWF9Pb2MnPmTOLi4jwieaQoMMmg0NzcjE6nw2azkZiYyOrVq0Vbo9HIwYMHGRwc9BBeIyMjWb9+vc91lGg5fvw4r776qtibRqORH/7whyxevNhLATIYDCgUCqFUAMyePVsYTY1GI5WVlURFRREaGkpUVBQpKSnXNUYUFhayfv16Fi5c6DEmX4qDSqWivLycn/70p/ziF78ARs52bW2tz741Gg3Hjh2jtLSUkJAQSkpKRAaJ2WwWe9Zms9HS0kJhYSF6vZ6f/exnHuUKJMGtu7ubixcvUlxcTGxsLKWlpcjlclJSUmhubvaINHPHoUOH+OIXv8iMGTNwOBycPXuWN998k+eee06shcQjKisr0ev1/Pa3vxXfP3DgAAcPHvQ4Y9L8xMbG0tDQwJEjR0SEkuQAl+B+dmQyGVu3bqWlpQXwLEniznesVitdXV28/vrrLFiwgJCQEAICAnxmykiIiIggPj6euLg4QkNDMZlMolTMo48+SlRUFP39/XzwwQfk5uZSUVEBjOytXbt28fzzz3vRLEXAP/HEE/ztb38DRvhvSUnJuM6rpKQkvvCFL2AwGJg6dSqpqakMDAxgMpmYMWMGs2bN8sgi/fa3v01xcbE471qtdkyjs9VqpaamhsLCQqxWK8899xxWqxW5XE58fDxr1qyhrq6O/Px89Ho9KSkphIeHExYWNmbE2TvvvENvby86nU68ZWW323n77be92kprb7FYSExMpKamhosXL4pSLc8995yIupba9vX18ctf/lL0sWzZMr71rW9ht9u9+t+1axcZGRmcOnWKNWvWUFpaSlJSEp/73Od8ro/JZOI3v/mNx7+N5vHSXO/fv5+tW7cyd+5cZDIZJSUl/PnPf+b555/3mm+ZTMbKlSuF4D9v3jxqamq83knIycnBZDIJB1BPTw96vR6ZTMbGjRs9eIl0zurq6igrK2NgYEA4RHQ6Hffeey/z588X7c6fPy+yGYKDg7HZbKhUKh5++GEWLVrkcbevXLkSk8kkSgEPDw8zODgoFOnR0ZoajYbAwEASExNFtpavDC339k6nk02bNlFVVSXGI9HvDun3AwMD0el05OfnYzQacTgcTJ061ctpBCMRy7NnzxZ8xuVyibtyNFQqFQcOHOB73/seISEhwmnpvjbSHrlw4QIBAQHce++9DAwMiLH09PR40aFQKMjOzsZkMqFQKJg0aRIajQaz2UxaWhp33nmnR99NTU3o9Xruu+8+Tp06Jf6tqanJo5270vXEE0+gUqnEvVRZWenTwCHBZDJx+PBhXnnlFWHsqa6u5s033+TFF18ERqJ0H3zwQeLj47Hb7dhstutmyuh0OpYvX87Ro0cFX7BYLD5LtUpljFevXs2JEyeEE1Ry7PnCvn37+N73vifOT0VFBX/+85/5+c9/7rHHJAfR0aNHWbJkCXq9nlOnTmE2m8nNzfXY40NDQyiVSn7+858LA0RkZKTI0vSltLrPfW5uLl//+tfRarUMDg6iVCrJyMjAaDSSn59PQ0MDGo2Gl156icbGRpqamrj33nu9xqbVasnPz+fy5cu0tbURGBiIxWIhJydHrIk7JJoOHjzId7/7XeGoVKlU/O53vxOGUZlMRl1dHTExMTz88MNcunRJ9CFlwPgaoxR96p5R5n5u5HI5S5cu9blO4P32i7tx6Pz581itVqqrq7njjjuoqKigvr6er33tax53dmVlJUlJSTz88MNi/9tsNvR6vUefZrMZrVaLXq8XWeSpqalYLBZMJhM5OTljOumampo8ImzXrVsnDKPSb0h7RTJ6Sti8eTPbt29n/fr1HiWng4KCOHnyJO3t7UIWdjqd3HXXXR53gpRlc+DAASwWCzNnziQ0NJSSkhLq6up4/PHHvUro3oisK52fM2fOcNddd5GcnCzO+fDw8Lhv70nGH3fZZTQkGkpLS3nllVe4du0awcHBhISEYDAYvGRt9/v9O9/5jrg3JB47VlDLiRMnWLduncjqgxG9Wtrrkm7U1tbG8ePH6e3tFdkbg4ODrF692memvVKp5OrVq/zqV78Sn1VXV/P222/z05/+1IM/KBQKYfwyGo1UV1cLWWDZsmUeGUlDQ0OcP39eZMf/+te/FuXIOzs72bBhgwcdNpuN9vZ2tFotdrudXbt2YbFYkMlkZGRkCH1aoqehoQGDweCxNqdPn2bfvn08/fTTol1TUxOTJk3yGXgmjckd0rkYGBggNjaWnJwczpw5A/yz/JI7HTU1NfT09PBf//Vfoo8333yTvXv38sgjj4h20j5JT0/3GrsvB1pMTAxf+MIXgBFe//LLLzN58mQ2bNjgFXQg0bx7927CwsI4f/48n//85/H39+e1115j+/btXpl6LpeLM2fOUFRUJH5bJpPxq1/9atyArM7OTpYvX057e7sYk16v99BLJPtOS0sLeXl5InDH5XLxzDPPiD0uOQt27txJWloaCoUCh8NBQkICX/rSl7zG19TURGBgIM8++6z4t8LCQs6dO+dxx99+++3o9XoOHTpEbGwsaWlpGAwGiouLmTJlitf4pDWqr6+nvr7eI1ho586dvPPOOzzxxBOinV6vJy0tzSMAMz09nT/84Q8e/bnTXldXR3BwMN/5znc4fPgwMMIbdTodMLIH/Pz8OHr0KB0dHeTk5BATE0NBQQH19fU89NBDHllykmH9woULvP766x7jGSsj1z2zQuI7paWlPP744ygUCvLz83nqqadE+9WrV2M0GikqKiImJoaTJ09y3333MXPmTOCfvCw0NJSYmBhiY2MJCAigo6OD4eFhHA4Hq1ev9nAepKamiv/d1NSEQqEgLS3NwwY3ml6VSsXs2bM9+Jf7swXu0Ov1lJWV8eqrr4rP2tvbefXVV3n55ZcF3e76tgQp0Gy0fgMj+76zs5OioiKRLSmTyUhOTubIkSNs3bqVlJQUn/fqG2+8wcaNGykvL+fxxx/n5MmTQieAf94hSqWSW2+9lYKCAqGHS9mwo9HV1cWcOXOwWq0olUpg5N4bz7l94MABlixZwle+8hVgJPj7D3/4AwkJCR5OCem/Q0NDJCUl4efnJ+5qq9VKenq6T9vnjaCtrc1Dbti0aRNf+9rX2LRpk0c7l8tFXFwcKSkppKWlERkZiV6vR6fT4e/vL+yYs2bNGle+H8uWajabmT59OnPmzAFG+O3atWvZtWuX+J57cNWZM2f4zW9+4yGPj1VaW61Wi7mW7LpOp5P33ntP3Fd2u53Ozk4aGhqoqKjgzjvvxG63Ex0dTX9/P8eOHfPpvJIQEhLC0qVLhV1q9uzZnDlzRsgzLpcLrVZLUVERzc3NGI1GampqhNza1dXlpZ9JYw0LC2PNmjXExsYCsHjxYk6fPi3sCRPOq08OE86r/3BIF62URnn69GkMBoOo/Tza8y/BZDIRFxeHSqUSn0mXvYSIiAi2bNnCgQMHePvtt9FqtXz+859n1qxZ4x4yd2P90NAQdrsdk8kkLkR3Bp6YmCiyY2AkSmysEmzx8fG0t7eTkZEhyiv5+fkJJUMulwuGGhwcjN1up6KiQggmAwMDXqVOJFo0Gg0XLlzAbrezePFiDAYD9fX1LF26VJQAktJBAb7xjW/w5ptvAiNGCF+XsvtvKBQKDyF/xYoVfP/732fr1q2CBj8/P+Ryuajvv2fPHlHDODs72yP6TprnmTNnMnPmTK5cucLf//53du3axbp161ixYoVHVKK/vz9Xr17lzJkzpKam4ufnJ0p8SX25Izk5meTkZBYtWkRwcLD4d1/rLv3/lJQUVCoVFRUVTJ06Fa1WS01NjYeDRZq/y5cve5Q0yM3N5cUXXxzTWSNdpF1dXezcuZM9e/Zw++23s2bNGrFfwsLCmD9/PvPmzcNoNApB3lfJy56eHiorK/nSl74kooPcFeKx9rfT6WTy5Mlcu3ZNGAzGK/9ksVhwOp0UFhaKkiGdnZ1MnToVGBFYWltb8ff3x2q1erzh4nA4SEpKYtOmTV70JCQkiCwMyWk32ojtHjEcFxeHRqMRNI735lBWVhZPPfUUGRkZTJ06lZSUFNRqtTAqSg7xsLAw7rrrLqZPn45SqWTx4sUMDg4KhVGa/7CwMNLS0khISEChUHDu3DnBo6ZNmyZKlrnDYDBgsViEAOTv78+aNWs4deqUz3Wx2WweQqCUSTeap0nIzc0lKyuL8vJyrly5wpUrV1i0aBGzZ8/26UCNiIjg5MmTQnFpaWnxEHwlQVMul4u1lUpkqtVq1qxZ41VuTEJqaiqpqaksXrzY600laQ37+vqIjIzk85//PI2NjcCIkDZWGQatVkt8fDwKhUKMR6vVXvctLqkc01iOeHckJydz7do1YYCUMknGMhJFRUWxadMmbrvtNgwGA+np6TgcDkwmkygrptPp6O/v59y5c7hcLmw2GxqNhhdffNHLyanT6aiqquKPf/zjdWl1x5YtW0QWiFwux+FweL0zISEiIoL3339fGPwkx9dopUcqF/L973+fy5cv8+CDD7J582Zefvlln0K4TCYjJiZG3NtS9ldISIhP3iMpA1JfS5cu5dixY2NmNL/77rt0dnaSmZkpIiQl5VbaXykpKaSkpHDLLbfcUOkyGClNk5GRwUMPPSSyaaS1dMelS5dYtWoVSqWSpUuXkpiYyPHjxwXvcB+fe1RldXU1iYmJPiP6JFy8eBGHwyHewJHJZCgUClE+cHR0pMvlIj4+npKSEnG/dHd3+5y7xMRE1q5dS1ZWFqmpqaLMlK81keZx0qRJDA0N0dnZSVJSkkcQxujvSUEyo7N4fEGn0zF37ly6u7uFsqMzIQtvAAAgAElEQVTX632+1SaXy0lMTCQxMZGlS5diMpnIzc31urvd+05KSsJsNotzpVarvRzsEu02m43U1FTMZrP4/euVvLNYLEybNg2XyyV4svs+sdlszJkzxyf/H6/PrKwsqqursVgswIgBZazMd7vdTnZ2tnBkWK1WmpqavIJ73PsfHcgwY8YM0b971GhYWBiPPfYY//3f/82HH35IXFwcW7ZsYdGiRR7OCKnf2NhYqqqqBM9ub28Xd9Z48nRISAhTp05FLpeLckuTJk0STpqmpiYeeeQRduzYAYwYvC5fvuzhvHLPjurv7+crX/kKx44d46mnnuL999+/braqv7+/l/xhtVo9ZB5pL3V2dgpe09/fL/buWJgyZQpFRUXizBw6dMjDECf13dzcTG1trcimkMvlpKWleewf9wj41NRUFixYIAyaY5WjtFgshIWF0dXVRXJyMjCiK4zOKIyKimLLli1UVVWh0WhEFYOOjg7KysrE2fG1lpMnT6aiooKQkBCio6ORy+UMDQ2J8yO1dzgcpKamUlxcTHZ2NkFBQVitVhISErwySHJzc8nLy0Oj0aDVaoWTZvQYpf+vUqnYvn27WOtFixbxk5/8RPAUX7xqPFlX0rUUCgVOp5Ouri7haBweHh63xHNkZCRLliyhsLCQjIwMj7K5oxEVFUVfXx9Go5GIiAhR8mgsWebmm2/m+PHjLF++nIiICFFyciw4HA7CwsIYGBgQVUqk0o7uKCkpwel0CgO8JLuMhvs8pqenMzg4KO4Ef39/rwAZ+Ke+tXDhQkJDQ8Wa+XK+JCQkCCdNRkaGiNS3WCxERkZ6RaunpqayadMmli1bJkq1SW8A+yqBJ/Euk8mETCYjKChIONbckZSURFdXF93d3YSEhIjyoEFBQeMa4KQ5uHLlipiL5uZmocdJ3w0PD/eKps/IyPAo+SzB6XQyd+5cXn/9dVatWiUy8H3pZAaDgatXr4onEebMmYPBYOCtt94iNTWVhx56yIuWxsZGfve739HU1CQyQ3w5UAHhAJL2h+RgGq88OowE1Ol0Oq5evSqyBNVqNdOnTxdt4+LiiIuLY+7cueMauIOCgvjKV75CQECAsCHodLox9WspeNm9dJvBYPDSL1JSUtDpdBgMBr773e+Kz9esWSMcTL7GFhwc7JGdI5fLycrKoq2tzeMzq9VKR0cH7777Lrm5ufj7+9PS0iKqS4x1x4eEhIgS6TAS5DNaNikpKeHHP/6x+HzZsmU8//zzHm0dDgdqtRqr1Upubi79/f3i3ErZKeNBoVBgsVg4cuQIDoeDJUuWcPz4ccGrDhw4gMPhIDo6mtjYWN555x10Oh0/+MEPfMqEsbGxxMbG0tbWxpYtW7z48+j5GBoa4qOPPqKrq0tkm2VlZXHvvfeOyS91Oh1dXV0iS9C96oH77zkcDmbMmCGqmkhz4i6P9vT0UF1dzapVqzh58iQpKSmi9F1kZKRPWUB6M9tkMtHb28vg4CA2mw273U5QUJCwY43mKVKw7qJFi9i7d68IDv/Tn/7kNS/Tpk2joKAAtVqNXq+nq6vLQzd27z85ORmtVkt9fb0I0lYqlV4lTd2/k5GRIbJdXS4XycnJhIaGegVISXTFxMTQ39/PhQsXCAsLw+l0cvr0aUJDQ2lvb+fDDz8UfYSHh4sygL6ypGFEPkpOTub8+fNCbtDr9aSmpnrNhUwmIy0tjbS0NJYvXy5k29F2hz179rBhwwaOHz+OzWYjMjJSZBwHBQV5lVCU9qOkl//9738Xwa5NTU2Cl49+v3vt2rXU19eTmpoqMrFH8x2pvVqtJjIykmXLllFaWirG7n5HSoGSVVVV6HQ6PvzwQ/GOn0ajue5b13q9ngMHDogM5ra2NvFEjbSGaWlpbNy4EZlMxqJFiwgLCxMymFQZzBcMBgO7d+/mc5/7HOnp6bS2tpKeni722f+tEuD/GzDhvPoPR3x8vChXIxlOpKiqxMREwSBGH4rQ0FAhcNjtdv7xj39QU1PD+vXrOX36NOfOnSM5OZm0tDTUajV1dXU88MADJCYmYjQax30DQIpSbGhoIDIyknnz5om3VNxpmTp1KgaDgUOHDhESEkJra6uoOz+6PxhRwqSSSAkJCVy+fJmkpCQ6Ojro6upi2bJlwqg4f/58ioqKqKysZOrUqbz66qvY7XavcofuES6pqam0tbVRVlYm0mNPnjzJSy+9xObNm7nrrruorq4mNDSU6upqoax2d3f7VNQ0Gg1nz54VBunDhw+Tk5NDUFAQnZ2dQiCTGHNUVBSrV69m0aJF11W4YETouHTpknhgcdasWVitVgwGAy+//DIbNmwQEQZSaafS0lLi4uJobGwkMDCQ7Oxs/vCHP3Dbbbd5CMkSXV1dXZSWloqIfMkA8NBDD3mVS5gzZw5nz56lq6uLsrIyTp8+zT333OPhvIKRyyYxMZGioiKmTZtGaGgoKpVKPJDpCz09PTQ2NuJ0Opk3b55Qln/yk5+wfv16Vq9eLeaxv7+fsrIyOjo6AIQB4M477xQXrtPpZObMmT4zyNzHNBpSCvzrr7/OkiVLcDqdXLlyhenTp1NbW0tgYKBHyQ4pInLfvn2kpKTQ39/PwMAAOTk5vPTSS0yePJl7773XI9pJKoGl0+l8ZlXAiEHrgw8+oLW1VURluVwuVq1aJb4jtY2IiCA1NZUTJ07g7++PRqPh5MmTY45dwrp16zAYDNjtduLi4jwMoe7IysrC5XJx4MAB8vLymDJlCkNDQ0JRioqKYsmSJcTFxZGWliYMFOMpX35+fuTl5fHWW28Jx0FbW5sQ3kYL1jk5OTQ0NLB7925mz55Na2uryMgcDem7CoVCRKXl5+fz2muvkZ2dzaZNmzwyjCZPnoxer+fYsWPIZDLeeustlEolGzdu9Jhnp9NJTk6Oz3n1lYXhDilCvLCwkOHhYaEYxMXF8cgjjwhn/YcffigEO6n0kzskWhISEkhISBB10PV6PeXl5V6GjbHmprS0lP3796NSqQgKCiI8PByZTMaPfvQjYfzauHEjO3bswGQy8fvf/56Wlha2bt06bgkqGDFKDAwMUFBQgFwuF++0ZWZmsnbtWo/MMMkA4Evxstvt5OTkoFQqCQsLE3N2vQdQKyoqOHfuHAMDA/zsZz+jt7eXvr4+L4eJ1WolOjqakpISlEolZrOZxsZGZs+ezY4dOwgNDeX+++8HEOXFhoeHCQsLo7OzU7wZ6Qsy2Uipltdee02UQXU6neTm5noZbKRI7F/+8pfccssthIeH09zczIwZMzzOz+h7tampiStXrtDZ2Ul4eDjt7e0MDg7y4x//WBiHDQYD5eXlNDc3izmUy+XCmepOr9S3lPU6HoaGhkTWs5+fH1lZWahUKoxGo8/2BoOBjz76iIaGBgYGBvjNb37DlStXuHr1qpcR/s4778Rms2G1WkV5FClYx1dGXFJSEnl5eRw5cgQ/Pz/+8Ic/oFKpvJxc4Bl9XlxcLN7dkpyKd9xxh5fjQ6FQ0NjYSH5+PjExMSKC+LHHHmPBggUe/ZpMJrq7u9m9ezeLFi0SRlv3twql/86cOROVSkVpaSm33HILnZ2dKJVK4dB3h3vk7/nz52lvbxeZZcPDw6xYsYJ169aJMzhjxgwqKio4ePAg8fHxVFdX09ra6pVVL6374sWLKSoqoq+vT5yDgIAAn84riRar1crg4CCvvvoqK1asECWElyxZgk6nQ6/X09TUxJ/+9CcWLVrkUVN/LB4SGBjIxo0b+ctf/oJcLud//ud/6Ovr83hv0R0hISFs3LiRd999l7CwMHbs2EFnZ6coHe3LIHLt2jV+//vfs2LFCuRyObW1tcIoL0XPyuVy2tvbOXfuHJmZmUKhj4uL82lwTkxMZOXKlZw+fVpka12+fFm8V+EL7saU999/X0SDSo6kyZMnMzQ0RHx8vHD+w4jBc6wgraGhIcGnhoeHgREdQsoo9gWn08nNN9/M/v37uemmmwgKCqK6uprk5GSPcS5btozLly9TUFBAbm4uZ86cQaVSiaw/X4iIiGDp0qXs2bOH9vZ2nnnmGZYsWSKC39xLc544cQI/Pz8GBgaYMWMGxcXFfP7zn/fZb1BQEAaDgbNnzwo5va2tzcN4Jp2zZcuWUV9fT3FxMQsXLqSgoACNRsMtt9zisQ6Sg1ylUhEXF8eq//+doGnTpomgpNGQfmPDhg38+c9/5u2330Yul9PZ2cmWLVtE2VfpN6xWKzKZTARMWCwWGhoayMvL4+jRo4SFhbFixQpgJKCrqqqKhISEcSOJ8/PzxTs17733HvPnzyciIgK73U5oaKiYk9Fn4UZl3VWrVtHW1kZraytz5szh4MGDOJ1On7KGe0BVb28vJ0+eJCsrC4fDwfDwMHl5eWzcuNFDNrz33nv56KOPMJlMFBUVUVZWxvz5833KjpK8cPjwYfbs2SPGFBkZye9//3ufa7NixQrq6+u5evUqt9xyC+fOncPpdAoDlLtzQTKOjw7Q8gWbzUZ3dzd/+tOfmD9/PkqlUpSpq6urE1UW3OdlcHCQo0ePotVqkcvlQm/74he/KHiiZFy+//77hayYlpY2Jh1S34GBgRQWFqLRaFAoFOJOW7VqlYfTcNq0aTQ2NrJr1y5yc3Pp7u6mra3No3IFjNzZNTU1aDQakpKSCAwMxOVyccstt/g0ELo7XXt6eti7dy/+/v5861vfIjMzU8hSElQqFSdOnKCvr4+8vDx6enpQqVTiXLqvv/S22LVr12hpaRGO3KSkJK/S3mVlZbS2tmI2m0lNTWXbtm2CX7744os0Nzd76Kx2u53k5GRaW1sxmUz4+fmh1WrHzN4dHBykp6dHvMMZGho6rrwkzcvdd9/N7t27aWxsxG63884777By5UpRqlgar9lsprCwkFOnTomS9wqFgvT0dJ5++mngnw7r3t5eIiMjSUxM9OkckfqcMWMGdXV1vPnmm2L9AZ/PQxgMBmQyGRUVFcLg7KsyjPucazQaCgsL0el0zJs3D6VS6ZGhINEbHBxMZmYmHR0daLVaOjs7MRqNZGZm8vzzz7No0SLWrVvnQXteXh7V1dVcuHCB7Oxszp07R319PXfccYdHu4yMDFFBR9JlRwfgDA4OsnfvXiIjI3E4HLzxxhvMnz9fyIGxsbE+36eRfmPhwoUolUqKi4uF3NrT0yPOQ2hoKDqdju7ubiwWC5mZmfj5+fH+++9jsVj47ne/6+EQleavt7eXa9eukZGRIT7zFeTY3t7O1atXRckznU7Hvn372LdvHw8//LBXtqIU1Pzqq6+Ke8BoNHLPPfcIR747z25tbeX1119n/vz5mEwmWltbmTFjBp2dnQQHBxMQEEBcXBzDw8OcP39elBe0Wq1otVoWLFggymNLSE9PJzExkerqau68804UCoXISJ88efK4ZVlTUlIwm83ExMRw9epV7Ha7qIrkjq1bt/LOO+8QFRXFoUOHuHr1qocNC/55Dm+99VYOHjxIe3s7FouF/Px8li9f7jMDXPrOwMAAO3fuZMWKFSQlJVFbW0t2draQPUY7HWfMmIHBYODSpUsMDg5SWlrK8uXLWblypSgLaTKZUKlUmM1m+vr6uO2221izZo3PuZCygo4cOcL06dMxGAy0tLQwd+5cPvjgAyIjI4XcIEGv11NSUkJZWZkI5nQ6nUybNk1kAUpOba1Wi1Kp9Aj0fv755z32qjSXERERTJs2DaVSSW9vL0qlEovFQnR0NB9++CF33HGHyHyVyo2++eabzJw5U+ifgYGBPPjgg17zHBAQQFRUFGfOnBG8d7QdJDAwkLy8PIKDg1GpVMyZMwelUonVaiUmJmZMG4hEv5+fHyaTiV27dqHT6YRz7OzZs9jtdl566SURBLJ161bUarVHULcvuNOvVqv561//KiqeBAQEiBLov/nNb677PusEbgwy1/WsbhP4j4BUf1OtVova6IODg8TGxvo0xEslloxGI1VVVQQFBTFp0iSys7Pp6uoSZUg0Go3oX61W09XVxaOPPur1rg541ug/duwYzc3NZGZmsn37dlGD+KGHHhLtJKNcaWkpfX192Gw27r77bi8mK6GpqQk/Pz+GhobQ6/XY7XbxnoPBYGDz5s0eyoRer6eqqoquri5Ros6XsjE6Fd09atbhcKDVagkICCA8PFyU9isuLiY6Oprc3FwuX77M6tWrvd4W6+vr48SJEwQEBNDf349SqSQ1NVXM49133+2RIuxeVuHy5csMDQ0REBAgLoj58+cTFRXlURpFiiZPSUlh4cKFou3x48dpb28XRh29Xo+/vz86nQ6NRkNISIgotaXT6cjLy/Mqm2YymfjmN7/J+vXrRaSt9K6R+yUq0b97925uv/12cWGbzWavTBIJUq1lKZLSbDbz2GOPibR5dxgMBv7+978TEhKC3W7npptuEnM9MDDACy+8wO9+9ztBxy9/+UuioqKEMdpsNjM0NOSRCjw8PMy+fftoaWlh5syZwmg2efLkcSMzjEYjBQUFBAUFMTAwgNFoFGXebDYbcXFxHkZRqU62zWZjYGBAZNZJNEVHR4uIDovFIjICgoKCxqxTDoioE/dyacPDw3zxi1/0+I40J11dXezdu5eOjg78/f254447WL16tU/BUNpfBw8eJD8/n8DAQCG82+12fvzjH4toIblcTn5+Pm1tbVRXV/PAAw+wfPly8R6Se4mwd955h2XLlpGRkcHevXtpaGhgzZo1LF261CeP0ul0vPfeewwODjI0NCQUzbGi1SWnXHd3NzExMSxfvpzs7GyPNtJ33nnnHVHay2g0MnfuXJYtW0Z3dzcvvfQS//Vf/yWc/83NzTidTvz8/ITRYe7cuR68xF3JuHLlisim8/Pzw+Vy8bnPfc6ncOMeEf/73/+eJ554gtDQUHEu/fz8WLJkCVarlUuXLnH8+HGCg4PFmdq2bZvPKB+bzUZlZSUnTpxArVaLM7tu3bpx38WQ8Mwzz/Dtb3+buLg4tFotGo0GtVrNqlWrRGm19vZ2ZsyYId4sTE1NHffsuPOJqqoqUlNTCQkJweFwoNPp2LBhA5GRkVy8eFGcgfDwcKKjoz0ETmnOlEolb7zxBgqFgjlz5ojHhpOSksZ8AFWr1fLyyy9z3333sXv3bn7xi1+gVqt55ZVX+NnPfubRVqq9HRwcTHd3Ny6XSwjyUoS7dFdJ5SIzMzMpKCjg4MGDREREMH/+fK9SNjAS8NDd3S1oslgsaDQabrrpJp+Plr/33nuYTCb6+/vRarWidIjBYCAtLY1f//rXXr8h3d1SLXupdEdiYqKItCstLeX9999n5cqVwrmi0+lIT0/n1ltv9XIwV1dXc+jQIWbPnk1KSooo0ZGdne2xr6T3kKRHkpOSkqisrGT79u0ehhz3/b9v3z62bdvGjh07+OEPf0h7e7vHu3K+IEW1S/xpPHR3d9PY2EhERAS5ubnjGh5LS0vFm2wmk4mLFy8SHx/PV7/6VTFOaW5efPFFbrrpJm6//XYRaa3VasV7Bu6oq6vj0KFDKBQKBgcHsVgsDAwMcNddd3kZ72DkHpfea5TL5Tz44IM+yzZLtOzatYu+vj62bdsmousNBoMIbpLEeZlspLSyu0Pqnnvu8Znx5nK56O/vZ//+/bS2tmI0GklISOArX/mKl8zgjt7eXo4ePYq/vz8DAwMiKEMmk2Gz2Zg6dSomkwmtVivO1ODgIJmZmbzwwgs++9TpdOh0OlJTU6mvrycgIEAERPjKsO7q6qKvr4+ZM2eK8tjTpk0bs2SgRqPhvffeQy6XizevTCaTcJZOmzaNb3zjG8hkMsrLy0WJ67i4OAoLCzl69CibN29m7ty5HvT09fWh0WgYHh4Wj9bffPPN1w0mgJHSqHq9XgS4SFnZTz31FBqNhosXL9LZ2YnZbOaBBx7g2LFjJCYmevAd9/K6JpOJ9PR0Dhw4QEpKCq2trWRlZY1Z/kvCqVOnqKqqwmq1MmvWLG6//XaPAKuenh6uXbvG1atXRWbyfffd55WV6b4+1dXVDAwMcOuttwKICFn38o5S4JdCoSAjI0OUYzp+/Dh6vV4EkbhjaGiI0tJSzp07R0JCAiEhIVgsFu655x7S09M91kalUtHU1ERDQwMtLS3ExsZy//33ezkE3N/EOHPmDMuWLSMlJQV/f3+OHDlCYmIi9957rwfPVKvVxMXFiVLaUlS/+/uK7rBYLLS0tBASEoJKpRIlCQ0GA0ajUWRfW61W9u/fT0NDA729vbzxxhvU19dz8eJFjzd9AWEYlbIO4+PjRQnYqVOn8vWvf90nLTcq66pUKhobG6mpqaG3t1eUYBudueQ+h0eOHKGuro6nn35alBg0Go2Eh4d7lIgymUy0tbWh0WjEezkLFiwY8y0tpVLJL37xC+GocrlcwlE+loNHrVZTVFREXV0dXV1dZGdns23bNhEoJTmqjhw5QnFxMbNnz2bSpEnCWJuRkeEzA+fatWvU19cLh6t0/zqdTvR6PUuXLvXQdZ1OJ88++yxr1qwhJSVF3NkWi0UY7KUxyWQyTp06xfHjx0VpKylI76WXXvKZ4fDcc8+RmppKZmamuBtMJpNwjI3Osjh37hwdHR1ERkZy8803e8mZKpVK8GNJJpHeTBzvHbXLly+TnJxMQkIC7e3tBAcHExER4RWoV1ZWRkNDA1arFbVaLd7zkbLxv/GNbzBv3jxkMhn19fXs27ePH/3oRx6/5/52p/T7r7zyCnfeeafPd5tra2tJT0/3cv43NDSId+uWLVtGcXExa9as8Qo+kMp7V1ZWMjg4KEp+r1y5UjiWxoKUndze3o5GoyElJYWEhASvMnlXrlxh586dfPOb3/TQ6eVyuZiP1tZWCgsLKSwsFIGEdrude+65x8MoPBrNzc10dHSQkJDApEmTxgwaKywspLi4mKysLBGQuX79+jHfVy8rK6OiogKHwyHKkA8PD4sSXF/+8pe5+eabxToYDAbUajXh4eE4nU4MBgPDw8PExMR46VGSPaWmpkYEKNx9991emSFarZY333yTmJgY/P39qampYcWKFaxdu9ajLKqkz9hsNlEmVrIDZWRk+JTn3dcmOztbzJt01iVe4f62p/TGkMRXjUajTwcjwB//+Ee0Wi0rV64kNjZWyN3upU3lcjknT56koaHBo3KG9A7lU0895SXPS1ms0vxK45wyZYqXw/X/Y+/Nw5q80vDhm5CwhISEHcMuyA6CCoIL7rhRqo5arXbvtHZR29pO21k603ac6bS109babVq1Wq2tOjpq3VBE2QVkkX3flySEQEISSEi+P/id0/fNgs7v+67ru+a6+vxDG9+8Oe857znnOc9zP/etUChQWloKHo8HmUwGtVpNv6dUKpGQkICtW7dabT+xsbExm77XBx98YJHYmsrIuiCRSHD37l0cOnQIbm5uWL16NQWNAZNnhPLycixatAjV1dUwmUyIjIy0qQ+fk5OD+fPns+iZXV1dp6yKOXLkCD3DkYQHSXqQpATz+3K5nFYZEVrf/zdVNzqdDl1dXdRvIGv78PAwnTcERETegVu3buHSpUt46qmnwOPxoNFoaDW4rfPzf2NarRYqlQoikYgWNJBqVVLZqlAo8Ic//AFPPfUU7OzsMDY2Rs8IBBxkboWFhTh79iyt/hYKhXjiiSesAgRILDs6OhoSiYT29X9rer0ew8PDUCgUrITq6dOnkZ+fj6GhIUqHaG9vjy+//HJKEC3T/9TpdHQPvReg/Fe7f/u18up/xL7++mu4u7vj+vXryMzMhF6vxz//+U/8/ve/ZzkgzANYVVUVdu/eDX9/f9amRkpKb9y4gTVr1tyTUoQYmZA1NTXw8/NDeno61VMwGo0UmUM4iM+dO4fFixdPiRpkWnh4OCoqKmig1MfHhwbRx8fHWQGMmzdvIi4ujlKKmEwmusCYbxIcDgf9/f3Iy8uDXC6nNENLly6lfMNFRUXw9/eHu7s7/P39ERcXh5aWFrS2tmLz5s1WgxBeXl7IzMykdFBEUJ4shOY0IKTtBw8ehMlkQmBgIMbHx6FQKDA8PEwR18xDgEQioYg4k8lED1opKSks9JhAIMClS5co9YaXlxfi4uKmXMi1Wi1mzJjBQs4S54tppP1yuRwKhYImr8ydA4LEdnR0RGBgIP7+97+jp6cHjo6OFLFuzTgcDubOnYuEhAS6IZBx5PP5eOqpp1jt4PP52LRpE93MJiYmoNfrKV0Gh8NBYWEhZDIZQkJCIJfL0draio6ODqxZswaZmZlW3xOCElm1ahW6uroQFRUFV1dX6oBYQ/5zuVy0tLTQKjBvb29ER0fTthDqFSKgeffuXYyPj4PL5UKhUOCBBx5Aenq6RXuSk5PR09MDf39/WsptbWMmQTh3d3e88sorrL6zZaQfs7Ky8Omnn8LBwYEmU4aHhy0ONGVlZXj22WdZZfJEHJ15v+LiYjz00ENobGxEU1MTNmzYgOPHjyM6OpoGOkhwRywWQ6FQYOvWrZQWglSnMNuZk5ODlJQUtLa2gsvlYuXKlSzaFVvPJpPJkJiYiJkzZ9IAM0ELE2QymWcFBQUICgrCokWLKFLa3Mi1p06dgq+vL2pra5Gamkpp9e7lMJGAYHx8PB0f5rM6ODhg/vz5iImJQVNTEzw8PBAUFGThIDEPMREREVMKvNoyg8EAb29vKjAsFAotApB9fX04d+4cYmJiWJUg98PZ3NbWRmkpSXKXUJT88MMP0Ol0uH37NiIjI1FXV4fQ0FCq1Qb8MoY8Hg8LFy6Eo6Mj+vr66Do5NjY2ZfKKIMNI4JXoBJmbvb099Ho9CgsLwefz4erqivDwcHpv5viMjIzQ+yxZsgRz586l77G5kf2LiH6TfcXJycmqhgufz8djjz0GYDLpzpx/JPnKtNbWVty4cYMmTyUSCRUPJ+0hbVer1ViwYAFWr15ttb/M14msrCxaWdbc3Izx8XGMjo7ij3/8I+sdX7p0KZycnLB48Tn0ZfEAACAASURBVGI4ODigsbERjz32mE0EMhE/v1cFCTFSSUj0txwdHWEwGDBjxgzaV8wAOY/HQ1RUFLhcLsrKyuDk5DQln7s5Z/nSpUuxf/9+1jOS91AikSAoKIjSJrm6ulpNKBPEZXR0NOX1J2uaLX2Y9PR0eoi7VyU2ALi5uSEoKMhmP5M2t7e30yA9MLln2uKwHxkZwfXr11maDfcyo9GIadOm4amnnqJJeFJFMDw8jJGRETg6OtqkQbFlTU1NyM/Px65du+g8rKqqQlVVFUtrgYx9S0sLGhsbMXv2bKt6ZeZtdnd3x7PPPguNRkOpyezs7GgQiowbMIn4ZgJkFixYAG9vbws6Kw6Hg+LiYvB4PIvAyv3Yww8/zPp/jUZDtcckEgkSEhLQ2dmJ0dFRfPrpp0hPT2dR1DLBWImJifTzdevWIScnB4sWLbKaEJVKpejs7ERMTAzu3LmDiIgIJCcnw9HRERwOxyKJe/LkSTz33HOsik1bRsZHqVRiYGCA3mcq1CkBdZD+tVWpbzQaIRKJsGLFCgQFBaGtrQ0ikQjJyckstgAmkOWll166J30l+W5CQgKkUilKSkogEonQ3NyMiIgIGshmAt9u3bqF9evX48yZM3BycqLUeK2trXB2drZIFjs6OiIgIAB3794Fn8+Hr68vJBIJuFwupUoFfkm4/eEPf8DevXsBTFIRNTc3W7Q7PT0dBoMBrq6uMBqNlKIpIyMDw8PDNgFM9+vrHjx4EG+88YbNhBLTyNwRi8WIjo6GQCCY8nzZ2dmJvLw8PPPMM/dFL2owGBAWFkbXUwcHB4hEIohEIpu+yfHjx7Fr1y6bWrekf5gUcwUFBZQSeufOnVaF5QMCAuDl5YX+/n7ExsZCJBLB0dGRBhbNwRYajQb+/v40OG40Gqc8b506dQpvv/02BRYODw9jcHDQZtKQqWdC9hyCuAcmUfsLFy5EQ0MDrXaJj4+n+rvm1t7eDg6HA5FIhGnTplGNbFv7FOn/u3fvQq1W02og8/Mvad+cOXMwZ84cyGQyOo7MvjLfi11dXdHd3Q2BQEC1Zpk0zOTeROOPacxqZ3MjusUPPPAAKisrYTKZsGPHDlZyhFmxDQB79uzBlStX8Oyzz+LcuXP3ZF4g/b906VIEBwcjODiYVl1GRkay1jkCoiAUp56envRcQmiU8/LyIJFIsGHDBvB4PCxatAhHjx61eL5z584hLS0NDQ0NFBQSERFBdQytGZfLxeLFi5GUlITq6mokJiZi+vTpNsedOZbDw8O0kh0ABa6Rdd9gMCA7OxsDAwMQCoVwdXXFrFmz6FnE/L4EDLdly5Yptdj1ej2qqqqwc+dOVFZWwmAwYPXq1RZ+Ep/PR0pKCvR6PaWTBUAp8235SITC/cSJE9i4cSMSEhKg1+vB4/Hw9ddfIyMjA1FRUazq3fLycqpp5ebmZtMXMhgMEIvFcHZ2RlFREQUQODg40GQteT8iIyNRX1+P7777DmFhYdT/tXVu5fP5qK+vp3GvGTNmWOi+kb52d3dHeno6GhsbERAQAE9PT9Z5wmAwsGiVm5uboVQqKWuIQCCwKQlCYoOXL1+mlcwEwGgryUSqgby9vREXF4ePPvoIarXaqt57aWkpli5dapW1wNxyc3MRHx9P2Uvuxx599FEYDAaq8U72DLVaDZVKZZGALikpQUdHB/h8Puzt7eHo6IiJiQksW7YMRqMRd+7cQX9/P70Xj8fD/Pnzbfr1Tk5OcHNzQ1VVFfh8Po0PkDnJjEsx53VSUhLCwsJYAHrzvm5ubkZdXR20Wi2l9BOLxTa1SIeHh3Hjxg2qTSwUCpGamgovLy+L85xer0dSUpKFT2xrnk1MTCA1NZWy65DqZXMNcg6Hg4KCAlRXVyM/Px+bNm2CRCLBd999h9DQUJuJMWDy/FxYWAiVSgUul4vY2FjKHMTsf41Gg6ysLJYuHomRWfOpyJy4ffs2rbhKSEhAQkICix7zV/v/xn5NXv2PWEtLC3bt2oW6ujrWhmtLZJBwqSqVSohEIpZzRBIgXV1d8PLymjLIY81IWTKT05oEDQE2DSDRibiXGY1GijQEJjcFAHjuuecQHBxsscGdPXuWOmokqL9//37s3LmTpetAFrqzZ8+Cw+Fg9uzZEAgEuHnzJr777js88cQTtEx106ZNuHr1KmbNmmUVfWNuxKG+c+cO7ty5A39/f4jFYnh6etKkGLM/yF+NRmMhZGyNioZwnDN/j1xD+ppslkePHsXIyAjc3d3R39+PrKwsLFy4EGvWrLEIrJPvEL2mW7duUYFmLpdLq0nM2+3m5oZTp05h8eLFlKOfcCITFPTFixfh7u5ON2yBQED1C6ZNm8ZyUpnOh0qloqKz9vb2UCgUGB8fh0QiobQKzORVdnY2li9fTn+LmfQCgI6ODqSkpNg8EFtLXNnZTVISZmdno6qqCiMjIzCZTFi6dCk2bNjA0sFhBq2ys7Ph7OxME8LTpk3DE088wbo+Ly+Pimj6+vpi+vTpuH79OkViMR0Og8GAa9eu4caNGxSp4u3tjZdffpl1cCVtuH79OiQSCdLS0vDTTz/h7NmzWLhwIR555BGbgYPx8XGa1AZA6a3IgYlprq6uGBoaQk9PD01EMzUPSNudnJzQ0NCACxcuYPXq1YiNjcXExAQLcdnf3w+j0QidTodz585BJBJRh39iYgIzZ85EfHw8HQ8SzCosLERTUxNMJhMMBgOtDvrLX/5iUQ1EEDIE9WpOw0CC3+TZXV1dUVtbCw8PD7i7u9OKOGuBtq6uLuzcuRONjY1YsWIFPDw8WILd5sakHhsfH0dhYSESExNpxeKZM2fQ0NBA1ziyfnA4HAwODsLd3d1qYkyn06Gnp8fmoWUq0+v18PDwwIEDBzBv3jw678k7TMbT2dkZtbW1CAsLo04yMyhobkwKn/7+fup0kuR+Z2cnFAoF3nzzTbz33nv4wx/+gJqaGpSXl1vtNw8PDyQlJVH6kftBVNnb28PLywt5eXk00Uqq6Zj3JoHv8+fPA5gMDBYUFODKlSt45plnaPUSE7F77NgxbN++HSkpKeDz+aitrUVvby9Lq5AJPLh69SqkUimMRiM0Gg22b99usR4Ruo68vDw0NzfTBAmpPrWzs2Mls/R6PX766ScEBQUhNDSUUmcpFApK1cA0o9GI0tJS8Pl8SCQSOs/FYrHVNVChUNBg6b36+ezZs1AqlQgODsaqVaus7vPMBFB3dzdOnToFnU6Hzs5OlJWVUWpdZntJ1UBFRQUiIyPR2NiINWvW4Ny5cyzkKunrGzduID4+HlFRUTh69ChMJhNqampgNBrp3sE0vV6PmpoauLu7QygUUk1LgnA3Nx6Phx9//BGtra3w9PSkND5McAhJIBCe+5aWFoyNjcHT0xMZGRmYNm2axbwpLy9HdXU1JiYmaLLAzs4Ov/nNb2wGinQ6HcrLyzE2NoawsDBKSWiOPi8vL0dJSQn8/PwgEAig0WjovhMXF8cae51OB4VCcU/QA7PfybPm5uaipqYGKpUKQqEQDzzwAA10+Pj44PPPP4evr+89uf1JxTvRnWlsbITRaISfnx+ampooBZ61sZFKpbh58yb8/f0hFArB5/Mt9j3S5qGhIeTn56OpqYkCXhYtWoTExESLKjqtVosrV66gtbUVGzduhK+vL8RiMYsqhgQDBAIBBTsRisH7oYY2mUxoamrCjz/+iM7OTvD5fCxYsAC/+c1vKAgtMjISL730Ev0OqWRngqOuXbuG2bNno6urCyMjI9QH3bJli802EL9ZrVYjNzcXJSUlGB8fp8F0e3t7hIeHY9WqVXRvqqioQGxsLF2n7vW+ODs7o7W1FWfPnkV8fDwcHByoxixJkgHAnDlzYDKZIBKJUFJSgq1btyI2NtYC6c0MaBIBdIlEApFIhL6+PkybNo2VwCJjU1lZSelbSVWqLXNwcEBGRgYUCgUGBgawadMmq36UnZ0dkpKSYGdnRxMMIyMjlD7VwcGBJq+YtE+XL1+GVCqFnd2kxkN4eDieeOIJFrWoSqWCh4cH+vv76fpP9FnMTSAQQKfT4eDBg/D19aXBUjc3N6tr8n/j605MTIDH46G9vR3e3t507bMV+Cb3HhkZQW5uLuRyOUJDQ+Hs7EwreJl9SQAk7e3tEIvFtMLWliaG0Tip2/OPf/wD8fHxdP0NDAy0qllCqGcHBgboWcF87JubmzF9+nRER0cjPj6e9V7aekaSyLh58yZaW1tpUJVo4lmbc0RDrqCgACkpKeBwOPQ6872BAK0IeNPBwYFKCFgznU5HdaYiIyMpjSTTh/X09ASXy0VfXx9qa2uRm5tLk/iEbtjf35/1rhJacQJM5PF4ePnll21WVwCTYKj6+noEBQWxQFFM35HD4eDu3bsoKCigiVKxWIzMzExaSUn6hVhfXx+++OILBAUFgcOZ1E+aPXu2RTLd3t4eP/74I2bOnEkrvgjThfk42tlN6rXk5eVh165dNitjiKlUKri6utLzKTB5HrXlOxAzGo24ceMGy0dzcHDADz/8gHfffZfVHsKacuXKFepjEC06Mi/UajW8vLzQ2NhI11TiSzLN19cXfD4ffX19qKqqgl6vpxU4Q0ND2Lt3rwVwbWJiAnfv3sXQ0BBcXV0xPj6O9vZ2SCQSq+sgh8NBY2MjrVAwGAzw8PBAZmYmvLy84ObmRs9aFy5cQHd3NwIDA8Hn83H79m3U19fjkUcesdh/mecQomNJdE/NYyVKpRJXrlxBWlralCAWEl8glIzr16/H1atXcfToUURHR+OZZ56xWtXY0NCA6upqyrwxMjJCaZWlUimrXwYHB3H48GE6HiqVCkNDQ/D09MQHH3xg4WdxOBysX7+eMksQI7TQTPP390d6ejpKS0tRWVmJoaEhLFiwgDIlmSdRLl26hIKCAsqC8dNPPyEzMxMrVqxgXcvhcNDc3Izc3FwMDg5STaq0tDRKr0wAuXZ2k7Tz5eXlFPhnMBigUqmwa9cuSvvJNJLoKygoQG9vL40xeXl5sWjkmW2/ffs2jh49isceewyrVq0Ch8NBZWUlenp6sHnzZnqdyWSCSqXChQsXEBISAqFQSAG/1sBozs7OuHLlCubOnQuxWGxxnbW2l5SUoKysjFaOx8fHIz093QKcQX4jKCgIQqGQrp23b9+GnZ0dVq5ciRMnTkAsFqOwsBBz5sxBd3c3RkdHrYKCmEnza9euYXR0FHZ2kxrZM2bMwCOPPGIB5iX9wuPx0NnZieLiYsTExFj1RwcHB3HmzBk4OztTXfDCwkLMmzfPInlF2nL+/HkolUpERUVBKBSioKAAra2tePTRRy10QQm94dGjRyloWCgUWmhKk3vn5+fD09MT0dHR4HK5yMrKwsyZM60CwoqKirBu3Tr4+PjQOLher58SSKBWq/HDDz8gICAA8+bNg1KpRFZWFqRSqQWonZyxSGKQy+XC1dXVJuBSLpfj5MmTCAoKQkpKCvr7+3HmzBmqiX6/56tf7f7s1+TV/4BptVpIJBLU19fTDa2zs5Pyh1ozg8GA4uJiVFZWUuqLsbExrFmzhjr5RGdo/vz58Pf3h5ubG1xdXW0K8TLRnWVlZSgpKUFUVBROnjyJ1tZWmvAhi0dfXx9KSkrQ2dmJwMBAiEQiuLi4QCKRWLRbqVSiqKgI+/bto59VV1fj8OHD+Mtf/mKBruLxeNQxJwu3Wq22ONyR62tra1mc6FFRUXjzzTdpf8bExODcuXOoq6tDd3c3FUN3d3eHQCCARCKxcJiYbQEmKw6Gh4chk8nQ3d2NHTt2sKiZmEH+y5cvIzY2ljrX1jZPk8mEs2fP0kM5Ccz4+vrS68k9S0tLLTjfX375ZSxbtszmxkyEbRsbG/Htt9+Cw+FAo9Fg4cKFrLJ05vVCoRA5OTkYGxuj4/zWW2/Bzs4OIpEI8fHx0Ov10Ol00Ov16O3tpRVp5ggr5uGhubkZixcvhl6vh729PaqqqtDQ0GC1FL69vR1SqRQXLlwA8ItWwZdffkn7w8vLi6JbxWIxHB0dwePxbCYDSFuKi4shk8nw7rvvgsPhYHR0FIcOHcLly5exatUqi7bcvHkTK1eupHQKGzduxCeffILq6mqkpqbS6wcHB7F48WIolUrw+XzExMQgLy8PSqXSoi1yuRzZ2dn429/+Rtuak5ODgwcP0uoqpjU1NSElJQU9PT2QSqXYv38/jh07hubmZptoNYIk27t3L+bOnUsPQK6urtRRIM+Znp6O/Px89Pb2orGxESdPnoSfnx+LpsVoNGLZsmUoKCgAl8tFQkIC5U5nOkzkYK3X67Fq1SoYDAZoNBpoNBooFAoL54rQqZDqOwCUkmJ4eJiVqCZGKttIVY85ZQox8pmLiws6Oztx6dIlStup0WiwZcsWGvwhfeHp6QmNRgMXFxc0NTXRg6stRDn5jf7+ftTV1aG1tRXff/89LeNfsGABZs2ahbKyMnR1dVGnrre3F+Pj43j77betIuVGR0dRUVEBlUqF0NBQCIVCuLi4wNXV9Z6VUVqtliJ1c3NzAfzC+08qNXQ6HZqamihYgsvlQqPRYMWKFaxkjbVnNZlM+PzzzxESEkIFgjkcDhYsWACBQEBpDwhtjjmHOTNhVFlZiaysLGzcuBFr166lBxRrCFqChp49eza+++47GI1GvPLKK/D396cJS9I+Ar5wc3Nj/du5c+dw6dIlPP744yx02PDwMEJCQtDS0oLh4WE88MAD6O3ttdABIPc+ffo0Nm3aRJMnQ0ND+PTTTxEcHEznDXnOiooKVFVVUZqqhoYG/Pzzz5iYmEBSUhJrzVEqlZDJZHjjjTfoby5cuBBvvPEGNmzYwDrQAaABweLiYlr5pVAosGXLFlaSmIy5k5MTsrKyEBYWRt8pc4CMRqPBN998Qysx79y5g9u3b2PNmjVWgTAmkwkSiQRRUVHo6OiAWq22WkHCNJlMhtDQUPj7+9P9uLe3l1ZxME2r1cLd3R3Z2dnw9/fHli1bqNanNRseHsYPP/xAaZjUajVMJhNLewtgJ95cXV2hVCrR19dHUbvMZyX9eP78eaq/6OHhgfz8fBw9ehTbt29n0eGYTCYcPHgQy5Ytg6enJ6WtI4hbc2PuOTweD3l5ebh06RIMBgMGBwfx7rvvIvj/aBPa2dmhp6cH4eHh9LPi4mJotVqUlZWhpqYGmzZtousi4d4/ePAgUlJSqHAz0UizNp52dnbIysqCSqXCM888QzVKL1++jLS0NERERFAatPvh9icJdIPBAKPRiB9//JHSs4SEhFisOUwgCwHguLq6Qq/XY2hoCOvWrWPNHWaVbWNjI1auXAmJRILq6mpcvHgRJpMJs2bNonOeJEi8vLxQU1OD1atXg8Ph4MCBA3jkkUcQFhbGOiRzOBy6NhBfUa/XY+nSpVNy5ctkMnz33Xd46KGHEBUVhb6+PmRnZ+PUqVPYvHkzent7UV9fj61bt4LH42FoaAhfffUVli1bxqq8J4FNmUyG4uJiWj1DgpS///3vLdDtvr6+lBbypZdeoih5wqIwMTGBa9eu4cyZM9i6dSukUilqa2vR2NgIDw8PCAQCuLi4UCora+NDqLFJ5TkwiV59/PHHWfNneHgYQUFB4PP52LlzJ1544QXKtsA0Mg+8vLzQ2dlJA4l9fX0YHh7GRx99ZBHgVygUOHHiBGbNmkUT1nw+3yZor7W1FUVFRRR81d/fD3t7exZtNzC5Z46NjaG9vR0LFy6kbWUGBYmR96+0tBTOzs5466236L8R/5K5fnt7eyM4OJjuA21tbcjJybFZcTw2NgZ7e3v09vaitraW6vKEhYXhT3/6E2sP+W98XULx880331DhckKxbg3lTn4jMDAQ8+fPp7pJZO4/9dRTCA8PpwAjAsI5duwYpfu0s7NDZGQkS1uWOd9XrFhB31VCSzoV4l+lUuGbb75BamoqPW8x9agIQOc///kPrVTicrk0mJyRkWE1OHju3DkkJCTg2WefBTAJbDp06BC8vLwQEhJikZAaGRlBRUUFKioq8MUXX4DL5WJ8fBxJSUms5DQwGYQTCATYv38/5s+fT5Phzs7OFprRwC+0Uh9++CHc3NzA4/FgMpkQHByMF154AQAo8OzBBx9kVaEZDAao1WoL8Ony5cthMBig1+uh1WpRWloKjUZjM3FFvtfR0YG7d+8iNzcXJpMJPB4PWq0WH374IWstPHPmDJKTk5GQkAA7u0k2lcOHD2P37t30N8g9AwMDsWvXLpogJtS95omGiYkJeHp6ora2luqKmUyTusRPP/0061oyPgQ419zcDDc3N5rsYo4d+W8fHx+YTCZ4e3tjYmICX331lVU9VXMjlJlMWjUi62D+GzKZDMPDwygtLUVhYSEF6q1bt44GuEk8JSgoCEVFRfj555/R0NBgMSeTk5NhMBiwbt06C0AuAQESI2vEzZs30dLSgqKiIggEAkxMTEAmk2H37t2YN2+e1T48ffo0IiIisGLFCvB4PNy8eROHDh3C888/zwrul5aW4qWXXqLglfT0dLzzzjvo7e21qJ4kfwlQilSTOzk5gcfjITk5mSbSCdvPpUuXWL6ri4sLy3ci92xra0NiYiJUKhVaWlrwt7/9Dfn5+SgpKbGq4ejp6Qlvb2+qU1hdXU0Tv+bgpL6+Pmg0GvzlL3+x+i6Yx77kcjl++uknSl1HdH39/PxY/U3u7+npiaioKHA4HISEhFgNppPnvHTpEj799FP6m9u3b8dbb72F+fPn03Fhshnx+Xw8//zzVKP++PHjEIlESEhIYJ2Hbt68SWU8kpKSEBkZiYMHD9pMrjs5OWHjxo3g8/mQyWQYGxujlODMNjDNZDIhIyOD+qZPP/00BgYGWD4aMOk7ikQiVFZWor29nSbaFyxYgJUrV7L2PgIEKC0tZdFHcrlcCxAq05e+cuUKVq5ciYiICPT19eHq1asYHR21oBEmZr5Pp6en47333qN+4gcffIDm5mZs27YNfD4fH3744ZQJtNLSUvj4+LA06r7++mvcuHGDJU3CHPuBgQF0dXWhu7sbR48ehb29PUZGRrBz507qs/X29sLJyQlPPPEEPvvsMzz11FNISUlBfn6+zbZUVlbirbfeorGK5ORk/PnPf4ZSqYS7u7vFWLq5uUEmk+HYsWPQ6XSQSqVYunSpBf0xMPlebdiwAePj4zhz5gxCQ0Nx7do1yorCNEdHR2i1WrS3t1Na6pGREZtsKASwo9Fo8Oijj9J/CwsLw1dffWVxxiCV8J988gkrRiYWi1mgYXLv7u5u2NvbU4aI+Ph4+Pv748KFCza1zH61/3v7NXn1P2COjo5YuXIlbt68CTu7STHo8vJyrFixAgB74ScLWGxsLN555x0qdE74WpkcyxEREejq6kJxcTFu3LhBHcJ//etfFigl5u+IRCLExMTAYDCgo6MDfn5+eOqpp2jJJVmEQ0ND4ePjA4VCgebmZqhUKsjlcnz00UcWSabR0VHw+XwWopRZ2m5OOTBz5kxcuHABKSkptHJCIBBYONbkOzExMfj3v/9NtWzGx8dZFEZLly6Fn58f1SmpqqqCSqWCTqeDTCbDe++9Z7OkNy4ujoX6I4hGcvgyR9QJhUJcvHgRZWVldCwcHBywZ88e1hgGBQVhaGgI3d3d6OzshMFggEKhwPPPP89CLhuNRri5ueH27duIjo6Gvb09Ld+3htQkwc0ZM2bgq6++Yt2HBC+s2bPPPstC5RLOaNJeDw8PWu1iNBrpZsa8vzVjVhCSsZ/qQGpeGaBWqzEyMgJ7e3saMOBwOJDL5SgoKIBQKKQH5fXr11tFVhEbGhpiJVdJ2b81FBQwGRzu7u5GeHg4pTnU6XS035lIHHt7e0gkEnR0dKC8vBydnZ2sSgzyjqtUKpowIE5JQEAATTSYm0AgQEdHB2pqahAdHQ0PDw+qwWDLDAYDwsPDKfKaHAg9PT0tUC4REREQCARwd3fH0NAQli9fjtmzZ7OcLQ6Hg/T0dDQ3N8PX1xcczqS+DhFmJ0aqVUiJtqOjI6ZNm0bRQ+ZJ2X/961/w8PCAr68vK7luXuLNNKLX1NXVhZiYGEqH4+XlxarEIL+RkJCA1NRUyOVyilwkFavmY0NQYpmZmThw4AAOHz6MxYsX20TjELTwokWLKDqOVOIolUq4uLjAzc0N3d3d2Lp1K0V+KpVKnDt3zuIZyXtJktg1NTXIz8+HTqfD4OAg3n///XuWp7u7u2PXrl0AfqHcJAcx0iexsbE4cOAANBoN1cFTKpUWiClrtn79emzYsIHypRMtA19fXyxYsABCoRDh4eH47LPPYDQabaJdb9y4QYXkyfrQ2dkJFxcXq8krDodDgRIffvgh+vv7aVWKeTUpMJkEIElQR0dHODk5UQ5vc+vr68OSJUsQHx+Pjz/+GG5ublTInGnM+zN58d3c3KwGY4FJrcf4+Hh6UA0ODoZarUZHRwcrQE3u7+XlhWvXriE8PJwGhsl7QtY/EpQgdC4AaLKQVOiat5dUSV65cgXl5eUwGo3Q6/Xw8vLCjh076HVyuRy9vb1477336GdFRUX44YcfsHfvXovDnJ2dHXJzcxEWFobdu3fTz4eGhmyuU05OTlT7zWg0oru7G42NjayxYYJpGhsbUVVVRfVxFAqFzTnp6emJf/zjHzR4RJD+tg6PCQkJtHKAXGOLW72pqQmvvPIKPcRv2LAB7777LhWoJqbVahEUFHRfFd7ETCaT1eo6UrkF/NIn7e3t+PDDD+k1S5Yswdtvv4133nkHr7/+On7zm9/QsZ+YmIBIJKLaaxqNBnK5HIsWLbJYv5nW3d2N9PR0mgBJTEzErVu3qPC5m5vblPobTLOzm+TADwsLg6Oj45TaeuR6ALRaYmhoCCqVCg4ODlSzi9kfxFpaWjB37ly6fixcuBBNTU1UP45578bGRjzzzDNobm5mVaIw93Zy7fTp0/Hcc8/RdX1sbIzSYVkzshYpFAoI+mXTKwAAIABJREFUBAJKJxsYGIjk5GScOXMGAJCRkYEjR46gpKQEvr6+OHbsGFJTUy20RwhK1t3dHa+++ip4PB5NiGo0GqsgD2bftLS0oLu7Gw4ODvD19UVwcDB9v4mvnJqaCg6HQ7VyW1paoNForOqgkH1v+fLlWL58OUW8G41GKBQK2ocEkX3w4EE8++yzCAsLo5998skn2LJli4W2CQALLZrGxkbcuXPHYu02GAxITEykNM0dHR1QKBQwmUwWySsmzSDRjerv76dabebPKZPJcPnyZYhEIko56eXlRZkAyFiat4eszcyqbPN9wcPDA9HR0ejt7cXIyAi++uorrF271iZ1n0gkYgWDCD0Xs2La3O7H1zUajYiKioKzszMGBwfR3d1N94+pKJq8vb2pZqI1XVzSBx4eHlTDeXBwEGq1Gj09PTTJYa1KYcaMGbS6cSrdCWCyj0nleHNzM9RqNRQKBfz9/bFjxw4YjUa6x0ZHR8NkmtRR0ul09K+tfYEAh4gFBATAaDRa+LCkHcHBwTh06BD9TKfTQalUWkWKj42NQSgUwt3dHdXV1TRR6uXlZTV55e7ujn379lH6U0IDzuy7vXv3UvCop6cn9elJQtd8jMzXjLCwsClpqsm5krnHA6D7iblfKpVKWYmCzZs3Y8+ePSzABBl/Qpvq5eWFgIAACIVCq+NiZ2eHzMxMODk5ob+/nwJCbLUXmHwXpVIpDh8+jKCgINjZTeq3pKam0qQUuZaZpNq6dSvKysqwaNEiVqLVmnG5XERHR+Po0aNYvnw5xsfHkZ2djYiICADsysKFCxfSeU6oykZGRiAUCmk7MjIyMD4+juDgYHA4HFRVVWHbtm0WQLcvv/wSzs7OEIlEGB8fh5eXF61M4fP5VuUQbt++je3bt8PR0RHz5s1DWFgYjhw5YnVPJu3p6enBm2++ST/fvHkzXnvtNYu5EBAQgBs3bmD+/Pm0Ykev19OzvrV1KiQkBOHh4VAqlRgaGqI6lSkpKfR6wgCTl5eH2tpaesaKjIzEQw89ZHFPFxcX9Pb2oqamBhKJBAEBAVAqlVb1G4FJoIevry8UCgU2btxo9Royj4lWFaG4JNWqtsDmjo6OdC3V6/Xo7OxETU0Nje+Re9vZ2aGwsBBlZWWUFtRgMGDNmjVWGQaAyfWVVM2R8zVTJ45pZD6Sf5s+fTqLbpoJitPpdFSPTSaTITIyklITWjOyD2VnZ0MgEMDT05OyIJF7mxuhNF68eDH27duH06dPQ6FQWKx/AQEB2LNnD1QqFRQKBQWlkXub7x/k7KtUKumcM/fPmX3e3d0NNzc3ej7z8PCAwWBATk6O1WcFJucQobMl8aeenh44OztDKBTSeGd5eTliYmLQ19dnk0UL+AVszDRCe21u5JnME9ZkHWGei0jFrkwmg53dpFYtSfCYGzNufO7cOcydOxcCgQAGg4FWzpLfJ+0LDQ3Fq6++yqL5BaxXFZLv2NvbU93lzMxMvPfee6x9nrRj0aJFaGlpQVtbG6KiolBTU0MlS6z1CTB55heJRLh79y6mTZtGKfKtncsNBgP8/PzA4/FQV1cHvV4PtVqNiIgIq4w3JM5QX18Pb29vCAQCdHd3Tzmuv9r/vf2avPofMA6Hg9jYWEqJpFKpsGXLFuo4W1v4XV1dMTw8DLlcDr1ej/DwcIsqDHOk8b2M/M6pU6ewfv161sJ48+ZNzJw5k5X1XrNmDRWId3FxmTKY7ubmhpiYGBw5cgRxcXGUw5g4d+b98cADD+Dw4cP44osvoNPpMG3aNIows2Zr167FsWPHKOq/ra0NW7dupYuWQCDA7NmzIRKJ7umImhvZ+Jjc6baqXuzs7CjaQqVS0SoSaw42cWJJEITwo1sLaD/00EPIyspCe3s77O3t0dHRYZOzlrTDYDCgt7eXHuYJX7+1pMDExASqq6tx7do19Pf3w8HBAQsXLsSqVatYjjdBlpSXl+PGjRt48sknMXv2bOTm5iI8PJwlAM8MPp4/fx5HjhxBeHg4NBoNOjs7LVBexAidC0l6Eeok8lwAMHPmTFrpJJfL6cZtzWljtiUmJgaFhYW4efMmZsyYAZlMho6ODpYjybx+6dKllD6LoM+FQiENuJB3Yt26dbC3t0dAQABOnz6Ns2fPYu3atfT9Nq+W8Pb2xsmTJ5GUlAS1Wo1bt25ZIKdJGzIyMnD+/HlotVp6EB8dHbWKQCHm6upqUSZtNP6i0UXMaDRSFLifnx/9vKioiKVlNz4+jrq6Oty9exdisRgZGRmU+o1pCoUCUqkUvb29aGlpoQdnlUoFk8nEElInVXidnZ24cuUKTWyPjY3RgOtnn31m8WzOzs5Yv349eDweent7IZfL6fgwNaeIubm5IScnB0ajEQKBAIGBgRaBLWZSB5h07Pft22eV7tPcOBwOxsbG0NPTQ2kTCVUBCbbV1dXR+WoymSAWi9HQ0ICMjAyr9yRBbEJX89+IlBIkd1lZGaWycXZ2RmhoKJ37BoMBjY2N6OjogFarxfTp06fknGear68v1Go1vL29LfqGBKW2bduG0tJSeHp62kxeaTQa+Pn54c6dOzRJpNForCa1STLh0qVL8PHxwbp16yhNzqlTp+Du7k61A8nYJyUlYWBgAD/++COCgoLQ3d1Nq6oA9r7q5uZGqWeef/55fP/998jNzWVVQAG/HHhSU1Nx5coVzJkzh9L5EF0tYuT+4eHhKC0thVgsponf7u5uln4NMXd3dyxfvhy3bt2CVCqFXC7H6OgofR9IQP2zzz7Dk08+iQsXLkCj0cDHx4fSYopEIqvroEAgoAAKsjepVCoL/4LH4yE2Npalf+ji4mIVrEH0JHJycqDT6eDl5UUpR7/99lssXLiQRZdBxiYtLY0G8Lq6uvD+++8jOTkZK1eutGh3YGAg2trasGHDBsTHx2NkZATR0dE26YqNRiPa2trQ1NQElUoFHx8fzJkzxyqiXKPR4PDhw/TQRehTxGIxNm/eTK8jzxwREYGbN28iOTkZIpEIExMTGB0dtUikaTQaDA0N4cyZM7QCm1SE2DKCAq2rq6NaAyTpOn/+fNoGQttz4cIFxMbGUu01tVrNQquSvggNDcUrr7xC/RimPoWtdgCTwd47d+5QAIJarcbQ0BBd02QyGcrLy++L2z8vL49SqLS1tdGqPoKcjouLs5o4N5lMuHbtGtRqNRwdHSGRSCitnbU2x8TEoKqqCs7OzhTIJZVKWWsbudbPzw9VVVUYGBiAo6MjpFIpJiYmrCZFAwMDUV5eTqvNZsyYYRNcwTRCY9fY2Ijw8HCYTCbU1tZiYmICFRUVEIlEiIuLw7lz59Df348dO3Zg5syZNveckydPYubMmbTi2cHBwabfTfbBoqIi3Lp1C8Ak5dfJkyeRmJiIhx9+GBEREfS6BQsWoLm5Ga6urnB3d5+yogyYnCu9vb1UZF6v1yMiIgLbt2+n71h9fT2tkqiqqoJUKqU6Cr29vVaDM8Dk/CEUcBwOB0FBQfj6669p5TCzf1esWIH29nYEBARQWl5rRsadaPzdy0QiEdasWYOmpiZ0d3fDw8MDnp6eaG5uRmNjIz1fMf2N5ORkXL16FSdOnMD06dPR19eH/v5+C5BCQUEBvL298cwzz9DPent7IZVKrYJTSACJMDyQZHxjYyMWL15sFeB4L1/XZDJBIBBg9erV6OzsRGRkJMRisVXtRnO7fv061ZQgZwMul4tNmzbRNc5onNTNs7ObpKjz9PREbGws6/mYvimh0bx16xacnZ0xMTEBBwcHjI+PY9OmTRaAFqPRCLFYjC1btkAqlYLD4cDV1RUODg4skBuhyp41axbd70jllbWzNWlTamoqrl+/DqVSCR8fH7S0tMBkMln1T0h1iEwmg1KphMFgoJTq5n66yWSCq6urBXCASelpzUhQH5h8N729vek6aDKZkJqaCoVCgaKiIqjVaohEIrpmOzg44PDhw/ReMpkMn3/+OWVk8fDwoIFh5nhYe065XI7S0lL09vbC3t4ec+bMsRgbklT+/vvvERsbC4FAALlcDoFAYLVSprq6GqWlpQB+YQ4YGRnBm2++yUrYcDgcqFQqXL58GWFhYUhOTr5n8mratGnYuXMnrQYhwEtmssZkMqG0tBRarRapqalQKpXQ6XRIS0u7L81wJycnbNu2DSdPnsQ333wDHo+HuXPnYvH/0WZhzs2xsTE0NTWhvb2dUqlyOBya4KioqICjoyOioqIglUoRFhaGWbNmWYwHSTyPjIygsLAQo6OjmDZtGkZHR9Hc3IyoqChWBSgx0l9qtRrt7e0ICwtDV1eXTe1yo9GIhIQE/Pjjj4iPj4dQKKQUk+a635mZmTh37hyuXr0KPp+PlpYWzJw5c8q9ctGiRTQBIxaLIRKJLEDNWq0Wy5cvR2BgIAXgEipjpjED3z///DMGBwcpINFaJR/TtFotTd5b8wGYbeno6MDx48cRFhYGHo9ntZqU9J1IJLIAJRBNIXO7cuUK1dUkDDUnT56kurrM+wKTfvSxY8co8KK8vByJiYkWCR3SJ7du3UJvby8kEgk0Gg20Wq3V9XjZsmUQCARITExEUVERmpqarOrxMdklbt26BQcHBygUChQWFuL27dt4+OGHLb5DxtbLy4vGi/bs2YPvv/8e165dswBNmEwmXL9+HXK5HHw+H+7u7hSkbm7E96+qqqKaZ7NmzbLqyzCrLYFJHzUoKAiOjo5oaGiwGV/R6/W4evUqBQ+NjY1BpVIhMzMTXC4XGzduhL29PVatWoXjx4/j4sWLiI6OturrMM9DV69exffff4/AwED09/dDrVbTs7P5PkXWwba2NqodSpJoYrGYBaom586AgAC88sorcHd3twAHMW3t2rU4ffo0bt26BXt7ezQ2NmLJkiWsfc+cRr2trY1qRK9cudICkESec+bMmSguLkZtbS2N55oDiYnFxsZifHwcs2bNQmlpKUJDQ/Hb3/52yjOURCLBrFmz8NNPPyE4OBidnZ2wt7fHI488wupHo9EIX19fbN++nbXXTUxMWMTIyHfCwsIQHh6OEydOICgoCC0tLRAKhRTAZ82X+NX+783ONBVB5K/2/6uRSVNVVYW2tjZWqX93dzfkcrlFQJGpA3Hx4kUqtFpRUYGNGzdi0aJFNFDe3NyM8vJy2NnZwdnZGQ4ODvDx8bGJqCN0bYQGJyQkBFwuF+7u7vjzn/+MF154gW50ExMTyMvLQ0VFBYDJBT04OBgZGRk2KbY0Gg1u3bqFxsZGcDgcFvLJlhkMBopevB8j92YiS4kRupTr169TvnCCfrOG/iTjc/DgQYyNjdEAlE6nQ01NDXbu3GnVKSOoerFYTLUgrLW/paUFN27cAAA8/fTT0Gg0GBwctEAHaTQa9Pf3Q6/Xo66uDhMTE5gxY4ZNNA5pd0FBAYqKilBRUQE/Pz+MjIxgfHwcu3fvpkF6Jv/5t99+iwcffBCxsbHo7u7G1atXIZFIWALEHA4HH330EVJSUpCXl4fly5dj1qxZ+OCDD7B8+XKrAVkAqKmpwe3btymXeGZmptXqCrlcjtOnT6O2tpY6Vm1tbVi9ejVL0H3//v0Qi8VYvHixTTSVLSsqKsL169chlUohFouxceNGxMTEWD2skf4vKyvD0NAQAgICWFooBQUFNOBJBIZ9fX3p4dtW0mFkZASnTp1Ca2srHB0dkZaWhnnz5lmlcSLixiTBaTAYMDo6OqUjPjo6isrKSipMTaoK5syZw6oGGx0dxRdffIHk5GSkpaVRrarW1la88cYb9P2oq6vD1atXAUzOyT179iAnJwd3797Fzp07Wfezt7fH0aNH4erqSlGxt2/fxvDwMJ588kmrTuGxY8eQlpaGgIAA6HQ6XL16FVwu1yZftk6nQ0VFBaKjo21WYBA7dOgQZDIZPDw86MHu0UcfpRUrer0excXFuHPnDsLDwxEfH4+SkhKoVCqEh4dPybFO5sTp06fR1taGuro6xMTEoL29HUKhEC+99BKtpCHizW5ubmhoaEB7ezt+97vfWX1HKioqaBDCaDQiLCyMOsf3akt2djbq6+sxPDxMk7+NjY3YtGkT5syZAw6Hg6ysLOqsSyQS5OfnY/r06XjooYemdA51Oh1ycnJw6dIlGjDi8Xjw8fFBVFQUBTS0t7dTeh1zZBJpZ05ODjQaDS5evIiHH36Y0q0+/vjjFoeNzs5O1NfX48qVK4iIiKBj4uXlhW+//RZpaWk0UMA0rVaLyspK9Pb2QiwWY968eVb3J5lMZhHMOHHiBNLS0lhJXabduHGDUu3MmDEDGRkZVt/F8fFxXLhwAT09PXBxcUFDQwNSUlKwevVqm3ulwWBATU0NhEKhVRRYc3MzQkNDcfHiRXR1dVF6peHhYQwMDODzzz+nhw3S3+3t7SgpKaEBK3d3d4pwZ15XWlqKjz/+GEFBQYiLi4PBYEBXVxciIyORmJgIsVhM53BDQwPu3LmDrKwsSqPA4XCo7uQTTzzBOtBXV1dDq9XSIIW9vT1EItGU7/Xbb79toSFpLbjGPEj//PPPEIvFiIyMRHl5OQwGAx5//HGLhJder0dbWxutQhsYGEBRURGio6OtVkGNjo7iwIED0Ov1MBqN6O3txRNPPEG1cYjJ5XIcOnQICoWC0uWR9YQgQ83NaDTio48+gkAgQHFxMRYuXIji4mJERkbi5ZdfZl1bX1+Py5cvw93dHWNjY+ju7saKFSsQFxdHqZnIWimVSilv/fj4OEQiEVavXm0zqUzMYDDg2LFjqK+vh06ng9FoxKOPPoqZM2dSGl+iJ8rk9n/11Vct+rm9vR2BgYEoLS1Fe3s7AFC9R4VCgccff5wVRCFt//777zEwMICAgABwuVwUFhYiKSkJGzZssPrOjI+P4+TJk5Tio6OjA+vXr0daWhq9nhxOibBzaWkprdCaOXOmxZ4DTFJgNTY2UspZtVqNRx999L4S/nfu3MHRo0dpZeucOXOoZpLJZIKzszOamprg6enJquiz9nwkyRseHk6D47aqv8h8+Otf/4oHH3yQxR7w3nvvYdWqVbT9IyMjuHz5MqV41Wg0CAoKwoYNG6wGXcj47N27F9HR0Vi4cCHde/r7+/H000/DyckJXV1dqK6uRlFREQIDA6HVainqd+7cufR7TNNqtThw4AD1n/l8PoaGhjAwMIDXX3+dde3w8DAFdZHqlcjISKxfv95qvxgMBrz//vuIjIxEZGQkrVBg6sqZ28WLF6HX61nns6tXr0Kr1eLBBx+0WIs6OztRVFSE3t5euLm5Yc2aNXRcSdXeN998g6ioKKxcuRIajQZeXl744osvEB0dTSu4mWNYXFyM/Px8ivjlcCZ1MmJjY7FmzRqbyQZbvi4BQUilUmRnZ+Pu3bsYGRkBMAnYuhfwsaGhgTJ+aDQaSlv74osvshgF8vPzUV5eDrVaDY1GA71ej7Vr17KS8UwjTCJEk6WkpAStra3YtGkTy89nrm23bt1Cc3MztFotOBwOlixZgrS0NAvK3NLSUtTW1tIgKNHcZZ4rmGYymXD+/HmUlZVhZGQEgYGBePjhh1kAPeYY3blzBzdv3kRFRQV8fHxoZdfzzz9vcS7S6XRobGxEaWkpdDod9c+joqJY/ibzfHb58mXk5ubS93RsbAyPPfaYRSDy0KFDePDBB2mwOzc3F6Ojo6wqKKIhNDY2hsHBQSgUCvj5+WHjxo1TJhr0ej32798PDoeDuXPnYnR0FHl5eUhJSbGgY+vt7cW///1v2NnZQalUYmJiAs8888x9aWTfvn0b1dXVWLduHYuqqrm5GdeuXaOAz9dffx0XL15EZ2cnrbSzNg8aGhpowsXPz8+iDf/+97/R19cHnU6HiIgIVFdXo6urC8PDw9i+fTvS09Ot3renp4eCSfr6+iCRSGhFOTHSJvL3m2++oeCF5ORk1NfXQyAQ4MUXX0RWVhatcCGVzg0NDXB1dcULL7xgQa1F7v/xxx+zKOebm5uRnZ3NSo4Ty8vLQ2xsLDo7O5GTkwMej4f+/n7s2rXL5pmyv78fx48fp0FzjUaDHTt2WI2bkP5WqVQIDAyckimCnPUqKyvp2hgVFUU1Aonl5OTAzs6OtTbevn0ber3eqgYT08iZWafT2YzFAJNz4p///CdEIhEWLFgANzc3CIVCSkVKTKFQoLu7m2qJarVayGQyzJkzh1ITczi/UBm3trZCJpPB09MTQqEQ3t7eOHr0KHg8ngUY4+WXX8Zf//pX1p772muv4c9//rPNJGp7ezvKy8sxMTGBiIgIm7EMo9GIa9euoampCSMjIzAYDHjkkUes+oFVVVWIiooCj8dDRUUF+vr6kJycbPF+kGc9cuQIXF1dWYD3r7/+GtOmTaM6qdbaZDAYaCLE3t4eFRUVmD59OlxdXel3Tp06ha6uLqrvWlxcDD8/P2zbto32E3OdPHHiBFxdXREbG4vm5ma0tLRg27ZtNil5gcmzXH5+Pvh8Prq6uhAXF0dpE6cy8m4RX4Ocj4kPqdPpbFbGm1t3dzdKS0vR398Pd3d3rF69ekomlG+//RbDw8O4e/cu5syZg6qqKgQGBmLPnj0UmFFRUQGxWEzHWCaTwdnZ+b4S8g0NDVQXytw3ImNz9OhRqNVqpKWlwdPTE8XFxaipqcG2bdusVkiR+/r4+EAsFkOpVKK0tBRLliyxmJfHjx/Hww8/zPqsrq4OkZGR90wUjY6OUp+aKcPCNKVSSaULDAYDnJycYDKZMH/+fJuU0+R7ra2t8PHxgY+Pz38FLP7V7t9+7dX/AXN1dUVTUxNFTdTW1uLixYsICQmhXLTmC//Zs2fx97//nS4qSqUSH330EWbPng2hUAiZTIbz58+Dy+WisrISiYmJKCkpQVJSks3klUajQV1dHYaHh3Hz5k1arTA+Pg69Xs/Kjg8ODuLatWt48MEHERoaCqVSicuXL+PEiRN4/PHHrXLc6nQ6REZGIikpyYJzmmlarRZ1dXWorq7G+Pg4RRGHhISwAu/E9Ho95cMl+kckWM109nQ6HQ4dOgS9Xk+Fsuvq6jB9+nT87W9/s7gv6fO5c+dSygsi5Pnyyy+zgvDkefv7+3H9+nWKTCPIwaSkJLz66qv0+rGxMfz000+Ii4vDpUuXaJ/u378f77//PqsdCoUCOTk5ePLJJ2klD6Edy8zMtNrXAGhllFgsxuzZszFz5kzs37+flSBhttvDwwNz5syhwXKFQoGCggKL+yqVSsyePRvFxcV0U9bpdFOilWJiYhASEkLfI51OZ0EVyeFw0NDQAHt7e7z22ms4ffo0du/ejfPnz1sIui9ZsgT19fW4dOkSvL29kZCQQEuA72UJCQlITEyEg4PDPTdBslFNmzYNUVFRLP0yk8mETz75BCEhIYiNjYWDgwMVWwcmq7IIXz4wufF6eHjAaDRieHgYmzdvpoh18/4iNjExgZMnT8LZ2ZmKNJMkmbXKNdKP169fx+DgIKUO8fHxoQEGprm4uGD37t04cOAAhEIhiouLAYBy9JP2tLW1ISQkBImJifj555/p980DRMSZrKurw0cffUQ/j4uLwzvvvMOiHSBtra6uRn19PUWwODk5ITY2FmfPnmUFEsn1NTU1uHv3LiorK9HZ2YnNmzcjKysLbm5uVBie9KFKpUJFRQU++eQT1pju3buXJq/a2tpw/fp1JCQkoKamBuXl5XBzc4O3tzd+/vlnDA0NWa0IAX5B2xQWFuL999/H3r17sWXLFvD5fHz55Zd0bJcvXw6BQIDy8nKMjo4iLCwMr776qlXHR6PR4PTp01i0aBHi4uKgVqtx5coVHDlyBE8++aTVdjCtpaUFKSkpaG9vB4/Ho1WsTMvOzsbu3bvpIX7VqlV49913IZVKrR5mmMEDkrA8e/YsXnzxRcr9zuVyqa6EXC6HTCZDXFwcFZ0lRtbVxYsX4+LFiwgMDMR//vMfODk54emnn7aKkiMi63w+n1Yqjo6OwmAwICYmxiq1FakW5HK5iI+Pp9+1hrgWiUTIzs6GyWSimh8LFiygqG0yLlVVVUhOTkZZWRmioqKQkpJC72drLXFwcMCGDRsglUqhUChoos6aqdVqFBQUUApgrVaLwcFBhIaGsg5AJCFENOOmqhAk/T06OoqamhpUV1dDqVRSdHFGRgYeeeQRCm4ICAjAa6+9hoGBAeTm5kIulyMgIAB1dXW4fPkyVqxYQalViP6PVqtFWFgYOBwORkZGaNDHvJq0ra0NfX194HK56O/vpwksHo+H8fFxPPTQQ6znJFSHtbW18PPzg7Oz85RaoMBkwHbu3LmUh3zZsmU4ePAgqqqqWEErotfB9BHi4uIgkUiQl5fHuufg4CA8PDxgMpnwu9/9DlKpFEajET4+PlbH3dPTE6+99hr9f6L9NxWWbHh4GIODg3j11VfR3t6OJ598EmvXrsXRo0ctriXB9+rqanA4HAoSAED1LMmcvXz5MjQaDdasWQNPT09KAfnwww/bDD4Bk/P5scces6AEIc/w33D7e3l5QaPRIDk5mQZnSdDWmv/CXFcPHDhAP9+wYQP27Nlj82Dv4OCAbdu2QaFQ0Ip9a6hVYHIOeXp6IiYmBnK5fMoDd05ODvbt20efTSqVYt++fbQKytwGBwfpmhcXF4d//vOfVCtUKBRiYGCABreBSZ9kZGSE+g+2EnMuLi44d+4c1XoEJvdcWwF4YJLuRCqVYmxsDMDkWko0d8hYkkrF5557Du7u7hRcc+rUKTz22GNWqUKBySQtM9GxceNGFiAjICAAAQEBSE1NpXqT9/K5uFwuFi1aBK1Wi+HhYYyOjsLf35/1jEx/sampCb/97W/h6ekJhUKBn376CWfOnMFDDz1k0W5CYVVZWQmpVApgco0RCoUsnQTmbxBaU1JhKBKJ0NPTY5P2GpjUHyKUUszfVyqVqKioQGtrK9UpnpiYgKOjIzo6OiwQ+uS7Pj4+SEhIAIfDgVKphEajwdq1a2mLMWtsAAAgAElEQVRAztZ6aMvXJRTChYWFUCgUlKpbrVbj4MGDyMrKsmAjYJo5Y8aSJUvw7rvvWry3165dQ0ZGBgUpymQyfPLJJwhmaEMyjVSJE/Pz88P+/fst1k2mxl1/fz+efPJJeHt7o7GxEWfOnAGXy8W8efNYwI3c3FzExMSgp6cH6enpuHjx4pSJGjs7OyxbtgyrVq2i54qp3t3s7Gw8+OCD8PHxQWBgIFJTU/H5559b1R3Kz89HfX091TLz8PBAeXk5oqKirD7ntWvXEBcXB39/f3C5XCxcuBCHDh2yCN42NzejtraWRTEZFBSE7777jqXpKxaLrdKtmWt8mhthxWDqx4SHh+Pbb79lsXQAk77Biy++iO7ubkqfbWv/IyBV8t3k5GRkZWVZVOC0tLTA29sbq1atwsWLFwFMxk+s3ZcJ5srPz6eVQvX19cjMzMSqVavovMnPz8eLL74IT09P7NixA3/84x8RFRUFnU6Ht99+G3PnzrU63wktJAF6ODk50SpEUrllXhlZV1eHffv24U9/+hPWrl2L9evX4+uvv4bRaER+fj5+97vfobe3Fx9//DHefvtthIWF4e7du/j+++/xzjvv0N8m9+zs7IRMJsPo6CitKORyuejr67Pa1ySGQuI5KpUKjz322JSgNV9fX7zyyiuUGs1WML69vR23b9+GWCyGu7s75HI5DAaDhU/PbHtJSQnefPNN+vunTp3CkSNHsGPHDkrBn5ubCz8/P1pVEhwcjDt37tgE4HR1daGmpgZDQ0NUL5KARG0ZqRS1t7en1d6Dg4OYPn06Xn/9dZSVlSEkJIRWBUskEoSFhVGflKx95mtxc3MzcnNz4eDgQHXCw8PDLQLzExMTWLZsGb788ktERETAzc0NQ0NDlAKUWHd3N1paWjB79mwUFBRg+vTpWLx4MVxcXKbUmOJwOFi6dCmSkpLA4/GovIa1fjh+/DilDU9ISLgvkM7o6CjrHEKAUrZMLpejuroavb299GxHEnBMKy4uxh//+Ed6rzVr1uBPf/oTBgYGMH36dJhMJvq89fX18PDwwG9/+1sAkxVNN27cQF5entXkFfnekiVLkJKSArlcDi8vL5vnM9I/fX19kEqlcHJyorrBQqEQIyMjqKmpoXELApK/H9PpdIiNjaVnyntVP1dVVeGTTz7B66+/jh07dlB9VaKHaGdnh6qqKoSGhtJ5ci+6bqPRiNraWlRWVsLHxwcCgQD19fUWOlDEiG49AXhmZmaitrbWKi3hxMQErly5An9/fygUCkpFaK4XRXTK5HI5rl69ivT0dOj+H/beMzrK81wXvqZrRqPRqPeChKolBEISIHqx6KYIY7CxjR0XzI5zcJzlFMfZcVacvR0ncdtxdmzjEjBu2IBNM0WAhIQQkhBCHdWRkDTSzGiappfvh85zZ5rA+5zvrJUfvtdi2YjRO+/7vE+5y3Vfl8WCq1ev4vjx43jttdemvX+9Xk96dRKJBEqlEiqVCqmpqZSvZefCiRMn4HK5oFKpMGPGDLhcLgKTB7KJiQm0tLTAbrcjODgY4+Pj0Gg0SEtLm5ZB4Af7P7cfilf/wsYOudTUVGzbtg01NTVQq9Vob2/3otsJFDRKpVLo9XoSnZXL5dDpdLRRDg8PQyQS4eGHH8a7776LH//4x16t+YEsMzOT2pPvvfdeQsG5XC5ERUV5JRrGxsYgFAopARwWFob169fj448/BuDN8cxQaXV1dUShx4Sm77//ftI9Yc9648YN1NbWwu12w2g0IiMjA1evXvVLtLBrd3d348iRI0hOTiaEn16vR2pqKokHsxZXrVaLX/7yl/jP//xPvPjii5SsDmRVVVUQi8VEF8K61/h8vh+nK3vemzdvwu1249FHH0VbWxsefPBBfP75537o/YmJCdhsNmzYsAG1tbU0huxdu91u6HQ6XLt2DXV1ddDr9aipqSEHq7m5GQqFwuu7fY09t8FgoPFljpfvfGKJoK6uLqSlpVH7tWeCyJNOqKGhgb7/9u3bsNls09JpNDY2oq2tDYODg6TXJJFIsGvXLj8ECKOcUqlUdJ+hoaEYHx/3+lxeXh7y8vLQ09ODTz/9FFVVVVi+fDlKSkoQFRU1bZBZXV1NXV2Mf9fpdGLPnj1+TobVasWhQ4egVCpJM8psNkMkEuG9996D2+3G008/jY6ODqJ7yc3NRXh4OCYnJ/3mCBObHBwcxPnz5yEQCIgObXJyEuXl5X6ID6fTidjYWEKODQ8P4/r16ygoKJiWdhGYQsrNmzcPPT09CAoKwrp166DT6cghUigUOHfuHBISEpCQkIC8vDy88cYbuP/++4nKzrN9WiqVQqlU4sKFC/TOBgcHp03gzJw5Ex999BGKiooglUphMplgMBgCFjEYbcl3332HwsJCOBwOXLp0aVou4aamJkRFRWHOnDmUVBgZGYFer/crXlksFuI9jo6OJu0Fz24TpVKJmJgYbNq0CdXV1aiqqiINoKSkJFRXV9+1eCUWi6nQzwTDJyYm6HvcbjeSk5NJs+5OGjzMsWNOXUxMDHbs2OFVDLyTMdpCRhkITO03ZrOZ7jcsLAwKhQJhYWHg8Xg0B6dztNmYMnpGNjcYWikyMhK7du3Cs88+i/vvv5+CxN/97nfo7e31Qv03NTWROPm9996LlStX0j1Ml9xgKKfi4uI7BkTs+blcLg4dOgS9Xg+r1UpJYY1Gg9dee82v+++jjz6Cy+XChQsXkJOTQ+vm7bffpjGxWq2ksVBZWQkOhwObzUbJi4SEhIDFxY6ODtTV1UEqlRIXv1AoxPz582kOsKDvzJkz6OrqokTs5OQkRkZGsG3bNq9kHLO2tjZaKzweDykpKZg/f75fUdnlcuGee+7x6nZ1Op349ttvKSg5deoUpFIpNm7ciJiYGJw+fRpJSUlIS0vDzJkzA+qxhISEICQkBKmpqejt7cXk5CTi4+MRGxsbMBlSWlpKOlR/+MMfsGTJEkgkEphMJuKJ9zSbzQYej4cPP/wQBQUFpIMik8mmpb4IDQ2lsWN6M6zTxXeODA8Po7+/nzT35HI5aacwMxqNqK2txZo1a3D48GFC4opEItJLYoCgK1euEFVUdXU1EhISEBoaCrlcTpQn0xnTJGR+HPO/JiYmvO7ZZrOhvr4efX19iI2NRXBwMJqbmxEfH0/FRE+7desWnn76aUoWb9iwgTrg7mTs3GbfyxJjrFjxP+H2/+CDD6iob7FY8I9//AM9PT2QyWR46qmn/LoZmMXGxuLy5cuEArbZbOByudMGi83NzWhpaaFOaD6fD4FAgJUrVxKF4BtvvEGBOaPbTE5OhsPhgEql8ktoT05OQiQSYWJigoL/uyWzb968iczMTOrCYXRmLGFUWlpKCYXe3l5iOGCfC2RcLhebNm2CUCgkemyLxTJt4YL9fMWKFbh48SJ0Oh0iIiLQ1taGkJAQxMTEeNG/hIaG0vxkAto3b94MeG1gqhDEzsfCwkLqIHO73V5nm81mQ09PD1paWsDhcAhlzWj5Al03KiqK/GE2n+x2ux8Lw9jYGKKiouidhYeHY+bMmeSb+ppYLMaTTz5JtGSsi+5O41daWorh4WF8+umnSEpKQktLC2QyGfkEnnPg66+/Jn+YdSuaTCa89NJLkEgkiI6ORnFxMcxmM2bMmAGRSASDwQCbzYa9e/cGLOi4XC5KvvT29iI6OhqxsbF3RXPfyddlc2xiYsIrNpFKpQgLC5tWswKYKnCcOnUKkZGR1IXLAAsA/Pwvz/uMiooiQEIgq62thUgkoq6HyclJdHV1TZtQGh4eRm5uLnV3ZGZmUqGcjR1b90lJSSgoKEB3dzfFrYw5JNAzXrhwAX19fXA6nXC73XC5XIiMjCQKIl9zOBwQiUTQ6/UQCASkARdofQ4MDGDevHkYHx8nrV6n0xlQmwWYOhvkcjkGBgYQHR1NjB7M2HhHREQgKysLBw4cQH5+PrhcLq5du+a1v9bV1aG6uhpxcXFYs2YN+Hw+Wlpa0NraiqSkJJSVlU1736zQOzY2htDQUCqEMwpaTz/x8uXLGBsbg0wmI73i6eipv/nmGwQFBUEqlUIqlUKtVmN8fNxvnrC95fr16/RMAwMDd2ShOHHiBH75y1967esvvvgi5s6dS9cIDg4moE1qaioVEVkxarr5mpGRAYFAgImJCezZs4c0hhmNvefa8oy1Pf1nmUyG27dv077HYrIZM2YQSCk1NdVvTbLrhYeHIycnBx9//DHmzJkDg8EQsBDKbHR0FJcuXQKXyyUZhTsl2Jn/Mzw8TFrNwFRs5NlRODY2hk8++QRRUVFE0a1SqRAWFobf//73XnPKc5740imnpqZSB7BYLEZkZCTRLZ4/f550bENDQ/26/di1P/30U0RFRaGyshLLly9HbW0t0tLSiFrc11wuF8LDw7Fnzx7SBw4ODiYWI2DK/+fz+bh16xba2togEAjgdDrB4XAwOTmJBx54wGv/Zu+nrKwMZWVl0Ov1BN7lcrl+64vH42HDhg0E1rp58yaCg4PxzDPPeH2OFXrMZjPOnj1LZxmjsF6wYAGBTz2f79SpUxgYGPCiegwKCsLOnTu9Psvo32pra5GamgqJRDJthzd7hlWrVuH48ePYv38/4uLioFar4XK5KLYI5Ce9//77SExMRGVlJVavXo3KykokJSWRb8WuHRcXh0uXLmHevHkQiURwuVxwOp1eGkzsHQUHB8NsNhMlcWhoKNRqdcD1y+bgwMAAGhsbYbfbiaKf0bB6nl2enz948CC0Wi0kEgnsdjv0ej0KCwuxYsUKKJVKHDx4kPS4Q0JCIJfLp/XrAND1WJ6HdZH/+7//e8A8gdlsRlhYmBeVcGxsLOXNPH9eXV1NxVa2v/reC3u227dv48svv0RcXByBqRjF6r59+2gNs3eTl5eHixcvori4mMAJRqMxIJDdarXi6tWrqKqq8gJqxcXF4Y033qDPMUrsPXv24P3330dcXBx6enrQ3t4esMkA8JYVaGtrQ0REBPh8Pmw2G9RqNXbs2EHgKWYKhQK7d+/GiRMniM3lv//7v/32WXbto0ePQqFQUAHdZrNBo9HgqaeeQnBw8PcCZv1g399+KF79C9uxY8fQ2dmJyMhIJCQkoK2tDceOHcPevXuRl5c3rWi42+3GsmXL8N5772HBggXgcDi4du0aJUaBKTSNWCzG2NgY7HY7JicnMTw8DIPBMO398Pl8yGQyrF27Fm1tbZDJZCRI6CvMybRsjh49SsLyjC7B09hmd+bMGWRmZmLt2rXUyWWxWCj5zRCOwBR6Z/bs2QgKCkJvby927NgBqVRKwREztoFqtVpkZ2dPG1Swe56cnKSKOUtCWiwWcpQ8zWKxoLOzkzZAtmGzP1KpNCCt0MTEBBVoWFDMkK++4xIREYGKigoKzOrq6mg8mJPOkOJ8Ph/9/f3Q6/XEzR2oC81zXFhytLi4GMeOHcP58+e9dEzY2Ljdbko8vf322wCmDpqFCxeivLzcbxzLy8vx4YcfQiAQEDXS3r17pw2mjxw5gvXr16O6uhqLFi2i7hPPA5Tdc2JiIiIjIxETEwObzYZXXnkFFovFixrA7XZDrVajvr4eRqMReXl51I1z5coVbNu2zY+mgzmZ//jHP/Dwww8jMjISTqeTOIsDBcc6nQ63bt3C66+/7vVzTz79FStWICMjA52dnTCZTLBareByp/jLfZ1Tlny12Wx46KGHwOPxYLVaYbfbYTAYAtIfCoVCv8LJwMAAjh8/HnCsmYlEIgo0GB1Mb28vIctdrilhdZVKhYqKCpjNZgQHB+Prr7/GgQMHsGLFCq+usYULF6K6uhpnz55FXFwc3nzzTfD5fK/54Wn3338/jhw5gqtXr8Jms0GhUGDHjh0Bk+oJCQnYvn07Dh48iG+++QZ8Ph8rV670Q+QwU6vVWLBgAa5fv07BoSc/tKeFhYVh1apVOHLkCLKysmA2m9HT0+Olw6PT6QiBNjIy4kVzodFo7qgtBkzNB8a9v2zZMvz7v/87ZDIZJbl1Oh2qqqrQ1dWF27dvE0Jr5syZ2Lt3r9/1hEIhoqKiUFFRQS37zc3Nd6VHZPOtqKgIEokEy5cvx9///nccPXoUGRkZyMrKojW8ZcsWfPzxx2hvb4dYLEZDQwPuueeeu+qFiMViJCQkUNHq/PnzmJiYoCAlISHBiwrWU/cLmHIE6+vraV8dGxtDQkICBQxhYWGkSeU7xhwOB2q1GmfPnoXZbAaPxyNE+caNG710i4ApxN5rr712V4oEp9OJ9vZ2vP7661AoFPjtb3+LsbExHD161CuoDw0NpeLLpk2bIJfLKdAwmUx+CQB29n3yySfUdcqoaYxGo5fGADu3FQoFNm/e7CfMzcxzT9HpdHT+pqamQqPRUHC/du1av9/T6XSw2+3UDSCVSqlDGQB1WAFAfX09rl69iqVLlyI3Nxd/+9vfEBQUhOLiYr/ElsvlwnfffYf29nbSwAwPD8cjjzziB9qIiIig7wsODkZpaalfQsPTeDweVq9eTfsVK4KzLpJAY7Nq1Sp8+OGH+OCDD5CYmIiGhgbExsZ6AQPYZwcGBnDgwAHqmnU4HJg9e7bX2c7onJxOJ8LCwuB0OqFSqWCz2Yi+lRWvEhMTIRAIoNPpMDo6itHRUeh0OlitViiVSuzcuTNgwoWNx/LlyyEWi1FYWIif/vSn1E3KxpnRIp47dw6xsbHo6uqC0WjE2NgYiouLsX37dr8A85577sHFixdRUlKC8PBwOJ3OaQNMZhMTE9i/fz/Kysogl8vJX/N8V9+X299qtaKnpwdRUVFwOByorKxEX18ffv7zn6O5uRkfffSRHx0cswceeADffvstRkZG4Ha70dnZiaVLlwZMrFqtVkrgiUQi0iJwOp30ealUig0bNlAhe3x8HAqFAgaDgRCYe/fu9ZrjIpEIq1atwhdffIGcnBzweDx0dnZScjDQvM3MzERkZCSMRiPmzp0Lt9sNi8VCPic7lysqKqBQKIhmWqPRICUlxS/5BICog1taWpCYmIi8vLw7Bszs32bPno3w8HDU19djYGAAWVlZWLx4sVeXenZ2Nrq6unDgwAFKmN68edOvc9LTBAIBtm/fjrfffhufffYZHA6Hl44T+/7h4WF8+OGHWLduHaRSKaxWK4GAAt2vUqnEBx98AIFAgKSkJPIVmZB6eno6rYnc3Fz09/fjq6++Qnp6OlwuFzo7O/1E3z0TTwz9y0Az4eHhdzzjw8PD8dRTT6GjowOjo6N4+OGHkZyc7FfAZAnCl156CWFhYURFarVaKXnG6Al37tyJ0dFRKuRJpVLS+PK9by6XiwsXLlAhkXVrlZWVBew4/j6+LrvngoIC0kTLyMjA2NgYhoaG7kibY7VaoVAoiCaUabd4dhKw669fvx4nTpxAWloaIiMjcfv2bSrSBrLKykoYDAZaK0zTyhcxzq4/a9YsNDc3IygoCImJibBYLFAqleSDsM8JBAJER0fDbrdDIBBgZGQE3d3dfvoWbN339fXh9OnTePrppwmsyDpFfY29s4KCAgiFQsyePRunT59GdXU1RkZGAsZFjD3B6XQSoMyXutjz2gzdnZqaisuXL0OlUqG5udnL12L+086dO/H111/jyJEjcLlcWLx4MQE9zpw5g9bWVqSlpcFkMuHMmTPQ6/W0n7HC0nR7Snx8PObPn48//OEPyMvLw+joKEwmE3Vis/Grq6vDtWvXSOfVYrFAp9NRcc5zf2UFXqPRiL6+PjpTGf2V5/0w/ZMrV64gLi4OX3zxBdRqNfk7nvftueePjo5CJpOBw+EQaNCTfrGzsxOffvopgoODoVQq0dvbS4ATLpc7bfGU+ZxdXV0wm80oKChAUlKSX+GS3ZfD4UBpaSmsVitWr16N559/HsHBwcjMzITRaERLSwsqKyuhVCphMplIh2y6BDwDqj3yyCOorKzEzZs3IRQKsX79+oBr2GQy4fPPPwefz0dKSgpGRkZw+vRpbN++3U/zytPfqKiowLx588Dj8ehdMr+efY7RHQaiKvR8H57/n5iYCLlcjqNHjyI/Px9msxl1dXXkh0ZGRiI6OhoRERFISEiATCYjqrbpCm4GgwEajQYvvPACOjo68Mgjj2DTpk34+9//HvDzbI+dmJhAdXU1bt26RX7y0qVLMWfOHLjdbsyePRsSiQQlJSXIyMigHBIw5YtPB+Q0Go1obGyESqUCMAXs9ATzAVPz5+uvv4ZIJMLKlSupez6QMZCSVqv160JhhR1fU6lUOHnyJB599FGKvaYDvthsNgQFBdGZymhgIyMjA+a82D098MADaGhowOjoKOLi4rB9+3Y/rXJmDocD4+Pj+MUvfoEbN26gvLwcq1atwt/+9je/nOeDDz6Iw4cPQ6/XIygoCJ2dnaQ1zMyTJWlwcBAHDx5Eeno62traIJFIcP/99/vdM5N1YOs+KSmJYjmtVuuVIwD+6UO0t7cjISEBL730Ev1bQ0MDlEolSZAMDAxAoVDAbrdDo9GgqKho2vykxWJBZWUl/vCHP5DchMPhgN1unxbg6na7UVpaCqfTiYULF+LZZ5+FXC4ngD/7vYiICHR3d+PEiRPgcrlwOBzQaDR46aWXvLoh2fuZmJhAWFgYgXd9zXe+sIaF48ePw+l0or+/Hw8//HBAaliJRIKXX37Z62cXL16k/BTwz3kaGRmJ0NBQxMXF4fe//z3mzp2L559/flqgFnvevr4+7Nmzx4sxBfgnENtzHjLWDz6fT3nxwcFBv7nKrt3b24tf//rXAf1W32v/YP/39kPx6l/YMjIyKAE3MjKCuLg4REVF4eLFizh06BCee+45ZGdnB6QSW7BgASIjI3Hz5k1KopeUlNBCKigoQGpqKiIjI5GamorXXnsNQqGQnMnpTKPR4ODBgxgeHqbK+OTkJJKTk/Hqq68S3UR8fDzWrFmD48ePQ6FQYHh4GBkZGUTtwTYZtvCZmKUvLUQg4/P5EIvFsFqt5OwODw/7bYhdXV1QKBRQq9VQq9W4ceMGIiIiCCnCDk63201CvStWrEBISAiys7PxX//1X3C5XAEDdJFIhPLyckLdqdVqWCwWQkP7JuE9qWgYxVtTUxOOHDmClpYWv4MwNjYWy5Ytw7lz54hyYGxsjBK3HA4HUqkU+fn5iIiIgM1mQ2pqKsbHx6kbx/e7fS07OxsREREoLS1FdHQ0xsbGkJ2d7RdMcTgctLW1obS0FKtWraJi3eTkpBe6j1EnWa1WPPXUU1Cr1XA6nXfktGaByfz58/Hll19i8eLFWLx4MX7zm98ERKJERERAJpNBLBbj0UcfRXt7O+Li4pCSkuKFDvn4449xzz33kHg641puamrC0aNH/YpXLDlcUFAwbdGPmcVigVarhUajwcyZM4knWCgUgsfj+SHbk5KSEB0djWvXruH06dNQq9X4yU9+4od8Y852dXU17rvvPq+kemVlZcCuk4mJCdy6dQvh4eGQSCSIiorC2NiY14HvaZ5OXEhICFauXEkaKHPnzqWAJjU1FT/72c9Ik8UzmWAymcgBZmN+48YN0kTq7e2l5Fmgd+h2T4kQP/744+jv7wefzw9YWGJBw8jICBwOB/bt2zctIsjz2ZYsWYIrV67g8uXLWL58OTnizBnz3CvNZjMyMjIgkUjQ0dEBkUiEDRs2UHGAJXlVKhW+/PJLdHZ2QigU4syZMwgODkZjY+O0hQRmdrsdubm5kEgkWLlyJTIyMqDVasmRZALvjA99165d+Oqrr6alMYiOjsbatWvx2WefobGxEaOjo4iJiflelIHAVPCWm5sLsViMffv2kd4FK0wx1NpPf/pTNDU1wW6344knnvBL+HkaG9OUlBSkpqYiIiKC0HJ6vR7d3d145513cOPGDZw6dQrJycmIi4vD+Pi419zicrlYt24dVCoVTp06hfj4eKSkpECj0eDq1avTUtqy73/zzTdRUlKC+Ph4cvAtFotXIpatjcLCQqjVaurAYN/va0ajEWKxmKhMGSVcX1+f1+fYXBkaGsLw8LBXcbW/vx8qlcqLWsEzOXO3d9fY2EiJiPr6enA4HISEhEAkEkEgECAkJMSPQkepVMJisVDiCJii+Hjrrbewdu1aSiqwrq4rV65gZGSEkK4sWcQ6qnQ6He3l165dQ1ZWFubNm0e6ab6JJM/xq6iooKItMKUF+MEHH3gFeL7miz4N5PwznZSIiAgkJiZ6UaNMZ1KpFPv27UNTUxM0Gg0eeughZGRkeAWCbH9bsGCBn0/kCxoKCgpCWloanZ+etCY2m82rc4MlXWJjY/3oT1gnmK95opAZwvW+++6jc4qd12ys+vv7MWfOnIBFXs/PMdu+fTveeustfPnll3C73bh9+zYee+yxO2qPCAQCZGVleen8AP8MApmuXW5uLnJzc/HrX/96Wm5/g8HgRWdTV1eHLVu2IDIyEkVFRTh37lzAe2Baj9u3b6eunUBUlMwY/dbdKPR8O5Z1Oh0VD1gHgW9xlumLNjc3kx7Jsv+tsRdo3rKzaGRkBMXFxZBIJESNxTp3ent70dXVhSVLlsBkMuGpp57C4cOH/ehZPCnBKioq0NzcjKysLGRmZhKlsi96mt1Xc3MzWltbERoaiuTkZCQnJxOS3dMSExOxZMkSXL58GZcuXcLk5CRWrlxJzxho32SdS6+++iolFAMB7sxmM+bOnevXZeVbOGDPOTIygoiICMyePRsymQzd3d2k++K7Z6SlpWH+/PmoqqpCW1sbjEYj1q1bR52/vsljViBSKBRoaWmBSqXC0NAQysrKsHv37oDdAcePHweHw0FMTAzRSmk0GkRFRfklZOfPn4/Y2Ni77lEVFRXo6+ujd8PAGC+//LLX+HlSf27btg1z584Fl8tFW1sb9u/fj6SkJL+Cx/f1dd1uNwoKCqDVanHu3Dl8/vnnCA8Px44dO+6oDyKXy7Fv3z7qbvJNqnsW82bNmoXJyUk0NzfDYM4MDf8AACAASURBVDAgNTUVzzzzzLRJuRdeeMHr79PR4TLQ3aJFi6BSqXD27FmKzx566CFKDrPfzc7OhtVqRVRUFJKTk/Hzn/8chYWF2L59u9d12fuUy+VYtGhRQF3e6aywsBAxMTGIjY1FREQEbt++jczMTK9EGrv+7NmzERoaiiVLluCdd97Bgw8+iHnz5k3r/5SUlJB2iUgkQk9PD370ox8R5a0nDZtKpcKaNWsglUqJfoqNQ3d3N+bMmUMdKC+++CJiYmLw6quv3vUsBqbikQULFqCoqAhdXV0oLS1FYmIiUfex9+pwOLBy5cppadp8182uXbug0WgQEhISkPqd3U90dDSWLl2KsLAw9PT0QCgU4vHHH6dYKtB9r1u3DmfPnsXw8DDEYjFu3LiBlJQUim05HA527NhBQIbk5GT85S9/ofl0p64kNu58Ph+VlZWoqqrC3LlzsXjx4mn1T6OjoyEWi7Fo0SJkZ2dDq9UiNjYWZrMZZWVl6OrqglarhVQqxV/+8hfqCPYFN7K9qqOjA8PDw5gxYwby8/MhkUhoDH1zR+Pj4xgdHcV//Md/0M+USiXeeustv+IVe0dWqxVLly6dln1Cr9dDpVJBr9cjOjoanZ2diIiIIHYJRmMYyOLi4rBo0SKcPHkSFy9eRFBQENasWUPzht17X18fAaMvX76M27dvY9GiRV5sPOxZJycnERkZCYPBAIlEAo1GA61WSx3svuZJQdrV1YXVq1cjPj4eLS0tOHnyJNxuN3UWMw0jzw4rRtfoO0/Ydb/++msMDQ0hJycHQqEQBw8exLx587Bp0ybw+Xx0d3fj8OHDtFeynFBhYeEd6cAZFWZZWRn9rLKyEkFBQX7vUiwWY/bs2XfUb1YqlRgcHMTcuXOxfv168Hg8AoqZTKY7ggAtFguqqqrgdruRkpKC6OjoO56Bk5OTiIqKgsVioViEw5mSr/A0u92OiYkJbN++Ha2trbBarXjggQeQlpbm56MxJoUNGzZgeHgYg4ODuP/++6nD2dc8WS88dbvvZsHBweDxeNDpdDS/BwcHYTKZEBoa6nUtl8sVEGjnex+lpaUU730fs9vtSE9Pp3xGQUEBrFYrzcsDBw6gvLwc69atI01Mu91O8bKvnz4yMoKBgQFotVpwuVxcv36d6BMZ0CLQGg4JCcHTTz+Nrq4uCAQCoo4PZDabDQaDwUsCIDIyEs3NzV7jxXKPWq0WKpUKRUVF4PP5eOWVV5CTk+OnEwdMdWyz+6yvr0dhYSEkEgnEYjGCgoICnm0LFiwAn8/Hhg0b8MYbb+Cjjz7CypUr/XJVNTU1EIvFkMvlqKqqolyPWCwOKEHwg/3/Yz8Ur/6FjQX+x48fR3l5OaRSKQXPDP0A+DtkGo0GJ0+exO7duylJPzY2hosXL2LZsmUYHx8nJKdYLMbOnTvR3d1NNA+BjB20/f39mJiYIL5bZgxhwuFM8VLX1dUhPj4eP/vZzwiF43A4/ALSN954gxB/DQ0NuHXrFiFopFIp4uPjaWPx7BgSCoWQyWRobm7Grl27UFBQQPoezAwGA/r7+xEcHAyr1Ypvv/2WqFAmJydx7733Ii8vD42NjVAoFCgrK6MDeMuWLURN6IleY8bhcBAWFgatVkudYJ42Ha1GSEgIwsLCEBkZCYvFgmvXrmHDhg1+KCi324309HQEBQWhr68PfD4fa9asIV0NFjSHhYVR11FdXR16enrA5U6J5QYqCHi+rz/+8Y/USTVz5kykp6f7zSWLxUIomxUrVtB38fl8fPXVVyguLibdnZqaGqxbtw6HDx+mBGhQUBC6urq8qJN8r894opOSknD69GnIZDI/yiJ2aH3wwQdYvXo1CgsLERER4RV8M3FKPp+Pxx57DHa7HX19feju7obJZEJOTg6Sk5P9AlK1Wo133nkH0dHRGBkZwfvvv48FCxYQnZOvUzY0NIRvvvkGYWFhMBqN2L9/P/Lz88kZT0xMRGZmJrRaLerq6qDT6RASEgKr1YrZs2dTYsnX+vr6oFKpUF1djaysLELvyuVynDt3zitQZnNgfHwc58+fJ1o6lUoFp9N5V0HtpqYm3HfffZBIJNizZw+hlljhmCWZTp48ifDwcK/Ekmcygt3Hd999h927dxNd451sfHwcn3zyCaKjoyGTycDn89HR0UG0eb7W2dmJ+vp6ErDncqeosTZu3Og3jgwBxyikRkdH0d7ejgceeIAQ455zvK2tDXq9Hvfeey8VkDs7O1FbW4v58+fD7XZj/vz5SExMhNFoRExMDAwGA9RqNVFg3a14NTY2hgMHDuC3v/0t0QMmJyfTXjg+Po7U1FRy6GNjY4m+xvfZOBwOraeXX34ZGo3Gi3bl+1hVVRUFKawDzNN4PB7ee+89/OpXv6IkhslkwieffEK6Y77G1ufx48cxa9YsREREYNasWcjJycHDDz8Mq9UKvV6P0tJSjI6OoqOjA5WVldQByIzL5VLhye12exV1SktL8cUXX0z7XCaTCbGxsX73yOikgKlA+s9//jOt3Q8++AD5+fmQSqVE2+Y5f9mYs8B83rx5+PjjjyESifzQWxqNBgqFAmfPnoVAIMDs2bNhtVqRkJCAGzduwGw2U0eAyWTC6dOnIZFISKcmMzOTkPfsD7Pe3l5otVrweDz09vbSnsKonrZu3eq3T7H1fPHiRcycOZMAE9MlM1NTUyEWi2E2m4kict++fVSwKioqwpdffomUlBQ0NDTgueeeo/1CrVZ70XR4GitOeM6z1NRUPz59vV6Pd999F0lJSeDz+VCpVEShKJfLAyZtlUolvv32W+qkYcjIRYsW+RVWmH3yySfYtm2bV6B+9OhRrFmzhnyqixcvoqCggDoIIiMjERwcTJQa0dHRFEjabDai3+jp6UFWVhaMRiOkUilqa2vR3d1N85itecbDz34mFArxxz/+Effdd5+fv+G57icmJmiPnK6TOSIiAp2dnWhrayM6EkZJFyhwvHLlCvbt20eUzYwWLNBnBwcHce7cOYjFYhgMBpw/fx5ZWVmQSqUICQkBlzslRP4/4fbncrmIjY3FyZMnCbXNfAWNRjNtckav1+Ps2bN4+umnKXE3NjaGzz77DDt27PDqxjx16hShVk+fPo309HSi6Qw0LkxYu6+vD2FhYQgKCkJBQUHAwlh/fz+6u7uxbt06ShSpVCo0NDQE9B0BUBLg2LFjyM7O9gr+KyoqkJKSApVKhYSEBERHR4PH4yE8PBxz5sxBQ0ODV2Hck5I6MTERixYtIqppoVAItVrt9/0ulwtXr17F6dOnKZF++fJl6HQ6LF26lHwkdu1vvvkGixYt8kLcMqYGX20x5juw7sxf/vKXcLlcCAoKQnt7O2pra/HYY4/RtS0WCxQKBSorK5Geno6QkBB6J4E6x7q6ulBQUECFs8LCQhw/fhxCoZAozZh9++23WLlyJe27wFQixmw2B+xUSExMxBNPPEF/NxqNOHfuXEB6I/b/RqMRSqWSCjADAwOUWGZMDn/6058QHR2NiYkJ0h4ODQ1FaGgo0Y4zs1qtOHXqFJ588km0tbVh7969OHnyZMAkL5u3OTk5yMjIoL/n5uYiIiLC7914+rrDw8N4//33UVpaCplM5ufrcjgcHD16FFu2bMHy5cu9xp91HgQypv3Y1NSE/Px8LFy4EIODg0Q5yMxms+Gbb77Brl27vBLfjY2N03aMtbe3UxJ079699C4DAWs4HA5OnDiBzZs3E3gNgB/LBTDl86WmpoLH42HTpk3YtGkTtFqtX7KwtrYWZ8+eRUhICK2rWbNm0fjdSRfod7/7HenzZWRkID09PWAnHSsypaWlQSKR4Be/+AWMRiMl9ALZ66+/jt/85jcAQPrFgZKJo6OjqK2tBZ/PJ+opi8WC++67DwUFBdRxy5LiUqmUKFWnY3rxtAsXLgCY0h4sKioCl8vFxYsXAUxpmFZUVOD27dukVcd0IdleLJfL/cbEaDTiypUrqKmpgVQqxfPPP4/W1lZMTk7SGX748GFotVoCYUVGRmLZsmVECcw6pHyNdWryeDw0NTXB4XAgPz/fiwJZKBTeMZ66E4Um2yOKiopQVFQEtVqNkydP4le/+hXS09Px5JNPeq258fFxnDlzhrTM2bMAU6AbX5CTw+GAzWaDyWTyez723WNjY7hw4QIuXLhA7B8TExN46qmnsHTpUgD/nHdut5uAfDExMRCJROjr6wtYaLty5QoGBgag0+noHGA0xexcBaZ81zNnziA0NBQTExP4+uuvkZKSAoFAAA6Hg7y8vGljqAsXLiA7O9tLD1yhUECr1SI8PJye8eTJk1i1ahUUCgWOHz+O+fPnY//+/fjVr37llycLDw/HqlWrIBQKUVJSgpdeeglyudwPQOxrjJGDxeGLFy/GrVu3qLOUaScx9oAlS5bg+vXraG9vR29vL958882Akgy1tbV455136Ofr16/HCy+8QOCj0dFRyOVyous/c+YMJeAD+UYDAwNobW2lblmFQgEul4vExER0dnZ6+TBdXV345JNPEBYWhuHhYbz33nvIzc1FSEgIZDIZoqOjac9h1L5FRUV3BDIGsvfff58KeD09PRgfH8fq1aunLV6LxWKUlZVBIBBg+fLleOaZZxAWFuZ1DgFTscu3336LF154geIUp9OJDz74wOscZ2vj6NGj2LFjB2nCAsDHH3+M5cuX++mZfvHFF0QN+fnnn9M+z/aq6fZCgUCAtrY2qNVqOlMaGhoQGhoKhUJBndZBQUEEPgxUlBocHMSf//xnxMTEUBcdAzXIZDICQngaW8e3bt1CTU0NfvKTnwCAX2H72rVrXp1erHvUNx5nplQq0dDQgJCQENhsNnz33XdISEggerySkhK/Tn+Xy4WmpiZcvXoVdrsdLpcLWVlZfqwfnmdeZWUlwsPDiY61ubnZi52DyQ8w3ar77ruPJDgsFsu0dOH9/f0wmUyQyWSoqqpCT08PnQkOhwO7d+/2i0/6+voof/773/+e9nlf8ATr0JbL5fjuu+/Q0dGBoKAgcDhTFNi7d+/+oYD1/8B+KF79Cxtb1NeuXaNNm22YgTbOyclJDA4Oor6+HkNDQ9RxIJPJoFKp0NjYCLFYTLoLrI19yZIllNi9mwmFQiQkJGBycpK4RxldCQAKapgAIkNDA8Bf//pX5OXlYeXKlZTsXLFiBVQqFTlUDG1otVoxPj6OP//5z/T7DPHOnBYul4sf//jHRK3l67wVFhYiKysLk5OTxPGq1WqJg5YhdRgFItu0WaC9bNky7N+/H263248Lmd1/W1sbmpqaMHv2bNhsNgiFQlRXV6O/vx8PPfSQl6gzl8vFN998QyjY/Px8v/Zw9rlTp05RwYq9m7q6Oty+fdsL5ctEkxUKBY4cOYKUlBRwuVwcPnwYu3fvnpbmy263IyUlBc3NzUhLSyNNFF8bHBxEZ2cnhoeH0dPTQ+jgkJAQ3Lhxg4pHIpEIxcXFcDgclFRTq9UBqZN859PmzZshkUiIqozL5folT5jFx8djdHSUkGee6+Dq1asYHh7Gzp07IRKJcOLECaKjbGpqgkAgQEZGhl/STygUIjc3F1arFfHx8VAoFGhtbYXdbodarUZmZiZefvllejexsbEoKyujJC+juTEYDBgbGwOXy0VmZiaqqqpw8OBB4kufN28eFbk0Gg3CwsK87t9kMqG1tRV6vR4XLlwgHn1GoxmIwz4tLQ0/+clPiC5LKpXelT8ZmDrM2WHM4/H8KA08KTUGBwfR3d2N+Ph4iMXigAmcsLAwVFRUYO7cuZDJZAgODibnzNeCgoKQl5dH63B4eBitra1YtmwZcnNzaZzZte+55x4kJibC6XTCbrdTt1EgR4XD4eDgwYPIy8vDxo0bp53/SqUSra2tuHDhAuRyOeLi4uByuZCcnIzq6mpKxLvdboSHh99VPyKQeer6hYeHo6ury6vYxoJF5oyy5FR9fT2am5v9vtPhcEAgEKCqqgrBwcHYsWMHFf8OHTqE4ODgaRP2npaWloZTp05h1apVlHAGphK2zc3N6OzshFqtJtqi6OhoaLVatLS03PXaXC6XENdutxsCgYDoQ+7Ugek7ZgzV2tzcTPpIXV1dAQWEmTGKvosXLyI3N5cKUp7OpkQiwaOPPgqj0QiDwYDJyUkqRrJzIC8vz2sOymQyCvI3b96MlpYW8Pl8v4CbUV0MDg5CIpHg4MGDsFgsNM89EyCsI8fhcCA2NhbXr18nVKHVakVcXBy2bdtG47FhwwaizmEgEKPRCJvNBpVK5bXO2LqJj4/H0qVLUVdXh+HhYaJWY1Se7HNXr15FcXExRCIRZs6cSWuXz+d7rfXVq1cjIiICg4ODeOqpp6hzdGxsDMnJydPqSoSEhOCee+7B+++/j9zcXNLQSE9P9/oc617Q6XTQarWIj4/HK6+8Qoi89PR0vPLKK173PnPmTDz33HNEh9Ld3Y26ujq/QBT459ySSCQ4ceIEtm3bRvuFTqfzGkNWWNfr9ejv70dvby/MZjNpcT777LMEDtHpdGhoaCB03+nTp+F0OhEaGor6+nov+o3pUIdsTtxNr62vr89La8Cz487zv6Ojozhz5gzCw8OJfnb16tVegaDb7YZGo8GhQ4ewcOFCKqQajUa88sorXuhrz3fEkp4ikQjHjx9HRUUFXC4XtFotFi5ciF27dhFV4ffh9g8PD8eaNWtw+vRp8Pl8bN26FWKxGA6HA93d3X5FYqaX0tDQQIlNDodD1NpsHXnuv263m7rAWRcOW0NMHN1TV/XcuXPo6OhATk4OpFIp0Q4//PDDXu99YGAAFRUVsFqtyMvLg8ViQUJCAiorK6HVajF37tyA+jB9fX2or6+HWq3G0aNHIRAIKJnHqGxYwVYgECA4OBhVVVXo6OiYNkBnnQ0dHR107qlUqoBzanh4GBUVFSgvLyd/Epg6F/fv34+qqiosXrwYOp0OLpcLNTU1iIyMJARveHg4/vrXv2LXrl3Iycnx8tMMBgNu3ryJmpoa2O121NTUEMVbTU2N33xlNF2nTp2iTlCNRoNNmzb5AdKAKTR+XV0dgoODERMTA5fLhfb2dj+qX7fbjUuXLiEhIQHZ2dl0D2+//TaeeOKJgALjNpuN9J/cbjekUik0Gg3EYjFmzZoVsJjmi/RVq9U4fPgwFfZDQkJQXl4Ok8kEnU6HiYkJtLa2wmKxYHR0FElJSXj++edpnuh0OkgkEmRmZoLH4yEqKgpbt26dVtOSFSKbm5tRXFyMiIgIKBQKxMTEENiRmUgkQk5ODqxWK5KSkjA4OIi///3vRBfEfF2lUgmz2Yxz586hoKAA4eHh4HK5kMlk+PDDD/Hiiy8GpHjmcrmora1Fb28vlEol+VFVVVUQCoXYtm0bUaQ2Nzfjxo0bKCsro67Mvr4+fP3119SF7rluRkZGcOzYMRQUFKChoQHAVNfeV199hV/84hde92IwGGC323H8+HEUFxfTPhkUFIQ//vGPeOWVVyASiWA0GiEQCHDixAmsXr0asbGx0Ov1kMlkePfdd7F69WqvuIV1zLJ4kukv2+12jI2NYceOHdiyZYvfvdtsNqSnp6O9vR0zZszwQ3szY3OrpaUFJSUllDi+G7UxK0AnJyd7dZL7Xjc7Oxvx8fFEPdXa2opbt255AU+OHTuGy5cvE519bW0tRkZGwOFwsHDhwoAgBKYN2dzcjNTUVIrVY2Nj0dLSQnsm6/ZKTExEb28vamtrERwcTLHWj370I6SlpXlRLXV3d6OlpQUrV66kojyj0mLFq7i4OPD5fFitVvT29qKlpQVWqxUulwsGgwHPPfdcQNo2m82GY8eO4Uc/+hEVuNm89+xYYVSbnvfF/gTqBPM11inA5XKRn58Pg8GAS5cu4bHHHgPwz7PKM7b2jZcD7T18Ph98Pj9gUZN9dsmSJV5Fgo6ODtTW1noVMdhnY2NjUVJSglOnTmHGjBkYHx+HWq0OSNHO9u2IiAjodDqcP38eISEhcDgcmJiYoLMhLy+P6F0ZQIblpgYGBsin91wzGo0GVqsVFRUVFPtaLBZERUXhiy++wIoVKxAeHk4gIIFAAIPBQMWJoqIiXL161Wuu9vX14ebNm1iwYAGBjdeuXYvFixeTvxbIPOPQGzduICgoCDExMeByp7QgGUjt1KlT2Lp1K/h8Ptrb2/Hee+/BZrNh8+bNXsU3T3M4HIiPj6duPyYb4HA4vHQHGb2cJ4UZAKIj99xLBAIBMQB1dnaitbUVJpOJALyeHfkMAOx2uxETE4Pbt29TsWFkZATz5s3Dzp074XK5MDExQffE9L0818F0ZrFY0N3d7aVbpNVq8etf/9qveGWz2ej8KygogMvlwrJly7Bo0SKYzWbKgZhMJly8eBHXr1/H7du3ce7cOfD5fMTExECj0ZDUB5tT169fR0tLC9ra2lBbW0txTlJSErq6uvzmN/MFdTodEhMT0dTUBIVCAQ6HA7vdDh6P59cFzN5BdHQ0duzYAavVCo1GQ/GLw+FAdXU1dVFzuVwIhUJYrVasWLHCr8AUHR2Nxx9/3MtvGBoaInmB9PR0Pwprz05PYErPNjU11WuPYtrW3d3d4HK5lKcRiUQQCoXkh3paXl4eUlNTMTk5SQwkJpOJqP0D+aQqlQrHjh3DsmXLkJOTQ5T+Op3Oy2fy9AOZ7rjRaITdbseaNWu8wKTssz09PRAIBKTRdTfbvHkzDAYDTCYTli9fTjG53W6HyWTyy1M5nU7cunWLcrrs/gLZ1q1bYTQaYTabsWLFCtLQZpIfPxSu/t/YD8Wrf2Fjk14sFuPAgQMoLCxEWFgYVf590TA2mw0dHR2or6+H3W7Hb3/7W9jtdhKNX716NS5duoT8/HzMmTMHw8PD+Pbbb5Gamoq0tLRpRVgB70RAX18fITSYPkZaWho5pDU1NZQcsFgsRNfChP08jQXOnpsE4E/NAwBnz56ltlLW7ikSiSCRSMDj8SgBx+zq1atEKQdMIVLUajVkMhnpPQFTaCeWiGSc5+x+pkMgM2OCs8A/+a2ZgxboXYaEhFBl3vOw8P3crFmzcOjQISQkJCA/Px9nzpzBtWvXyKFm7cYsKGAom0ceeQR8Ph8vvfQSjEYjIiMjAzq9TEfpr3/9K5KTk4m3OCEhAY888gh9jonUx8XFwel0YmBggISmt23bRt+v1WqJ3uC+++7zG6dAPMsAqFNpdHSUUIYMie45Hp6H81dffYXq6mrSWnM4HPi3f/s3jI2NIS4ujuYAEzpetmwZPv30U/T09CAjI8NvnrPkwnTmmdQCpuZqfHy8V3FhfHycuqSY5efn47HHHgOfz8f4+Dg6OjpQV1dHgS7jcWb3k5WVhYSEBMjlcpSVlWFycpI60KZrs2edGCMjIwDgd1+BzO12IzIyEh9++CFWrlyJ0NBQQuez3/VEz9y4cQMtLS0QiUTg8XjQ6/V44YUXMGPGDPqcXC4nGi6RSETJwieeeMLrvt1uN2QyGRVdmTU0NGBgYCDg2EdFRXntG3l5eXj99dennVORkZFoaWlBd3c3YmJiEBMTg+joaK93wwrvRqMRIpEINTU1RPlgNptRXFzsN2YsePVcT9/HMTGbzVTkZiLWVqsVixYtQnl5OebNm0f0CLm5uTh8+DBKSkr8xmhoaAj19fVoampCSkoKzp8/Dw6Hg6ioKAwMDNyV8pXdy7Vr1wBMIfxZcjQiIgL79u2DXq9HW1sbTCYT6clZLBaEhoYGTCR6jicw1cl1+PBhovNk737hwoXTJl0DXSczMxOrVq3CyZMnMWPGDAwNDcFsNk/LqQ6AaKmOHj1KBQSLxYLMzEyiarDZbJBKpV6JS5VKBbPZjMTERK/9pr6+HgcOHEBSUhLkcjkiIiIQFRWF+Ph4SCQSPy28yMhIrFy5EhKJBHFxcUhKSqLAUy6Xez2/XC7Hgw8+SMVvHo8Hs9lMTq/ndd1uN+rr65GXl0dFmZaWFuh0OiQlJU1L9cHoJmbNmoX+/n4sXbo0oEA4Q5CfP3/e69xixbsnnngCPB4PHA4HxcXFRE3FLCQkBI8++ui0qHCZTIatW7fi+PHjuHTpEhwOBxYsWOAXMIaEhEzL+w4gYOGSocOZFRcXo6+vLyAFDHveBx98EO+++y7Onz9PCONnn33Way1nZGTAZDJh2bJl1OHBzGq1ep3ZwcHBSE9Px/DwMGmz6fV6KJVKzJ4926v75uLFi+Dz+YROZghMpn8UqPOd3VdQUBB0Oh2++uor+h61Wo29e/eS7gKHw0FOTg6ysrKoQMq0MTzfj9VqRXV1NZqamuB0OnH27FlwOBzI5XJKsgWyxMREPPnkk14/M5vN1PXW3t6OM2fOoKSkBMnJyd+b25+xDPja7NmzvbpmgKkgMjk5GW1tbbDb7WhqaoLBYIDBYIDb7SaEMrOoqCg8/PDDVNxmCSBGf8sSXAxkBEz5imVlZeSfLl26FO+88w56e3uRmppKNCsTExPo7++nDkez2Qy32w2lUjktqhgAkpOTqcg4Z84cQsRzOBw8//zzEAqFVHCRyWQoLCzEqVOnkJOT40evx95VcXExbt68iYaGBuTl5eHkyZMYHR0N6I8plUoIBALMmjWLvhcAYmJisGbNGlRUVGDx4sUYGBhAQ0MDbt++jcbGRvT29oLH4xHYiRWsPdeOSCRCWFgYZDIZbDYbBgYGYDAYYLPZkJCQQJRF7Dxl3dosqeJwOGA2m/3ow9lzLl68GBaLBY2NjZBKpejr60NGRgahZLncKU2ixsZGKJVKXLt2jfRp2bv29ZE8tXd7e3sRHh4OqVQKt9uNoaGhaTvoWDwkkUggEokQFBQEgUCAvr4+L2r0uXPneoHDmPC6b9cxMLXf5+TkQK/XIzExEZcuXYLZbPZjrfC8h40bN8JoNEKlUqGnp4f0gy5dugSxWEx6LlKp1ItG1tdYcn5oaAhNTU3Q6/W4fPkyuFwuBAIBFT3ulDDq7OzEsmXLoFQq+DWC3wAAIABJREFUiTLV4XBQcthqtaK/vx+NjY3Uvcmo1jUazbS0mGNjY4iKisLChQsJSOPL0MA+39LSgqamJkpyer57DodD5yt7zqGhITQ3N5OgfXBwMFQqld9+nJqaSjHPncbPd/9kSdk//elPmDFjBvlFMTExePTRR/2uEx4ejqNHj2LVqlWIjIwkMEkgY4W0P/3pT8jPzydael/dZUY77Jk3SE9Px5tvvkn0+3v27MHExAT0ej10Oh0yMzOhVCrR398PjUbjRzfm+dysI6a1tRWtra2w2WxwOp3Iysqi9VNSUoKSkhJa6zweD2NjY4TgZ0AFlmvgcDhQqVRISUlBbGwsJa8ZUI+Zp+ax55gzSjPfwgRL7F+/fh2dnZ1QKBQEJOru7kZDQwPF2p6MBp6J+v9JUrKqqgrd3d0Ug5aUlGDXrl1+ORylUomqqirU1NTA5XJBIpHAYrFgw4YNeOCBB7zG27PgdSfzpLp1uVzIzs7GyZMnA9KVBQUFYfXq1UhKSkJfXx8KCgqQlZUVsLDDuskYWI3L5UKtVlNugoF2FAoFhEIhrRuj0YiOjg6Eh4cTKIz9PjOm2TY0NERgOlakYtpBzJxOJ4qLi4kid9asWdBoNH5r0Ol0YmhoCMeOHSN9uMTERERFRd1xP2Pju3jxYoyPj+PSpUvgcrno6enBli1bMGvWLALTshisqKgIe/bsmVZHixmfz0dZWRmOHDmC7OxsWCwWtLe3exVOxWIxtFotDh8+DB6Ph5GREQiFQpw4cQImkwnFxcVee1J8fDzKy8tRUFDgB0r3zX1ERET4xZks5vPsVuRypzS/mpqa8Nlnn1GRlRUPmE8WaJ44HA7k5OSgra2NwNVqtZrAa57x9MDAAM6ePYuwsDAIBALyj9meFh8fTxrIGRkZGBoagtFoxODgILRaLcVTvj47y3GIxWJcv34d1dXVFO8vWLAgoJbg9u3baQ/Ztm0bbDYbtFotgOnzWcAUoI7tJ2y/7OrqwoIFC5Cenk6FWbPZTNcMBPLlcDjIzs72yp8wXzuQnhf7HWDqjG1vb0drayuBvI1GI8rLy5Gfnw+dTkd646yQxufzweVyERoa6kcB2traipCQEDqbR0dHqWi1evVq8m2YT8d8W6FQSI0XsbGxEIvF+Oyzz/ye1eVyISUlBTExMVAqlUTDN51MhEgkQldXF1paWkgyg+WFfc3hcODGjRvIz8+n99zb20uSMIFAtVarFUKhEAcOHMDy5csRFhZGOWdPM5lM6OjoQH5+PnXB9fT0gMfjITc3d1qdux/s/95+KF79ixtb1N3d3bh8+TJcLhc5q76V/7CwMGzevBkzZ86EzWZDYWEhNBoNIQmDg4PR0NBAbZuxsbH47rvvaCO8U5GG/ZtEIqHNaGxsjIStpVIpEhMTkZiYiGXLlsFutxMyxmAwYGRkBPfee6+Xlgwzo9GIjz76CHv27IFWq8U//vEPOBwObNmyxas9mSUxLBYLJiYmiEeZJWl8kxwnTpygQszY2BjeeusthIaGQq1WY8GCBSgvLydUKxPLZEkptml60iF5GjskUlNTcebMGVRWViItLQ0WiwU9PT1+AY5nAur48ePo7u6GTCaj4t/69eu9EA/Jycl48MEHUVNTg5aWFpjNZjzzzDM0pgy10drailmzZuHSpUvUgQZMFaeYIxHIuZXL5fj5z38Oh8NB2gSMOs73vS9atAj5+fl+Aqye1tLSgp6eHmRnZ6OxsREajcarMOPb1eWpT3Xu3DniDmdtvFlZWVi4cKFf4W3Hjh3Ytm0b9Ho9JicnqeNIIpFgdHSU5ovb7UZJSQl9L0v0BrL6+noolUrce++9EAqFhM4xGo0oLS1FUVGR132cOnUKMTEx9Hyff/45Ll++DLPZjA0bNmDTpk3g8XjTBrrMuWf35pnkkMvl2Lx5M1E+sY5A38CVjeuFCxdw5coVoqI8c+YMcnNzsXPnzmm14xjNBDDVRu90OimwZQgx9qxbt26lAJiht/R6vVcSHABWrFiBjRs3Ynh4GFarlag5fQtXHA4HfX19UCgU5BCEh4fj5s2bAYUuuVwuvvvuO4SEhCAyMhJhYWHgcDiUMAxka9aswejoKM6fP4/PPvsMBoMBRUVF1EIPTBUDWUFLJpNRAZV11jFj74Z1AzE+5u9jbAyzsrLwzjvv0LibTCZMTExQIN7V1YWoqChIJBJKlgdaY1FRUcjJycHw8DAkEglu374Ns9mMpqYmzJkzx2//C2RisZgQcA6HA0ajkRJdYrEYq1atwvz58zE8POzVJXYnahTPZ01KSsKWLVsIiWQwGGA0Gu+qI8eMzZHm5mbEx8fj8ccfR0dHB2bNmoX09PQ7dhRGR0fj5ZdfpkS60+mEyWTy2j/q6+vR29uL3bt3w+1248KFCzh//jyAqaDj/vvvp0A2NTUVW7duhdPpxNjYGAYGBtDY2Aij0Yjh4WFs3LjRSz+Hva+FCxeiu7sbfX19CA4ORmhoqF/hrru7G6Ojo5g3bx5CQ0Oh0WjQ1dUFl8uFvLw8moMcDgc6nQ4nT55EaWkpXC4Xbt68iXfffRexsbHQaDTYsWOHV9fB4cOHSbBcKpUiKiqKaGoNBgOio6O9gn+WDC8vLycaIVbE9dynfJ+T2XTrsLu7m/axyMhIrFq1CuvXr4dIJKLuMd9ruVwuP7AAS9B4vnv2u5cvXyZ9mbCwMHC5XLS0tGDNmjVe19VqtTh06BBiYmIQERGBnJwcfPTRR7j33nuxZcsWv/tg9JQSiQQmk4m0MiUSCYRCoVe3ikQiQUZGBjIyMghV6Xa7Awako6OjhKxl+y7rmNHpdAHpeQIhqJ1OJyH82O8wmrW4uDh0d3fDbrcjKCgIsbGxRAXDjM/nY+bMmdBoNLDb7VAqlXSesmJkIGOUU3PmzAGPx0NPTw8lKhctWgS1Wo3JyUnI5fL/Mbc/M0/0aKDO2eDgYMyaNQvR0dFwuVyIj4/H5OQk/Rsz9k5ZEnvevHkICgrC0NAQ2tvb4XA4MGfOnIDaXjExMeRvh4eHk7YpC3S5XC4iIyOxePFi2i9mzJgBlUoFh8NBOi+e9+FpjFpoxowZ5Fex+cB8UE+qxfnz52P+/Pm4fPmyF2DK06KiopCSkgKtVksaILt27Qr4fEajkQrhvvOUJa6AqU6N6OhoQikzyl6LxYInn3wyYODPklXp6el0nTtpE2m1Wty8eRNdXV1Ys2YN4uLiCKQWyCQSCTZt2gSVSgWNRoMtW7b47a85OTmQy+UQCAQEXmOJqD179vj59OwdpaamIiQkBE6nk5C5u3fvprHyfZcmkwkXLlzwQr8rFApK3LrdbtTU1ECpVKK8vBxcLhfV1dWoqqqC3W5HYWEh1q5d63VdRtMsk8mwefNm7N+/H9HR0Xj66acDjgefz8e6detgt9uh1WopURfI2L7Z2NgIrVaLFStWoLOzExcuXEBiYiLWrl0LHo+He+65h/b1nJwcQijz+fyAXRiexhD8169fJ59EpVJRIlUqlaK0tBShoaHkszOgllwup44Q37FmlEZXr16l9z00NOS3FlgBn+2HcrkcFouFqPd+/OMf02djY2ORn5+PiYkJzJw5E06nk7qyd+/e7RczHD58GDNnzkReXh74fD4uXryIjo4OAFPnaKCOX2BqX3r++ecJ8c06vgOhue12O50Tb7zxBlEoS6VSvPrqq36f53A42LhxI5xOJ3Q6HcxmM0wmk9d6Y+/94MGD4PF4dA4KhUIMDQ3RHsaoLP+nlpCQQB0vnglzt9tNgFBg6lydP38+jRPbz0JDQ7Fw4cKAHeQxMTHQ6/U4d+4cAUt7enqIOcXlcuGVV14hqjO5XE5/GKtBID+D0ZWaTCacOHGCutoNBoOXDAArsv2fmsViQUNDAx555JFpY1D2rMXFxTh06BDdI2MF8PWxvk/Rip2jJ0+epM4iqVQKo9GI27dv+1GKjo6OorOzE0lJSQQm0ev1uHHjBmJjY/2o4r755hsUFBTQ/trQ0ECaqeysBUDdF8nJyUQNPTExAZvNhnnz5mHjxo1+e31aWhqkUilsNhuSk5NJ98jhcOB//a//5aVf/P+x997RUdbp+/A1k5lJJr0npFcIpJAQSEKVDlJCUaQsoK6dlZ+6ftVVd90vKpa1rLq6a0EFC4qg9BBCwJCEkEYSkpBCiullMjOZTMtk6u+PvJ/bqSG6+75n33O8z9mzAjPPPM/n+ZS7XPd18fl87NixA3V1dYiLi4NAIIBGo7GhJ4uKisLGjRvR2dmJ5uZmFBUVwcPDA0FBQaRVOtF7Zp2jN2/ehMlkwqOPPkpxuUwmQ3NzM06ePEmgSHd3dwwODkKv18PHx8eGbn9kZAQGgwEZGRmIiooiRofVq1dbnNkLFy5EUlIS5TpYzoYBdlhx0hpgGRERgbKyMqhUKjg7O5MuLevoBcbpFl1dXbFo0SJwuVzS9TIajZg/f76FLqtCoUBiYiKCg4MxMDCA/v5+AmqLRCLs2LHDYt2w+2GAyM7OTgLkdHd3Y/r06aitrYWnpyflSTw8PIidhumQ9fX10d42d+5chIaGQiAQID4+nij1IiIioNFoCOzDjK37mJgYxMTEICkpaVI6hWKxGBUVFVi8eDE8PDygVqtRV1dHBX17sg/M8vLycP36dVRWVuKf//wnnJyc0NzcjDvvvBMhISEWTAwT2cWLFwmADYyD9ysrK2EwGDBr1iysXLnSYYdtZmYmMjMzodPp6DwYGRmBv78/jdfy5csxODhIhbSxsTGHurs5OTkEXpVKpfjoo4+ooywjIwNbtmyx0TxmNLrFxcWIioqCi4sLaXiaG8vzNDQ0oLCwED/99BPpTLMzxfr53NzciDKexX1KpRKbN2+2ybmJxWKcOXOGurlramrw/vvvIzQ0FHK5HPfdd59FPAeAQA9qtRoffPAB0RJGRUXhueeeo8/19PTg/PnzxLBQXFyMQ4cOITAwEDqdDg8//PCkWc1+s19mvxWv/suNy+XijjvugEAgIAoxhtK0tuvXr0MoFFKb5cDAABoaGqDX67FgwQIIBAI0NTXh2WefRXBwMAICAtDc3IyamhpER0fDzc1tQmono9GIuLg4+Pj4QKVS2Q1iGFpw+/bt8PT0hF6vx8DAgF1tFWYymQwDAwPg8XgoLy+HQCDA4sWL8dVXX2Hfvn10CMbGxlK3QWxsrA26wtrGxsYIKZCfn4/4+Hji7H/qqaeoYLR582YcOHAAYrEYKSkpRDHBDlZz8U1mzElITU0lmpSenh60tbUhKSmJCnzWTvOCBQuQlZUFqVRKySKNRkPO/T/+8Q+i2wgMDERhYSFUKhUeeeQRiMVickAAYPfu3Th58iSqqqowe/ZsJCcng8fjYXh4GE5OTjbOKQALVER3dzeCgoLg6elpoS3GTK/X44svvsDOnTvh7+8PuVyODz74AI2NjQgNDcUTTzxB80Umk1GiqbOzk5Ldt+rkY3RZ69evJ9SMXC63WzBkiEpfX18aH/PDmwXN7P2YBwqDg4MkxG7t9Dc3N1NylB10fD4faWlpyMvLA5fLxaxZs+iembgqMJ4Mb2pqwpNPPomYmBjs378fU6dOteH/NTcul+sw4Ts8PIzz58/j+vXraG9vh4uLC3WPvPTSSzafz8/Px549e2iO3nXXXXjppZfQ3d3t0MESCAR49NFH6d0YjUZyXqyNUTuw8WHJcOvkiIuLCyVx3N3dERsba4NmMn/GlpYW+n2xWEwBuLmxsfvpp5/Q2dlJCQ4XFxds2rTJLk2ZXC7HZ599hri4OKJIYRpRwM/z7vjx40hMTKS9sqysjDSshEKh3QD+u+++w+7duy2oQyYy9lvt7e2QSqXw9fUlXn/zuXvq1CmsW7cOfn5+1BnwySefYM2aNRZzeGxsDDNmzEBoaCghemQyGSXUJ2NisZh4pVkyyNXVFT4+Prh+/ToUCgUWLFiAqVOnor29HZWVlRgZGcGyZcuIzmWi5w4JCYGbmxuEQuGk6FQcjdm1a9cQGRmJpUuXTopuEBgfn5aWFtTW1mLGjBlE52G+Dw4ODlJQ3draioqKCsydOxfr1q3D+++/j4KCAqxbtw4GgwH+/v6YN28eWltbkZiYSMmSW937mTNn0NHRgaKiItKQAoD33nuPrlFTU0PddyqVCt999x3a2trg6+uLsrIyi0SHXC4Hn88Hl8uFVCrFlStXsGjRImzduhXt7e34/PPPkZmZSQmq2267DbGxsZT4GB4epu4HtVoNiUSCrKwsbN++HSaTifT72FkgEAgwZcqUXzSv7Bnr+BkbG0NRURHRkzLKiWXLltlQ43C53EkVh83pZW7evImmpiYolUqYTCasWLHCbiHX3d0dw8PDaGtrg06nQ3R0NCoqKpCfn49p06bhqaeeos8mJCRApVKhpKQEIyMjiImJgVarRU1NDaZPn243SGf0Ro2NjVTk1ul02LVrFyUjVq1aRd3w7H9jY2O0tu2NN7v+2bNnicaUIV7d3NwsvsP2NoVCgWvXrmHKlCm0v7700ks097VaLXx9fZGdnQ2DwQChUEiAhol0W65evYrp06fDyckJw8PDOHjwIDw9PeHl5YUvv/ySulU6Ozsnze1vbbfaV8+ePQsfHx86z5mumNFoxMKFC210qZjeAOsaPnz4MBQKBXx8fFBTU4Ndu3bZ9fF6e3tx+fJleHh4oKGhAaGhoWhqakJDQwNWr16N2tpaBAYGUldBe3s7enp64ObmNuEcNp8vn3/+Ofbv3w+TyQQnJyd0d3fj8uXL2LlzpwV1qU6ng7OzM86fP2+h32NuR48exbZt2yySM2VlZXapVXp7e3H69GkCZDBgSExMDLq6usj/amxsRFxcHO688066v6GhIcTFxTlMwpw5cwYxMTGEOj527BguXLgAnU6H+++/n94be77jx4+Dz+ejvLwcCxcuBJfLxcGDB7FlyxaLwP/tt9/G448/jnfeeQdOTk4IDg6Gj48PhoaG4OzsTAVVo9GItrY2REdHY/v27eDxeOjv74dMJkNgYKBDelPWBcYoVkNDQxESEmLXj2am1+sRGRkJDw8PqFQqiglYFyGHM67lwIpbHR0dKCwsRGRkJBYsWIBvv/0WHh4eWLRoEY0Hn8/H8PAwamtrkZKSgn379jn8feDnAlpzczPFXFOnTqWEpL25WF9fT+/40qVLcHZ2RldXFy5evIiFCxeivb0d06ZNo+fo7++nzhhHZwL7nUWLFqGkpAQSiQSdnZ147bXXEBYWRhTp7e3t0Gg0SEpKIp2lhoYGeqfWfgPbD2bMmAGRSIRTp07By8sLzz//PHx9fW06OTUaDeRyOdLT05Geng4ejweJRAKdTgc/Pz+L67MiR0JCApRKJXViMlCh9dhdv34d06dPB4/HQ2trK44fP44lS5bAZDLh8OHDuP/++y0K7mytsyRsYGAgpkyZ4lD/DxgHUP75z3+2+DuWSLNnrHMyICAA0dHRdvdY9hy+vr5oaWlBa2srRkZGAIzHDObUrCz5bc8c7WvHjh2zKFzl5+ejuroaHh4e2LFjB82Zq1evUqdHQ0MDDh06hAULFqCurg79/f3YsWOHBWgFAHUKXLt2DVwuF8888wzmzZtHyVSTyURMFYwBpLu7m2iWeTyezRpydXVFRkYGUWJPmzaNukMZoI1Zbm4uGhoaEB4eDh8fH/j5+cHHx4fO4Vv5KwqFAi4uLjaFK3Nfmv13Q0MDRCIRJX4Z1a75/ZhMJvJhWHHOXueQeYeYTCYjYKGbmxv27t1rUSApLi5GeXk5XF1d0dzcjJkzZ0IsFqO4uJgYNKytoKCA/Ky2tjZ89NFHSE9PR29vLzo7O7Fjxw7weDzI5XLy4RmV7LPPPgt3d3c899xzyMzMtBmbGzduIDY2Fjt27AAwDj4eHh5GYGAgxT7t7e1oa2vDnDlzcO7cOcTExKCpqYkKmOaAOQYQYsWD5ORk9Pb2oq2tDdXV1Thy5AgeeeSRCXNKFRUVqKioIIaH6upqbNy4kbT87rjjDqJiVigU8Pf3x5EjRyCTyTB16lRs27aN9vjOzk6UlZWRtlpgYCCWLl0KtVqN+vp6CxYUZ2dnuwCUid43h8PBwYMHIZfLUVVVhZSUFOp8+utf/0rfaWxsJG26rq4unD17FtHR0fDx8cGxY8ewa9cuKjQzoJw13fet7sfX1xePPPIINBoNRCIRVCoVXF1dIRaL8f333yM+Pp4KDsHBwdDr9ejt7cXUqVMtunDNmRcuX74MlUpFII+qqirU1tbCYDBg9uzZFnGFWq3G0aNHsWnTJiQmJkImk+HChQsYHBxEWFgYNmzYYONzdnV1EdBfq9UiLy8P586dQ1paGq5evYpNmzY5BIueO3cOf//73/GXv/wFQqEQrq6uEAqF5HewjlLrcbK23t5e8rFaWlpQWlqK5ORkpKen46uvvoKvry+ysrLs0gbW1NRgdHSUcg7u7u7w9PSEUChES0sL3N3diZVmMqZUKulemE/8xz/+EQDw7LPPYvny5RZz1Gg0IiwsDHPmzEF+fj48PDzQ29uLmJgYC8Cn+T2fPHkSGRkZlKPt7OzEwYMHERgYSHOQjVVCQgKSk5OpcUGj0ZAOnrWxHAmfz4dIJEJJSQnpWtbW1uLs2bNISUmxGEcfHx88//zzFtdh8Zq5SSQSeHl5kZ9XVVWF7du3Y/ny5bh8+TJyc3Px6KOPTshq9pv9OvutePX/A5NKpaisrKROBYbatLZz585hzpw5mDp1KhQKBd599114eXmBz+ejtbUV27Ztw4EDB6BUKiGXyzE8PIzg4GBCyQ0MDODVV1+1S0/AquNlZWWor6/HhQsX8OKLLyIqKgpnzpzBggULEBgYiM8//xwPP/ww/Pz8IJFI8PHHHxMaefv27RYJdbZpjY6Ogsfj4erVq7hx4wYefPBByGQycnhNJhM0Gg0++eQTAOPBSWlpKTZs2ICZM2faTagyB1wikcDX1xclJSV48MEHLTYRht4LDAzE5s2bUV5ejvLycnA4HGpTf+CBB+yif82R38nJyYiPj0dvby/WrFljoQFmbnq9nqgooqKi4O7ubkMHsW7dOnJ+WPeSVqtFeXk5RCIR/vSnP1FwEh4ejs2bN0MulyM6OpquIxaLsX79+gnFddvb23Ho0CFCCTE0OONsB8aTpkysXqPRIC8vDwaDAYcOHUJRURG+/PJLPPnkkwDGk8IajQZisRjt7e0IDw8ndNtEyTA+n4/09HS7lEGA5cGuVqvx5Zdfwmg0UtFPr9cjKioKr7/+OrZs2YK3334bb7zxBtLS0uDu7g69Xk887MxBsp4rIyMjlIysrKyEh4cHNm7cSAh2JsjK5hmjYwTGnf6ZM2daJNitC1PWdC/2UHPs2m1tbRCJRHjggQdw/vx5PPLIIzh27JhNMY9939/fnzjrudxxQWetVjshRdvAwACOHz8Ob29vogBiCH3rw//UqVOor69Hc3MzIa7Cw8Pxxhtv0D0MDw/j8OHDGB0dhb+/P0QiEY4fP44HH3zQrqPL6Mzc3NxITDk4OJjmtfkhbzQasXHjxkk578B4ID8wMEBUQosXL7YQeWX3XFJSYhF4HTx4EOnp6RgcHER3dzd2795tQ2Mqk8kmJVptbfX19SgqKgKfzycebC6XiyeeeAJJSUkQiUQUvLFr9/T02CRxDh06hDvvvBMREREYHR3FZ599hu7ubvB4POzevXtCNBgzjUYDiURCiD2GoNu4cSM6OjponslkMnz77bcQCASIi4vDsWPHsHHjxgl/Q6/X0x5tMBioSOvu7m7RFToZ8/DwQHV1NQEqWJHN3rxme/GVK1fQ0tKCmzdvwt3dHampqTh//jwCAgKIBkEqldKcZOAERvXBNGaA8XlSWlqKK1euUPfNzJkzCQQC2CZy2NzKz8/Hm2++CZFIhBdffBENDQ10fjMbGRmhJHt1dTXUajUeffRRREZG4sCBA6ivr6c9VC6X031JJBL89NNPlMA2GAw2Y2JNs2nP9u3bRx0C7LwrLy/H6OgoAgICoNFooFKpEBsbi/vuu+9Wr8uuJSQkIDQ0FF5eXnj77bcRFxeHjIwMSKVSi2CIGdsD+/r6qGNtomKp0WgkSjSVSgU+n+8wsert7W1Bh2swGGAwGCAQCGAymWzopxgVY3FxMf72t7/R3w8MDODw4cMW98Tu8fDhw1i4cCFEIhE2b96MGzduALDsBvo1NBLstxQKBQYHB1FfXw+FQoGOjg64u7vj7bffpt9g+kSPP/44rl+/jj179qCwsBAjIyMWCdOKigqIRCKiECsqKkJeXh51SdrrRgPGz2DWPV9QUIDw8HDcdddd8Pb2xquvvoqhoSFCII6NjVECeCJuf2aMH/5W+2ttbS0lmZjWZ3x8PIRCIY4cOYK7777bIhmrUCiowFRaWgqhUIh77rkHgYGBePfdd9HV1YWwsDAL33DNmjVYuXIl5HI5lEolMjIyIJPJCPEsEAhw8eJFbNmyBcB4cu3DDz+El5cXZDIZmpqasHXr1gmT1AqFgvx4g8FA3Xf9/f1E08nuh52NTGPE3Lq6ujA0NITS0lJMnz4dwcHB4PF4CAwMxIkTJ+yKqy9ZsgR+fn4YHh6GVCpFe3s7dW2IRCLcfffdkMvl+OGHH/DCCy/AyckJTU1N+OSTT+iZduzYYRfF3NjYSOunsrIS165dw9NPPw2hUIjPP/8cUVFRFmu/vr4eb731Fvr7+ykJy/wCc9u9eze4XC5WrVqFjo4ODA8Po7m5GQqFAhqNhny44eFhfP/993j22WfB4/HQ0NCATz/9FADo3dtDw3I4HOTm5qK5uRlOTk5Qq9Xg8/nYtGmTDZqXmVwuh7OzswWd2tDQEOrr6wkYI5VKiYa4qqoKfn5+pB/o6+tLyHk2/5i+2o8//ohVq1YR5WpISAhmzZpFv2Ouu1tXV4eVK1ciMDAQ3d3dKCgogNFoxPLly+3uocxXy83NhZfEY57iAAAgAElEQVSXF3bs2IGvv/6aEqvnzp0jn/zq1as4ePAgFc4fe+wxGx06ZoySetmyZQgNDcXg4CDS09MttH2Li4sRGBhI3QSHDh0iGp+YmBjcfffddoGOJpMJS5YsQWpqKjo6OuDn54cpU6bYFVC/fPky/vCHPwAY1wr+9ttvoVKpEB8fj/vvv9/Cn9br9cjPz0d7ezvRXZtMJggEAjzyyCMW19ZqtbSeLl68iPnz52P9+vVwcnLCc88957Do09rain/+858EEmAJ8DvuuIP0fZlJJBLk5OTAx8eHqK6EQiGxK5iPB4fDQXd3N9555x2iMnZycoLBYEBWVpZFotBkMiE0NNSGdtSaGn8yXT3WVlRURGDWmpoaHD16FPfccw+6u7tx6NAhPPzww3TesjPwxx9/xO23307MDk888YRNYhMAAaoWLFiAgYEBm2K8k5OTRee5tU1UiGMgJTc3N8jlcrS3t1t0zQLj+YGBgQGifmdnAuuAefLJJx1SNwPj46vT6dDe3g5/f38Cdtkb466uLtTU1BAdfmdnJ5ydnfH4448jIiICXC4XZ8+eRVNTE0ZGRmguyWQyvPHGG3aBXn5+fjbAQJFIZPHn4uJipKamIjU1FQMDA/jiiy/g7e2Nu+++20bblY2pk5MT7eMXL17E0qVLScvmj3/8I71Lc9rGy5cv4/bbb7eQBbAGB2i1Whw7doyYhTo7O/Hmm2+Cy+VCo9HgkUceQWpqKnXsMH30oaEhKkCKxWJkZGRQBzmHw8GJEycglUoREREBrVaLwcFBSCQSBAcHIz093QKQZO8dfvvtt8jOzkZCQgLpcX344Yf4n//5H/j5+WHDhg2kvcoYkhg4yTq2bW9vh0QiQUhIiMX8ZEWd9vZ2Gy1FltOyBk/a89OYhMjbb7+NP/3pT/jTn/6EgYEBfPPNNxb+FfPxgfE1HB8fj61bt0IoFGL//v3U0W4ymZCWlmbRJW5dLLO27u5umEwm+Pj4wGg0IjAwEJGRkaTtbM9XLygoQEVFBflZixcvxpo1a0jWgNnNmzep8NLf349z587Bw8MDUVFROH36NJydnZGQkEDFxIaGBtx9993QaDQoKSnB5cuX8bvf/Q7l5eX45ptvqEjKjGnuAuPg2fb2djzwwAOYPXs2CgoKUF5ejtmzZ9sUJfR6PWn46XQ6uLq6EjiMjd1kixjDw8OUoygvL0dYWBiWLFlCBWtH+xoAytmwHJxIJIJQKMS+ffsQExND5x+L05k52ve1Wi19rrCwENu2bbPoqLUunrPPsn1bKpVSjsqRmc9FAIiMjITRaLQbDwQEBKChoYEoBIODgxETE2PX35bL5fRc7e3tFJ+x5zLP15kDji9fvmxxBvP5fISFhVk8q7n+XFNTE0ZHR6mLi73/3+z/HfutePVfauaL6Mcff0R/fz+am5vh7++Pvr4+pKWlkT4Q2xDGxsYomLx48SIiIiKwdetW+Pr6Yt++fZDJZIiJiYGrq+uk0ezW93Pq1Cns3bsXIpGIEGrV1dWYM2cOUQj6+flBq9Xi8uXL0Gq1eO6551BfX4+vv/7aAgHFNpSQkBBkZGSgrKwMsbGx8PLywo0bNywSPRKJBAMDA3jllVcAjAeBZ8+excyZM+1uuEz74Msvv4SzszNCQkJoUxkaGqJiHLOEhATExcVBLpdDo9FQ8syRse8WFRVh1qxZ8Pb2pgT7W2+9ha1bt9qgedVqNQoLC8kJYxRNoaGhRGkWHR1tgxyeyOy1ITMKI3vG4Yxzic+bN48QsMC4M5ubm2txeDDEAjB+sDQ0NGDt2rXgcDiIiorCpUuX6LMRERFobW1Fbm4u1Go1Ojo68NlnnwEYD5TXr19vkQBg45eamoqvv/4a9fX11NXn6emJ+Ph4m4PIzc0N7777Lv3ZaDTS7wHj3T979uxBWVkZ+vr6SFfA1dUVW7ZsmVCTpampCSEhISgoKMC8efMo+TsyMmJTOJo/fz6OHj2KsLAwtLW1ITs7mw40uVxOzvhEzqW1sfXFOthGR0fJcQwKCkJbW5vF5xl6Z8WKFTh79iwGBwfh4eFBekgTJa/5fD7i4uKIorGjowMtLS02mkZKpRLl5eV488038fzzz2P//v2oqqpCRUUFdR5yOBx0dnZCJpNZIFWqqqpw9OhRCyFtNh6VlZXYsmWLRdDChLWtkUAajQZvvfUW3njjDfo7uVyODz/80IY2FRh3al544QX09/ejqakJxcXFKCsrw/z5822CMJZEvXjxIhYtWoTt27cDACGKrMeiq6sL77//PubNmwd/f3+iWHGUbGVrLTs720J3pKenB8ePH6c5M3XqVOTm5iIzM5MKenq93iao6+7uRnBwMEwmE4qKitDd3Y2nnnoKnZ2dOHz4MP785z9PmPg1mUwWmjUMSXT27FlCMLEkb0lJCXx8fLBhwwaEhITgvffeg1gsnrB45eTkhL1790Kv10On00EsFqOgoMBuF6UjM0c+1dbW4sKFC3BxcYHRaMTIyAj27NljQ1nJrLa2Fhs2bEBoaCjtHSqVyiLRlp6ejry8PPT29qKmpgZr166lZPDAwIAF0q+wsNBGHzI2NhbR0dEO9UdYUM/j8TA6OgqZTIbp06fj8OHDFsEXo2gAxhMH5mt2dHTU4uxjZ8Jzzz0HHo+H5ORk2vM7OjrsOuwsCWdv7+FyudiwYQMiIiIgFAqxfft2NDQ0QKVSIT09HREREejp6UFJSYnDc2QyxhJVrIAxY8YMoha2Z2x/KCgowJw5cwjRBoyjn+Pj4y3OJ5a4LSkpgUwmg8FgQGRkJDZu3GgzJsxPYgjuuro6oshbsWIFpk2bZpPkZVR6rONZKBSCyx0X6bYeT2D8vFyyZAkuXLiAOXPmYOHChXjppZds3gFLQDBaq8lqV1gnMyQSCY4dO2YRfCmVSvD5fISGhoLD4cDT0xO33367DYqws7OTCl5tbW0oLCzEnDlzsHjxYhw4cACFhYV2Uch8Ph83b96Er68viouLsW7dOrqORqMBl8vFsmXLfhG3P3v+CxcuICUlheaH0WikZKL5+xwdHaV5WVhYSDS5AoEA//u//0uFSHManb6+PqSmpuLy5cvIysqi5CSjKgPG59+3336Lbdu2ITc3F+7u7oR69/LystGT1Gg05KtdunQJ0dHRlOx++umnSUzdkTk5OcHJyYm6coHx5GVbWxv++te/UrLa19cXPj4+CA8PJ81Wc1MoFGhsbIREIkFlZSXNK5ZwsFcImDJlisMCBLPu7m4A44AKqVSKwsJCJCYm4ve//z2qqqpw7NgxJCYm2qybsbEx2ssKCwuRmZlJezIDqgE/r5uwsDA0NTVRTMESftbnn7+/P7RaLXp7e218FZ1OR9cdHh4mpL1YLEZRURGSk5Nxzz33oKSkBEePHsWzzz5rk3gyGo348ccf8dBDD5EGMKOBMUerszEfGBjAhQsXoFQqqRATFhaGa9euoa+vD0lJSTAajYiNjUVpaSlpULEua2B8DbOCFBvDK1euICkpCStWrKC1PTg46JDSqqurCxEREXSdsLAwjI6Oor29HYBlh4d5d1R1dTVaW1tJI25wcBDTpk2DWCyGi4sL+XZlZWXIzs7G2rVrkZubi1OnTjmkMORwODh9+jRWrFiB9PR01NbWEuDJHBhj3vGuVCrx9NNPIygoCG+88QaampqQkZFB78ccnMLoy/r7+3Hx4kXMmTPHQtAdGI9l2HN2dnbiypUrWLBgATZv3oxvvvkGp06dwu7du+m6UqkUx48fx969e+Hi4gKdTueQ4tTX1xf5+fmIjIxEZWUlnnzySRpbnU5nM2eZD8i0npgNDAwgJyfHblGUUWyq1WrIZDL09vaio6MD69evtzj/2O9OmzYN//rXvwCMJ09bWlpw+fJlm2sbDAZ88cUXeOutt+jvmLbp/v37LT7HaKSZ5MBEZxMDdLH3W1BQgOzsbMydOxdz5szBs88+Cz6fD6VSCScnJ6Lqq6urIxCOVCqlvZLNV/Z+cnJykJ6ejri4OFRVVeHatWtYtmwZ5s6da3Nf7e3tqKiogJeXF4RCIQICAuyC8thvnD59GikpKYiIiMDXX3+NkZERuLq6YtOmTZT8njVrlkXR2Noc+YLmNjo6ig8++ADTpk2juGvq1KlYunSpxTm1evVqojw2GAwQi8X4+uuvSZcGGO88fv755+mc1Ov15MuYP59KpYJIJMJXX32F2bNnQ6vVwsXFBWq1Gn//+9/x6quv0ud1Oh39bnBwMI4ePYrHHnvMYQ6E0VJ2dXXBZDKhqqoKzzzzDP0bYwoAxoEg+/fvh5eXF3Q6HVJTUyEQCKgzzhp8xYB1rJv14sWLSE5OxoMPPojOzk4cOHAAqamp8PPzo2KuOSU8GxMGCmAmlUpRUVGBjo4OzJo1C2vXrp10Hmx0dBShoaEWGl3btm3Diy++CAAOk+yOTCQSUayr0+kgEAhoHTFKbWuzzllNZIy2UK1WU76Jz+fb+K6enp4oKyuDXq9HYWEh7rvvPopT1Gq1hW+0dOlSWqOTodGUSCRwd3dHd3c38vLyKN51cnLC2NgYsrKykJqaanE+FRUVYc2aNUhPT4dOp8Mrr7yClJQUOo/Z8ysUCipYl5WVISAgAFu2bIGPjw/p87ExGx4epvN2eHgY9fX12L17NzIyMuDn54ejR4/a3Lt5fFZWVgaTyUSxryNmIGB83qWnpyM3N5eKqhcuXHBIJzuRJSQk4OLFixgYGEBxcTF27dpF61EikVCMaN3FZTKZbEAALOfg6uoKLy8vmveTpUPdsGED3nnnHTg7O8PT0xMzZ84En88nwJN5QUev16OoqAgdHR2Ijo7G/PnzIRQK0draijNnzmDRokUWXWvsnc6dOxcXLlxAeno6AgMD0draCgB2x/r48eOQSCS4evUqUSFqtVoCiJhbbGwsmpqa8PHHH1MXJIufRSKRRV7Q3E9i4He1Wo2qqir09/dj586dFudqUlISenp68Mknn0AkEiExMZHGdmhoaEItvd/s37Pfilf/pWZOLeLm5obs7Gw0NDRQYM0CUmvnraenB35+frh69SpWr15NDo1Op/u3FpI5xVhwcDA0Gg0tUr1eD09PTygUCgsdn8rKSkKfzpgxA8ePH7d4NvNnzcjIwIIFC+i5QkNDKbnM5XIhk8mI75oFqgx5YK8bgsvlYu7cueQ0s81Sr9ejvb2dtCPM74XH49ltO7VnFy9exIULF9Dd3Y0PPvgAQUFB8PHxwZQpUyASieyOtYeHB/bs2UO6HiKRCIWFhXaTsZ2dnTh79ixR7ri7uyM0NNSmVdlkMlGAwd4PMDF6jsvlQqVSkb4Ch8NBYGAg6Wgwc3V1ha+vLy5dugSRSISxsTFqx2boY2a33XYbZs2aRdoXrDOKcbxbH0DmAtlOTk7g8/loaGiAUqlEZ2cnnnnmGcyYMcPCYWEHCaP0YF0h+fn5dF1vb2+sXLmS5ok1YseerVmzBnl5ecjJyUFISAiysrLA4/GI55bNCTaeixcvhl6vR09PD7Zu3Uoo3paWFvj5+dk869GjR+Hl5UWOg6+vL4mdsmdj/x8UFEQJMxcXF5w4cQKtra02zg9738nJyYiIiEB1dTWUSiU2bNhgE8ybG0PGmgvCAuPFI+vuA4VCAU9PTyiVSppXYWFhOHv2LF2LOUtcLhdisRju7u5wdnYmAVtza2hoQFNTE8rKyuDl5YXw8HC4uLggKCgIly9fthBFHx0dxdWrV1FXVwetVovq6mo4OTkhICAAvb29kMvlNs/F4XDQ399P1A6MarWoqAgczrj4Keu44PF4uHnzJlxdXVFRUYFnn30WwPg+6eTkZHfOME2748ePQ6VSYXh4GJGRkXj55ZcdjjfbuxjSjMfjUXKJ7Vm7d+/Ghx9+SNpLDQ0NuPPOOy2COiaoze7rypUryM7Opi7cI0eO3DJ4Yl2DAIgSTiAQwNnZmegYf/rpJ8TGxqKkpARZWVkUHKrVaoe0r+bXNy+6hISEwMvLC2fOnAFgu+9PZPPmzcOyZcsokTI6OmpBP2LPfHx8IBaL0dzcTHQcIyMjFgH4rFmzwOVy0dTUhLVr11IBXyqVws3NjfZiDodjwZvP9CFvhZ7T6XS47bbboNVqkZaWhmPHjsHDw8MmGM3OzsaJEyfwt7/9jbj/mRMtk8ksgkZXV1esW7cOUVFR4PF4tL4VCgV0Oh2h+s3tVh0sDGXK7qurqwtOTk50vgQGBmJsbAzNzc10Vv4aY+Ok0+luyfXe2tqK1tZWXLlyBS4uLuDz+bReqqurbfZAk8mEI0eOIDMzE2vWrIFWq0V+fj4+//xzG8Q8M7anLFmyBJGRkaiursYPP/yA9evX2+ybXl5emD17Ng4cOID09HSMjIygvr7e7nibTCZERkZCq9UiKCgINTU1CA8Px+DgoA1owvxsnizK3Wg0ks6fs7Mzjc9PP/1kk4BnQKKkpCR899134PF4Fp1ZLGHLEqHXrl1DYGAg5s2bB09Pzwlp0jZt2oSCggJ0dnbC19cXc+bMAZ/Pp7NSp9Nh2rRpCAwMnDS3P9sXLl68SAle5tN9+eWXeOSRRyw6b5nuTXJyMoqKivDQQw/ReWguZs3GddOmTcjLy8O//vUvoosyL26zNW0ymQjg4OTkRDp3DGjk5OSEJ554wmKsxWIxwsLCUFRUhAceeMDCF3Xkb7P7SklJQUtLC/7yl7+Q5mJsbCyeeeYZeHp6YmRkBDKZDBKJhNaFr6+vzT4cGxtLfkdmZiYkEgnGxsYIpOKISYH5z+YIXjYfOZxxrT123igUCrS3t1MHrZeXFxUirff1hIQE5OXlITo6Gs3Nzdi8eTON9+joqE2SdfXq1bhy5QoMBgMKCwtRVlaGxf+P1oS1MYo8c/9FLBbj9ddfxxtvvAGTyWRRJJVKpeju7saDDz5I9+2IzlapVFpQjXO5XGRlZeH06dM2n2V0ys3NzXBxccGpU6eg0WioE8acsmr58uXg8/loa2vD/PnzqUtLLpeTT2NuKpUKISEhaGlpId9SoVDYxCZszKdOnYqcnBwqhhiNRjQ3N08IghsdHcW0adOwaNEihIaGQq1WIysrC/Hx8SgqKqL31dbWhrGxMUrec7ncW1J/5uXl4fbbb0d7ezs+/PBDJCUlobq6Gk899RT5IOwdMOYC9q4NBoPD2PbChQvYvXs3NBoNjh49imnTpuHMmTPw8PAg3R3gZyofAEQnysbcw8PDAi0NjK/jBQsWTOg3M9u6dSvy8/PR1dWFzMxM2i8GBwchEAjsFqtZ8thgMFC8FRwcDDc3NxsaItahYN0JkJubSz6gtZkDILhcLqZPn46Ojg7y9TQaDS5cuICqqirI5XKcOXMGAoEA/v7+FhonrGjGuqUEAgFCQ0OpMBUVFYXw8HCbdcn23OrqanA4HNy8eZO6yczjSS8vL6xfvx7Hjh2Dk5MT5s2bR/4W03Flz2P+7isqKrB27Vqi8lq7di1OnjyJuLg40j1kHYuM/pt1OXV0dGD+/Pn4P//n/9jV3RsdHUV4eDhpvv3P//wP3n//fYqFOBwOvvzyS2zZsoXiTD8/P3h5ecHb25vouCYycw1JpjGpUChs1j2Hw4FUKqV5xOPxEBQURF3lDBySlJQEZ2dnAifxeDybe9DpdKiqqkJlZSV0Oh1yc3NhNBrh5uZmsa8za2hosJCT6O/vR2VlJaKjo+Hu7m7jdwuFQmRnZ+OHH34Aj8fDzJkzab/p7++n67O1xehdY2Nj6V47OzuRmppqsx+PjIzQe1IoFGhqaqL9mwHDgPH5euXKFXR2dmLNmjVQq9Voa2uDt7c3pk6dalMU27hxI2bPno2enh4olUrShWWdKI7OSQ6HA5VKhd7eXnz11VdITU2Fs7MzSUQAlvkx6/lrz8fj8/kUw7KxMmfOscf2w2JspVJJcZtAILB7TgoEAqxevRpcLhfp6el4+eWXIRQKbYBjO3fuxNmzZ5GTk4OMjAykpqYSvbL1vDLf2xh4diLf1byTLSAggHQTR0dHIZVK7T6jRqOBl5cXFd+MRqNdpgt3d3fU1dXB19cXP/74I9avX0/jYH5WsnvU6XS4efMmrl27BpVKRV3FrMBmbZmZmRgZGcEHH3xAnZ9sLMRisQ3Ilr13FxcXrFu3Dl988QVcXFzw4osvYu7cuTR/f4mtWrUKrq6u6O7uxpo1a+gMHh4ehpubGxXkrN8Bh8PB0NAQzRHWMcTolc1pC83f40TvMisrC66urpBKpZgxYwYBStvb2226Tn/44Qf09fWBz+fj+vXrGBsbw40bN9De3o7ly5eT5Ia13X777Th9+jROnDgBhUKBqKgoPProozbxk8FgQFFREV544QW0tLTg9ddfx48//mhXGxAY36+XLVuGkpISTJs2je6XgeusgQlGoxFRdvTqjxw5YlMQDwkJweLFi1FeXo7ExETKYTEADWsm+aWdzL/Zre234tV/uTEBXqVSSagJuVwOmUyGefPmWRyUq1evRkVFBdHVZGRkgM/n20Xm/FJjv5OZmUl8sSyodnd3h4eHB5RKJaKiovD+++/TQcPoIrq7u214WZnTWVRUBIPBQAhAAMTLGh4eTihyFrQ4OTlhaGgIY2NjKCkpgVqtRmRkpA1KXCAQWHQXAeMOgjnFwK/dVDIyMhAUFIRjx44hOjoacrkczc3NqKiowNKlS+0illgikpmnpyfkcjkqKystPieXy3HkyBHExsbi1KlTWLhwIQoLCxEQEIDZs2dbvHMOx1JM9lbIHPbdsrIySKVSouOSy+Wor68nCi1gPGG7ePFiHD9+HB4eHti2bRt4PB40Gg1pQDBzc3ObkKrOkbW0tOCxxx5zqEPAUMQczrjW1NWrV+Hj40OHZ2Vlpd2g3tnZeVL6GsDPAtmDg4OIjY2lMRwaGsL69evJ4WNjzhwUa4uOjsYTTzxh4Yzr9Xo0NjZCoVBQIDI0NAQvLy+LFn32jFOmTCFtmOXLl6O4uBjz5s2zKFqq1Wq8/fbbhCiMiYkhZKsjLS3AUu+Mcbu7ubnByckJMpnMBvnI4XCoWBkTE4P33nsPwM+aKGyc4uPj0dLSgu+++w5xcXEQi8Xo6+ujAgIzxv/MUPhisZgEspl+BTMnJyf4+vrSmjl//jxUKhVUKhV8fX2J2tLamEPi5uYGvV6PzMxM7Ny5kxxPhmDcsmULcnJywOVyMXv2bEpY9fX1WdCVsn3K29sbe/bscSg8P5Hl5+dDq9XSnBwYGMDg4CA8PT2hVqtRXFyMxx57DFVVVQDGEyTWDpvRaER8fDwOHjwIoVAImUxGwYFIJJqQQoB9n8vl4scff0R5eTk8PDzA5/MhlUphNBqxfft2zJ49G3l5efjqq68gEAiQkZEBgUBA78gR2oyNk0QiQUtLC/z9/an4Wl1dDZlMZvG5yRifz0dhYSFp5vj7+9vVwwB+nodLly7FlStX0NPTg46ODuTn5yMoKMiiW4zLHdevS0tLs7gXoVCIu+++m9YPh8P5VfqQRqMRs2fPJi3FnJwccDgcmy7BsLAwrF+/Hp2dnYiJiaE9pqOjAykpKRZFNAA2HP7AeFLEnALIfO83GAz45ptvSDvHUXBi3v1cX19PVHACgQB1dXW/qGvO2v7yl7+Aw+EgKCiIuugiIiJISN16/Hg8HpRKJVxdXdHU1IS6ujrSQAwKCrIphigUCsjlcosxuOeee2y6jMzt5s2bWLhwIe2nK1euJNo1a3NxccGdd96JhoYG3LhxA87Ozti1a5ddKlSj0Ui0MRs2bMC7774LnU6Hu+66y2bcRSIRNBoN0X+KxWL4+PhMCC5SqVTIy8uDq6sr7T+M9hH4eW15enpixYoV4PP5WLlyJb7//nt4e3vj0UcfBfDzHElMTERZWRnUajVKS0uxbt06SiZIJBILIIG5xcfHU2EnNTWVzgyWQAoICKA5M1luf3ZP5rpbLJHDuuDN7Xe/+x1yc3PR1dWFtLQ0pKSkUMKFISbNLSoqCsuWLUNvby+SkpLIX2htbcX8+fMpicjlcpGamkr+JKMHMhqN1EFmbqyTg8/nIzw8HCkpKVQYZBRZt7I77rgDK1euJC0+f39/GtPJosIZ5e/ixYtRUlICf39/Eqd2ZGw/mAjNHRYWBn9/f7zwwgvUbc8KyI46PoHxwvwXX3yB2tpai477+vp6uLu7W/goHA4H06dPh7e3N8LDw6HVavHQQw/ZJA6USiVOnTqF0tJSKBQKfPLJJ6TVNTo6Sskkk8mEqKgouLm54bXXXsPY2BgiIiLovru7ux36SC4uLli4cCHee+89TJs2DW5ubujr66N7MQdSBQQE4LbbbqNiRFxcHKRSKbRaLTZu3Ggxp5ydnbFixQrI5XKLuECv12PHjh1UmGXrev78+aitrUV5eTmmTJmC8vJyaDQam045tp6mT59O1Eis4JqcnEydk+bvl+0Tx48fx759++jfXF1dKVZKSkpCZ2cn0RInJibSbzsC5jFTKBRwdnaGyWRCXl4e7r//fsyaNQtPP/003e/GjRtx4sQJnD17FiqVCrNmzYKrqyuh5B0Vr1g33ZkzZ5Ceno5169bhpZdesvHHkpOTcfr0aRw8eBAtLS2YNWuWBdKavRv2PoeHh1FeXk6AE9ZR7+vra7M2oqKikJ2dDbVabTEvVCqVXco7Nt7Xrl2DSCSCh4cHXF1doVQqUVlZaUOjzzp7VSoVvL294eLiQrq31vsPu/+6ujqIRCI6QwwGA0pLS8lfYPq9rKAtEokgl8uhUqkgFAqJ+pSZRCIBMB7PuLq6oq2tDaWlpURFet9991kUXoRCIW6//Xbk5eVRjoCNN8sPMJszZw7lIVgSU6PRQKPR0Dlu3SXI5/PR09ODvLw8LFu2DLNmzbLpOGa/FRAQgMTERAwODiI7Oxs5OTm0j5q/S/Nz8Pr162hubiZ2BKlUarFOExIS4OLiguHhYfT39xOlslarhUKhwHvvvTchPdhHlnAAACAASURBVBQrmPb29iI2NtZhERoY7yhg4Fym1cdih3/+85/w8vLC6OgoPv74Y2RmZsLT0xOurq5wd3e32DN5PB5mzJhBlHUMoMa6Aaw7Jz/99FO7chI1NTV25SS4XC4yMjLg6uoKvV5PrDZjY2MYHh62eJd8Pt8uJd/06dPtJrIDAgIwdepUvPvuu9Dr9QgODqYi/sDAAMUAjAbQ1dUVJ06cINmCoaEhpKSkYOfOnRa+g6+vL3x9fZGSkgKRSITq6moUFBTg448/hq+vL1555RWHgC8+n4/IyEi0tLSgpaUFIyMjUCgUCAwMxN69ezFz5kzcf//9k+6MWrJkCY4cOYIvvvgCs2fPpiIoi5esfX29Xo/jx48Twwo7v52dnW1oR4Gf40WmD810+qyZM/z9/bF27VpiZWL3L5VKsWnTJoc5nck8Z0FBAQYGBkgbjuWI/P39ERoaagMyYtctLCyEh4cHxbk3btzAwMAAAJCu5V133YWcnBycPHkSiYmJyMjIoNwUi9fZtadOnYp58+YhLy8PRqMRS5YsoT1pcHDQbu7J19cXS5cuRUNDAyIiIqgwy3SyzDUtgXH/98iRI8jIyEBaWtqvplo3N4FAgKVLl0KpVNoAfnbt2mW3+AeMv/tz584R+I/H46G7uxtGoxHOzs4W4z3ZXAaPx7Mp8nC5XKSlpSEtLc3i7+vq6nDvvfdSTuW+++7DqlWr7DLaWF9v+fLluP3222mN24sZlEolXFxc4O3tTRS/c+bMwauvvko06NYWGhpqc85Z55FYrpHLHdcmZZqCQqEQHh4eGBoasstWEBMTY8HYAoz77lu3bqU//1a8+s/bb8Wr/1Izd674fD6EQiHq6+vx2WefYXBw0OZwA8bRAs7OzhCJRLjjjjvo4GltbcXy5csnTGzfyswLZF999RX8/Pzwt7/9DSEhIdizZw/Rk2zatAlXrlyB0WjE0qVLweWOi5b39/fbHJzsmklJSTh69ChqamqQkJCAM2fOoL293WJjiY2Nxc6dO6FSqaBUKuHp6YnQ0FC0tLRgeHgYAoHALsURQ0SwTdqaL/jXmoeHB5KSkhAREXFL5JU5MqympgZTpkwhQdarV6/aBIPDw8MwGAzIzs5GY2Mj7r//fqxcuRIFBQX0GXPKNoVCgaSkJAwPD6Ourg4hISGIjY2dMFnJriGVStHf3w9nZ2fs2bPHBq3JeLDNTSAQYNWqVZN21OwZ+25oaCjRAri5uREVpXnSlN0zO6jkcjn6+/thMpmwYMECC3HOX2Mmkwmenp4279EeJSMzex1u9hxftVqNwMBA3HvvvZgyZQrUajVKSkqgUCjA5XLx6aef4tFHH7Vom09LS4OPjw8SEhKQkJCA0tJSiMViuhdGwaXVatHY2IgjR44gLCwMSqWSCkHm1CDmz8nhcFBcXIzCwkIqmjEUPkN7snsJDg7Ghg0bAAD33nsvCgoK4ObmRuPNeK/d3d2xefNmlJWVobW1FZ6enti5c6eNTlV0dDQiIyMRHByMqVOngsvlQiQSkcCuuTk5OSE1NRUJCQlQqVQ2DqZ1sYbdM0u0MAofADZoGQ6HQ4lXnU5HjqhOp8Pw8LANPzxLSFZVVaGqqgqpqalYuXIlGhsbiU5qIvP396fOBK1Wi7CwMBKa7enpQWlpKVauXOkwYQyMJ5eys7Nx4cIFKBQKbN++nfi029rabklLYN6an5iYCK1WC7VaDaPRCH9/f4SFhYHH42HDhg1EecTmc19fH9auXXtLcdfe3l58++23RA/F4XAwY8YM/O53v6Nxn4wZjUZ8/fXXUCqVVLQfGhoCn8/HV199ZffzUqkU4eHhWLFiBQIDAzE0NIRVq1YhJSXFIdLePBlp72z8NfqQMpkMly9fxvbt2+Hi4oLNmzdDKpWipqbGhoYtMjLSAjEOwC7iy/x+mZkjPe3twwyFav5Ze8beSXJyMoaGhlBeXo7r16+jq6sLc+bMsVkLv8SeeeYZqNVqyOVyzJ8/HwMDA2hsbMTQ0JDd8WPP3traiscff5ySdqwz155FR0fj/PnzSEhIgKurK3766Se7iST2nDExMWhsbERgYCB8fX3B5/MhFottAjBmg4ODcHd3x6pVq+hsAmwLsRqNBt3d3fQMf//73wHAoijG3hVDQ0dERODSpUs4duwY4uPj8fvf/96hth+Px8Ps2bOpwMfoSRjyn92LyWQifyIkJAR79+7F0NAQdDqdxfUWLFhAughZWVkE6JFIJOByuRMWTuwFa3FxcTY6QpP1D9hYzp07Fzk5OcjKyoK3tzfpA1mDrphuy8jICJ0jwPhY33HHHXaLRrGxsTZFR3v3DPxMl2tenFMqlSgpKUF0dDTdLytSy+VypKamgssd11Dp6Oiw0Fl0ZDqdDt3d3RgcHCT2ArFYjJiYmFv6lNY2MDCAEydOoLe3F8B4h2lxcTFqa2upcGnPrPdk884xb29v3HnnnaipqYGTkxMlKFUqFUZHRy10jMzN39/fbqIiJiYGjz32GP3ZZDKhvr4efD4fCQkJFgWSq1evWgCpWPdpcHAw0eQNDg7ip59+goeHByXwOBwO/P39sXnzZlRUVEAoFNK5qlAoLFDX1mYwGJCYmAiDwUBaWuHh4YSaNp/PVVVV8PX1JRqpgYEBoqhmVKnW42yt4eeI5SEjIwOXLl1CQkICiouLwefzcc8999hoxbH95MiRI1i5ciUyMzPR39+PkJAQh4VT9ts+Pj7IyclBUlISAU2cnZ3h5OSEqKgo3Hbbbbh69SqysrIo1mS6thN1KLFk4eHDhyGTyZCSkoKenh6LTozExETqUIuPjyc/raWlBTNmzLDx9cxj4cLCQtTV1eHxxx8HYEnTzWzatGkYHR3FtWvXMHfuXAJRsa4Xduay67q5uWH69OkQi8U4cuQINBoNBgYGsHz5cqJYNjfrvZHL5drsh9bjPTY2BrVaDYVCgbGxMQgEAtxzzz2YNm0afZbNjerqapSUlMDFxQVcLpe6d627sdi1+/r6UFdXBw6HQwWqpUuXUoewwWBAUFAQsrOziY6TUSOax57set3d3Zg/fz5pWAHjTCNeXl5E12hOYcsAYNHR0TAYDDQ+jEaR+X+MPth6/ri4uFiA86z3pNtuuw2FhYWQyWRIT08nVg3ruHlkZAQRERFQqVTo6+sDML6XaLVaG9Ans3Xr1iEnJwdLlixBcnIylEoloqOjLd4xG8ddu3bhlxhbn2VlZaisrERhYSH27NmD2267DZ9++inS0tIwa9Ysi/tKT08nTWedToeEhATExsbCzc0NGRkZ0Gg0JMvQ2tpKc8rb29tib2U+wpIlS7BixQoA42e7k5MTPD09bfYnV1fXXywnwePxbHIDzs7Odt+ldR7GeozMzcPDg/IdLi4utP8olUr09PTQOdTc3IyVK1dizpw52Lt3L7Zs2UIsAS+++CLa29vpjNLr9fjuu++oK5dpcLIEdUhIiN34nd2/v78/URPqdDpiztBoNESHCYxrehkMBgIFM4Cou7u7hQ/r6+uL5cuXIz8/H7m5ueDxeOjt7SUQnXUeRiqVori4GA899BC0Wi0Vsx35WK2trWhqasKOHTsoX1BTU4MzZ87YAG/9/f1tCiGOYhBgPMa5du0apkyZghkzZkCv19ulFuXz+eDz+ZDJZOjv74dOp6MuUblcjl27dtnElFu2bIFEIoFKpYJarcbcuXOJSpn5vMC4b7J69WpIJBILvXeRSIR169ZZFNcFAgEWLVqEyMhIeHt707krl8sRFxfnsAgUGBhosx6CgoIsur7ZM3t5eSEmJgYNDQ3o6upCbGws4uPj4efn5zB2mYxxOBxi7mDv+lbsUEajEeHh4eBwOBgdHYVOpyOQF4fDwSeffILt27fj0qVLUCqVmDJlChV2PTw87AIWzfXWWIcv+y1rYCSL/RkdNgNis887ilcvXbqEzs5OyvMZjUYEBATYgEIMBgMyMjKgVquRmJiII0eO3LIj3JxGfzJxSWVlJZqbm8Hj8cDhcNDb22sDhLUem1t1r/1m/1njmG4F2f7N/mtMKpXi2rVrSExMnDQlC/Dzwv0lnLzmxpIcbm5udlHHtzKmPcTn8x1uMDdv3kR5eTlGRkaoCPbfzheq1WpRWlqKsrIyBAYGUgDIKHisraamhnSiGOVTZmYmIUHYBlhbW4tLly5h27Zt+Ne//oV7770X7e3tKC0txXPPPUdJTC6XixMnTgAYRzMeO3YMV65cQVBQEO666y6HARUzc+oYRxu6vYSpIzMajRgYGMCUKVMmvYl/8803aG1txZQpU4gOkMPhYPv27TZ0SOzPrGjy7xTPHN3/Lz2AHHWTmNN+HjhwAK+99hr9W09PDw4fPoyHH34Yb7zxBl566SV0d3ejv78f3377LVauXIm0tDSYTCYEBwfjtddew8aNG+0K5/b19RE/+S+10dFRqNVqcDgcCAQCWm/19fW4fv06goODSWiUiYubJ2+PHDmCpKQkJCUlEU2No6SJWq3G999/j/Xr18Pb2xtjY2M4f/48RkdHERISgszMTIvvFhcXQ6lUEg97ZWUliouLoVAosGzZMpv1Zb52GhsbUVNTQ8mBoqIiu0mRyZg5775YLIZYLEZ4eDi2bNlCOkaO0D7mptVqwePxbLpPu7q68MknnxCnv4eHB7y8vODu7j6p/dpgMEChUIDH4016v9RoNA51khzN/Vt1TdlzSq0pTSdrMpkMr732Gl5++WW89NJL2LdvH65du4bOzk4SWjW3kydPIiYmBomJiRb30NTUBF9f31+s7/hrTKFQoKWlBaWlpRgcHMSDDz4IrVaLkJAQlJeXo6amBnv37rX4jqOAwNFYO3L87ZlEIsGbb76J2NhYSlC6u7sTqtyRMfQq6wD9/9qMRiP27dtnoY05kTU1NeG7776DUCgkFO4DDzzgsAik0WjwxRdfQCQSgc/no729HRs3bsSyZcssEqxcLheNjY0oLS1FYWEhJQoMBgN27dpFCQCmrVBeXo7z589j//79UCgU8PDwwI0bN3DmzBnSgmDXff/995GVlYW4uDh88803REnk5eVFNJXmZj4fGNCEJWBYYCyVSvHDDz+gvb0dQUFBWLx4MZydnVFVVYWamhqkpqZix44ddgWmzfcZpVJJXbkT+QT2ElH/CTt16hQqKiqgVquRnJyMu+666z8iemzu6zg64+VyOa5evYqKigpIpVJC4gcGBuLmzZu4efMmnn766V+0Du0Z+z57X42NjUhMTERnZyfc3d3x2GOPTXrPMu+kr6urwx133IEDBw7gqaeeQm1tLc6fP4+nnnrK4fdPnz6NVatWgcfjEYvB/Pnzf1UXvfk93WqsJRIJzp49C4lEAjc3N8TFxSEsLAw5OTlobGzEkiVLbDTegHFgV2dnJ6ZPn05+C4BJdUTfal+trKxEf3//pAr2L7/8MrKzs5GSkgKZTIbXX3+dKILnz5+PO++8c1Kdd46MdfPweDwIhUK71OjseT766COsXr3aBggx0bU/++wzNDU1ISoqivYQPp+P3//+97/6npmp1Wqi9fT396e1s27dun977dTW1iIkJAT+/v6QSCSoqKjAqlWrJuWzs6TYZBNY/yn7JR3nwPg+xAo0jDLOy8vLbtHBkd9l/nuFhYUYHBwk5HlxcTGuXLkCrVaL9PR0ohdj1zp69Cj6+/tx1113wdPTEyaTCR999BEWLlyI3t5eCAQCi27nf/d5J2N9fX2U85BKpRZFDGYNDQ1wd3cHh8PBuXPnqItt1apV1IlqPVbfffedTefKzZs3ER8fbwEIYcXWxsZGGI1GuLi4QCgUwtvb26IAaW7s9/bv34/77rsPFy5cQHx8PLKysvD2229jwYIFFtpuzEZHR+Hs7PxvzdFLly5hcHCQdHzz8vJw+vRpKJVKzJ8/Hzt37pxQj3GyZp4fmEyX9X9ybrz88st46qmn4OzsjNdeew179+6lc+uVV17Bzp07CdTH4k/WeeLn54fQ0FBERkZOOA5lZWVQqVRYtGgReDwempubiQotMzOTktnsuQ4dOoTa2lqEh4eDy+ViYGAA3t7eCA0Nxdq1a6kwYD4OAwMDUCqV8Pf3d8h00Nvbi9OnT+Phhx+ecEwYbX55eTmBSjkcDqKjo3Hy5Emo1WqbIqyj/KC9dyUWi+mMZnO7tLQUbW1tVKRmxnxjvV4PV1dXqNVqSKVS6PV6jI2NITY29hedkVqt9t86U3+pmfsxwOTAWBKJBJcvX0ZNTQ08PT0xb948pKWlWbDr/Br7Nbkpdnaw7nBg/JkaGxsxdepU5Ofno7GxkQCaarUaYrEY//jHP/6tmPnPf/4zSUI4OzujtLQUy5cvJ7YXc61CtvfV1tbis88+w4MPPggejwetVovR0VEIhcIJwTJsXbu5uWH58uW/GPTlyORyOUwmE90H0/r6dxpAfrP/rP3WefVfbqxTQyaTET+vTqdzGKzZqwJzOBPrX9zKuru7cf78eezevRvAzwkPuVyO3NxchIWF2S3WsPtwlFh95513MDIyAh8fH0RGRqKsrAxCoRA7duwg0WDz+7ZHg3KrDX1wcBAczrimExNf9/f3/7eDc5Z4zsnJwdKlS2E0GonakfGYmzulRqPRbheT9bMAQEREBLKzs+Hj44PMzEzilbbXmdHd3Y2FCxdCJBJBIpHg1VdfxcmTJ9HY2GgjcmluDQ0NuH79Onp6euDs7EztxQ888IBNG/dkTa1W4/jx4/jDH/4wqc+PjY2Bx+Ph7rvvJuFHppthTXXC5XLR39+Puro6NDQ0ABhHeel0Oqxbt+6WhbrJ2C95VplMBpVKhdDQUBpjtvZYAQ4YR8lERUXhs88+ozb+xsZGBAcHQy6XU2JudHQUXV1dkEqlVIBhGmRyudwhOqirq4uSD5OltDMYDJBIJHTfHh4eFuusqakJp06dgouLCwIDA8HlcimgViqV2LFjBzZs2IDW1lYqqP3www9Ys2YNZs6c+X/Ze/O4KK+zffximBlgGGDYkV02WRQ3QAVURNGIcV+iiTaJaX2bpEnbJG9i3n7at/mYtE2TtE3TbNUak1Sj0RjjziJBBFT2fWfYZmCAYYbZh1l/f/A7J/MwA6LJ+/30j9x/JTjzPGfOc55z7uW6r8thomVsbAytra04cOAA9Ho9SkpKcO3aNaxZswY3btyARqOhhSoAaG1tpagskUiEq1evYu7cucjOzsbVq1fh5ubG6JYg7+TVq1exdu1aNDQ00GeQn5+PwMBA+Pr6MhxIW37yez37np4e5OTkoL+/n3ZyGQyGe6KgjEYjGhsbUVpaCqlUSlv5/f398dOf/hROTpM6Uc3NzVRXbnBwEEuWLLFrc7f9rcB3lKH3Q+1WV1eHixcvorOzE8Ak6tjNzQ1HjhyhBXRHBad7Oc0sFgs6nQ49PT0YHByE1WqFu7s7nJwmKZWm8vtP97ucnCa1Vvh8PvR6PUWg+vr64tKlS3bFK4PBgNLSUqxbt86u+OPs7IzPPvsML730EuM7arUaly5dwr59+x4oKHBkhFpRJBJhYmKCBopGoxEKhcKhbtR0952uGM5isdDV1QWFQoGFCxfS/cZRQMdisRAbGwu5XE6DbZVKhfDwcBw4cMDuXBCLxaiurqZUsoRrPjs7+wcLCGZjBDl+/fp1xMfHU1oc2wSDVqtFX18fBAIB4uPj8bvf/Y7qyt2rgOvq6opDhw5BKBTCbDYzkrdTraCgAJmZmXB1dUV8fDxiYmLw5ZdfMtB3Go0Gd+/eRVlZGbRaLS5fvky7aLq6uhxSNfv4+KC1tRWlpaWIjY2Fn58fpFKpQ7SrLWVudXU1GhoaqO6jUqnE2rVr8fDDDyM/Px9msxl79uyBTCZDUVER1U57/vnnaXfD1H2OzWYz1sJsCuA/ZOJXrVajt7cX8fHxaGlpwapVq5Cbm0s1TWdKghEk5WySZrN5x9lsNsLDw1FfXw8Oh4Ph4WHI5XLU1tbCYDAwOoGIOQL3zDZJUV5ejjfffBN/+MMfsGfPHvD5fHz88cf3VRQk9zIajeDxeGhoaKBnklgsnrFQrVKpUFhYiM2bN6O5uRmnTp3CggUL0NraygDD3G+xcjZz3d7ejr6+Pjz22GPQ6XS4du0avvnmG2RkZODZZ5+1eyfJGhUKhSgrK0NVVRXYbDYtKmdlZdklkc1mM4DvqHFmWhsAaKfnbJJkGo2GAvlu3LiBOXPmUGT+4cOHsX79eobPptVq0dXVheTkZPpbLBYL1ea0tRs3bqCrq4smnVisSX1XkoieahKJBB988AGWLl1KtXf5fD7mzp077W/etGkTduzYQX2OiYkJRqLOlvJzNmvZNsHf2NiI8PBwjI6OQqvVIjg4mHY4Tn1Hpr4r0707RqMRt27dQnh4OPVDfX19GT6jo/HYnu/TdX2UlJSgpaUFfn5+cHNzo0wnSUlJDv07kUgEvV6PmJiYWb3rTk5OEAqFqKmpwcDAADgcDj3PnnjiCTtf2dPTEyMjI3Bzc4Ovr++Ma5GwFzQ1NWFwcBBsNhs8Hg8WiwUbNmyAm5sb+vv76f16e3tx69YtREREIDMzE6dPnwafz2f4Jzk5Obh69SouXLgAPz8/qpVChO+nK9bMltWEJFW5XO6064CYQqHApUuXEBISgr6+PqoVPFW7BwDtAmGz2di1axeamppotyaZK9uxEkaYvLw8bNiwgYJRL126hLfeeot+lnQRfP3111Cr1ejs7ERCQgLq6uqQkZEx7XwQc3FxwcTEBIaGhqj2mlartaNNm5iYQGVlJQoKCiCTycBisShdHWHnILqbra2tMJlMVMMmMTGRcT6JxWLqe7S0tFD98czMTLz//vsoKSmx0z1+EJsNoJXFYqG+vh4ajQbp6ek0TiWaT9P5lyaTye69tV0nzc3N+P3vf4+wsDDU19fj2rVrCA8Px5w5czA6Omqn17R79+77Bu0RXSU2m42xsTGcO3cObDYbEREROHv2LHbv3s3wB1UqFfbs2UOBBBUVFZDJZACA48eP49lnn6UFNDI30wGtbI2AR3/zm99gwYIFEAgEEAgEiIiIYFCZubi4UEYOuVyO48ePU/aDyMhIuwITMH1+0NG+LBQKodPp8Mtf/pKyYLi6utKOb1sjOSWtVouTJ0/SZ2AymaDRaBzua45yfGSNTbcPzjbvYQv6no3dT1xIANW+vr7YsWMHduzYgTt37uDy5cs4evQofv7zn2PZsmX3XcDSarUYHBxkMATc6xpqtRo1NTW4c+cO1bezWCxISEjA3r17aef5qlWrpj0/bY1Qcbq7uzO0uzkcDtUHt53TgwcPYnx8HGq1GhqNBjk5ORgbG8Pg4CAsFgsjV2zbTZaRkTFtVzwweXZVVFRAIBDQM9rHxwdbt26Fs7PzPWVCRCIRpeVWKpUwm80QCAQO59LT0xO9vb3g8XiU9nImu3jxIgW7EZNIJLN6t3+0B7Mfi1f/oUY2qM8++wzApPPe1NQElUqF4eFh/OUvf3FYHZ9uw/0+Vf/h4WG4uLggMDCQOocWiwWenp6IjIxEeXk50tPT7RJiU5FLU23Tpk0YHR2FWCyGXC5HWloa5HI5zp07RwsxtolZUiCYze+w1XiJiIhAQEAA8vLyUFZWhgULFmDXrl0P3NlF7m8wGBAdHT2tE2g7FwSF09DQAIlEAjc3N3oAZGRkMPR+iGMCALm5uUhKSqICseRa5CAmYrMjIyNYu3YtXF1dIRKJkJGRMe34tVotTp06hZUrV+LOnTvYt28f8vLy7KgGSZLeUeDnyIxGIywWCxQKBTw8PO7pJBAe8HtRnpFnfubMGcydOxdDQ0NYuXIlRCIRtFrtD9ahJxKJUFtbi+DgYEpPYdstAzCTKDU1NXjyySfp3JSVlUEikWDXrl30c0RPq7i4GLW1tZDL5UhKSsK2bdsgkUgogjEuLg5RUVHg8XhYvHgxXFxcIJfLweFwEBQUxHDciOYdoTGzRR9PTeY5shs3buDmzZuUI358fByBgYE4cuQIeDweMjMz4ePjA71ej4CAAERFRdEg3mQyMSgTbQM3UkB05AiTIjUwWchqbGzEY489hszMTHR0dODMmTN46KGH6LwpFApK13Hnzh0EBwdj48aN8PPzQ0lJiZ14NfnNY2NjSE1NRVFREd0fLRYLTeLNVJh1tLeQ/4+KikJXVxeqqqqQnp5OO1SIIOdUs6X1vHLlCpYvX47y8nJs3boVly5dooW5sLAwvPDCCxCJRBgcHIRaraYaUdNd8/sUWj799FP87ne/w5/+9Ce8/PLLKCgowODgIA3qZvuu2xp5Zvn5+ejr60NjYyPmzZuHkZERmEwmmgi9195tW/DNyMgAl8tFRkYGzp49C71e77CASwJgonFmu/YCAwMdahmpVCr09vYC+OES8QKBAKtWrYKPjw8MBgMWLFhAf/9MYAm9Xk+Fo+Pj46elyXNyckJeXh5GR0dRX1+P+Ph4WCwW3Lp1C+vWrbML7Ly9vfHkk09Cp9NBrVZTNNtU8WPbvTU8PBy3bt3C6tWr0d7eDgDIzs7+QeZntmY2m+Hu7o4bN26goaGBot/8/f0p6rSqqgo9PT3Ytm0bAFCO+8HBQRQUFGDx4sUOC0HAJKq6tLQU4+PjsFgsiI6OxubNm6elfPXx8YFaraZnmk6nY4jQu7u7Izk5GRqNBmNjY+ByuTCZTBgaGsLcuXMZgBMy5xs2bEBBQQHYbDZNOBkMBofrmzyf8vJyAJPAFjc3NyQmJqKwsJD+TqlUipUrV1JK15qaGixfvtxhJ9dUu993QCqVYnx8HDExMdDr9RgdHZ2WbuReRhIrExMTKC0tZXQAmM1mREREONSXfBBAlkwmQ21tLaKjoxEZGWl3vvN4PCQkJFCtq+kSXVP9Okdjm8lsqUpJAYNQDMnl8llrddpeKyEhgYJCvL29UVhYiObm5hnfX6VSSUECxcXFeP755xEZGYkjR47Q32p7D1twzr3M+wBRBwAAIABJREFUYrHAYrFM+4zGx8cZWpOjo6Pw9vZ2qN9hO4a5c+fCzc2N0t4KhUKGVqstkGi2VOHkHevt7UV+fj56e3sRGxtLqb3j4uLs1rbJZIJCoYC7uztu3bqFRx99lJ4/ttSdxCYmJlBSUkJ10cgcXLlyBQcOHKBjkMvlOH/+PNVCNRgMdoUlYuT3bNy4ES0tLZDJZBCLxdBqtZiYmMD//u//OjzLWSwWnJ2dUVFRgeDgYCxcuNAudmOxWNDr9bNei2Qser0e3d3d6OnpoZRaUqkU69evx+bNmxnvtl6vt5un6Z6RRqPBtWvXYDabqfap0WhEVFQU/vjHPzocz726vGwTZ4GBgTAYDBgeHkZ7ezvkcjleeuklRvGKXK+uro6Ccmbji5lMJnzyySfIyMiAUCjEI488gsLCQoSHhzt8P0pLS1FaWora2lraJebk5IS///3vDotpx48fR2hoKEpKSrBhwwaUlJQgNDSU0ZVLfGlCxbphwwaaEJ9Kqy0QCLBv3z5UVlZCLBZj2bJllBbVUfKb2Gz90ry8PCxduhQRERGMQkRQUJDdGWgymShts1qtxsjICNXTJXSofX196O3tRWpqKng8HqqqqjAxMUG1V6cbK5fLxdNPP41jx46hsbER3d3daG1txR/+8Af6OVvwCAA8//zz+OCDD/Dyyy+jtrYW9fX19/y96enpaGxshFgshkKhwJkzZ8Dj8ewSmx0dHSgvL8fGjRtx69YtPPLII1RTm4yjuroabW1tFOQZGRmJyspKuzhELpfTAkptbS0CAgKovhSXy/1BO1hEIhFGR0fB4/GophvpEiT7Vnd3N33fyJ6Un58Pk8mEvXv32r2rVqv1ngUVW52u9PR0SCQStLW1oaSkBC4uLoy9hcViUZ1scp3ZFOdVKhV9d27fvg1fX1/s2rULfn5++Pvf/47R0VHExcXRs7GlpYVB07tlyxa88sorePPNN/Hiiy8y5n225yjpTBEKhVRbsbe3FwMDA1i+fDkOHDhACziEjjAuLs4ubzDVbNlhJBIJQ4pErVbDycmJxi3ks0RzemBggL6rw8PD0/p+ZrMZ//znPxEWFoYrV65g9+7dGBoawsmTJ3H48GG7z9+PL0qepe05P9OzfJBYz2w24/bt2/D09ERycjLdK23Xpq2v0dvbC4lEAq1Wi+HhYZp7IPmH+83DqtVqXL58GYGBgVi4cCHi4+NnZERgsVh0X4qOjoZYLMaqVatw7do1RsHfYrHgH//4Bw4ePEif4/j4OM6dO4ef/vSnjOu2trbSOWCxWLSARbrJUlJSGPHW/QDJy8rKUFxcDB6PB6lUCgBITk6Gp6cnvLy8GKwL9fX1+OqrrzB//nxER0fDarVSPVClUonVq1dTilRHdu7cORw8eBBOTk44duwYhoaGsH37doeNF1evXkV1dTWamprAZrNhMpng7u6OY8eOMeZfpVJBoVDg2rVryMnJoWBSs9mMt956y6F8x4/2w9iPxav/UCMbXH19Pd5///372njlcjlkMhn8/f2nFb+9HyNobAAMhwT4LgC2NYL4Bb5DRThKrMfGxiI2NhanT5/GE088Maux2AZJwCTVxUwJ+46ODmRmZmJwcBAikQgvvfQSTp48ic7OTkrNdr9z09HRgaqqKgCTB/c333yDiIgIihD39fVlJCttaWI8PT1x69YtLFu2DEKhEBaLhQbeOp0OeXl5aGtrw759+yjqlwhwTy3kAZMaZNXV1ZSuBJhE6RCKBUe/jfA+E17p5cuXIyIiAidPnmR87vz589Dr9QgMDKQoBQ8PD7i7u4PD4SA4OBjOzs50Don4/EcffYS0tDR4eHjAxcWFMZ6p5uTkhDt37iAqKooiOqZzriUSCZ5//nk0NTVh8eLFePjhh/HWW285DOxna7ZFhvz8fHR3d8PHxwdLly5FcXExBgYG8NRTT9FnSOY9JiaG0kCuWrUKeXl5aG1tpRpRttcODw/Htm3bYDAY4OnpSR3n0NBQhIaGwmq1oqCgAMuWLaPFrKamJkgkEof6BU1NTaioqEBAQAB6enrA4XBQWFhI5zMhIWFGWtHLly/j73//O1599VW88cYbqKqqohz7wKTWVVBQEMbHx1FaWopr167By8vLrsOtqakJR44cQWhoKBobG5Gfn4/w8HAIBAJ4eXkxiusk2FKpVKiqqsL4+DhNtI6NjdkhxIODg1FdXQ0ul4uysjI8/PDDNHBXKBR2nyfrPDU1FWfPnkVPTw9EIhGamprg6urK+Dx5lnl5eRgaGkJ2djbCw8Nn7ILJzMykfOZCoRA3btzAihUr7KhLiJFnT2gG4+LiUFtbi+TkZBgMBrS0tFCKB0J3dvfuXVitVixfvtyu+GxLZebt7Y2goCD6N6PROCtebUIXSIROSSD23nvvUWdcqVRiZGQEMTExMBqNGB4eBovFmhVNbWVlJV599VUcO3YMmzZtQkxMDNX+mY3pdDp0dHTAw8MDa9asgUKhgEAgQFtbG5KSkhyixLRaLdzc3Bi0F+SZEfQqMdsuhfHxcZw4cQIJCQnw9PSEu7s7vL29HXbKzMbKy8vh4eFBOfZ7enogFArBYrHsAjsyDolEgps3b6Kvrw9cLpd2n8hkMobeBLHi4mIcOnQINTU1lDIuLy/PIXhCq9VSusKsrCwsWrQIEonELiFA5mpgYAAvvPACampqaIf1n/70p+/F1/4gxuPx8F//9V8wm82UukGr1TLG3dfXB29vb3h5eTGSocHBwdDpdGhoaHBYvDKZTDh58iRSUlKwfv166PV65Ofn47PPPmPQZZE1M3/+fPB4PMTGxqK5uRlarRY9PT0MyiSZTAYOh4NNmzbRfXpkZITSTEy3p2zatAnu7u5UC+VnP/vZjN3gIyMjyM7ORltbG7hcLubPn4+amhqK6pVKpbh16xbGxsYgEAgwNjYGYLIoQHRIpvMhyXo0m82wWCz31Iirq6uDSCRCTEwMioqKcPLkSURFReHAgQMOOeFnMoFAgJSUFIyNjSEpKQkhISG0Y5EkShyNtbe3Fy0tLfD39weXy6W0WlO79GzP99u3b6O2thZhYWH4xS9+gfLycpjNZqxduxZWqxUnTpxAcXExIiMjKcKf6EG4ubnRvWLqtcViMbq7u5GUlARfX1/o9Xo7NKqjOU9LS4PRaMTq1avx2muvwdPTk953tnb37l2EhobC29sboaGhWLBgAbq7uyEUCrFnz54ZgUFkbZ86dQpmsxnx8fFobW2lCQPSgXv58mXaeXgvX5nMSUtLCwwGA5YsWYL+/n6UlJQgPDycdniIxWLcvn0bcrkcvr6+VEOK6DA6mgOr1Uq1GYilp6fj008/pV1Wtl0c165dQ1JS0qz1IJOTk8Hj8aBUKjE6OgqhUIiBgQE89thjSElJYSRYN23ahHPnzlEx78WLF1M9OoPBQNegQqFAcXExampqMD4+jqKiIrDZbAQHB0MoFFIhejJm0vHjqFPXken1eqhUKkb8ZLFYqL6No2fT19eHvLw8dHd3w9vbG8nJycjPz4dYLGb4ul9++SV+8pOfzLqjBpjUljt06BAtXvb19VGtOFsjKGpS9CMx3HT3EAgEjG4YALh+/TpluXBkLBYLY2NjdP9zVMyyWCyU+trWjh07Ni2dGI/Hg1AoRF9fHzw9PSlzxXSJYgKweeihh1BUVITMzEzMmzcPJ06ccPj5s2fP4s0338SRI0dw5MgRlJSUUL9oqplMJoyOjuLw4cOor6/Hzp07sW7dOnz44Yf0zIyOjsadO3eg1+tx8+ZNPPzww5RCe2xsDEuWLAHw3fNVqVQ4f/481R7W6/VUz22mPc1gMNB3ZvHixfDz82MAZoaHh6FQKFBWVkZ11oge1xdffIH9+/fDz8+P0Y3l6+uLZ555hnGfsrIyeu4BoJpvpNB66tQp+Pn5QafTYf78+di5cyfDfyDUZ/7+/hAIBAgKCsLrr7+OJUuW4MUXX3ToM6rVari7u0MikdCkOSmcTGfkOunp6SgpKUFiYiKuXLmC2NhYHDp0iO5x5B4ymQwhISEQCAS0Czg9PZ0CrQBQLVKVSgWlUolt27aBw+FAoVAw7p2amkrBlDU1Ndi2bRvjmc+krzsbI+9SYWEhuru7YTabYTAYYDabIZPJ8NRTTyEqKgpCoRCXL19GTU0NAgMDKTgjKCgIfX19DH2sqXN+48YNLF26lOE/q9Vqug4fRKfrfgsYrq6uaG9vR2hoKG7evMlgItBoNIzuOZPJhJSUFHz44YeYP38+3N3dIZVKGcC6mYDlM3U49/f3IzEx0a67gxj5zvnz5xEfH087WIqLi9HR0QFnZ2ds2bKFwYBB7tvW1obR0VFkZmbSWJLoIU2lmo6NjYVGo0F+fj68vLxQW1uL5uZmpKWlORyXSqXC2NgYfvWrX6GmpgbAZH6BgApnyr8RjaypAGLyncHBQZw6dQopKSlISUm5J0OERqNBZWUljEYj1qxZYwdymWoGgwEXL16ESCRCd3c33nvvPfT09KC6uppBaezk5IRz585RECjpVE1OTsbhw4cp9Spw/+vPy8sLmZmZaG5uRmVlJaRSKeLi4hgSDlNteHgY8fHx4PP5VI91aGiIsWeSTqwLFy5g//79GBwcxPnz5xldfMRSUlIQHR0NrVZLwXtarRZarRYjIyN0P7Tdt8n/25qj8z0kJATR0dFgs9lwcXFBbW0tSktLYTAYIJPJ8Nhjj9E1v3r1avB4PIjFYuh0OoSFhWHlypVwd3eHSqWakWXAYDCgp6cHnp6eVEvv5Zdfxp///Ge74pVarUZRURFef/11vPHGGzhy5Ajy8/MhlUoZz89kMqG+vh7V1dUwGo24du0anJycwOPxoNPpqP/wf0Gj+6P9WLz6j7cDBw7g1q1bCA0NhZubGxUNnxrc2Qb1xcXFuHbtGnbv3o1du3bh6tWrCAgIcOgozMYiIiLQ2tqKxsZGmpxzcnKCwWCASCSiBzg55C5cuACBQIBt27bB2dmZJsGXL19uh6wim5RGo5kVld/AwAAaGhogl8vB4/Fou2h2drbDzZzP56O2thZNTU3IyMjAnDlzMDExMeNGdy8jqF8OhwM/Pz90d3dDKpVS/ZmVK1cyuKzJxtXV1YW//OUv6OzspHQRf/7zn2my6IsvvgCbzUZaWhrOnDkDPp8PNzc3NDU1QSgUYv/+/Xa6PRKJBJGRkeDz+dBoNNDr9dixYwcNdBxtmgaDASEhIbQIIJVKKUWOrQUEBEAul6OsrAwjIyMICgqC1WpFV1cXQkJC8Nprr8HNzY3eg8ViYcGCBeBwOGhvb4darYZcLseCBQsYh71tQDA2Noa8vDxERkaCy+XCyckJ0dHRFO1ErgsA/v7+VHCYCCj29/ffF1J5qpGxtLe3w8vLC8888wwuXboEYDJItUXZA5PJAkILtXbtWhQUFODtt99GUFAQnnrqKcb6dnJyQlNTE+7cuUMpHkiRb+3atTTRp1KpkJeXh8zMTJhMJjQ1NeGvf/0rUlJScP36deTm5jIQ1DExMXBzc4Ner0doaChUKhVGR0dhNBohlUoREhIybbFBq9VSZ5okDch9bDsbCQ3aggULEB4ejk8//RSFhYXYv38/TW45Qr61trZidHQUEokEf/zjH2nQmJycjNHRUbz//vuUjoys0eHhYbsk5caNG3Ht2jUUFBRg3rx5SEtLA4vFgkqlgslkmpaub8+ePbh8+TKioqJQUVGBoaEh7Nu3j5GIIOspLCwMEokEN27cQEhICObPnz+tXpuHhwc2bNiA4OBgGAwGbN++fUYqPNtrBAQEwGQygcPhYGxsDD09PaiqqkJNTQ0yMjLg5+eHefPmob29HQ899BBSU1Pt6BPImMvKyrB69WoEBQXRv505cwaLFi2akRsamER/h4WFwWg0IigoCBcvXgSXy0Vvby/dq5qamlBeXo6XXnoJt27dwieffIKYmBg89NBDWLZs2Yy/lSCOiF4D8F1yf+qcOLLKykoIhUJaHCgvL8fFixcRHByMjo4OLFmyBCEhIYzvBAYGIjk5GR9++CHWrVtH0fJKpRIlJSWMObEdZ3R0NGQyGerq6jAxMQGFQoH58+dj+/btD6TLcfPmTYYw/D//+U94eHjAZDKhubkZ+/fvt+O77+rqoudFZWUlgMn3s6GhAevWrWOMQ6fTwWKx0M4DDocDs9lMC/7EyHeKiopoEra/vx+LFi3ChQsXEBYWhk2bNtlR2pIklYeHB2pqajBnzhwMDw//P+f4tlqttOgcExOD5ORkqNVqxtk+NjaG2NhYOnbyPQBUgNiREapXW02boKAgvPHGG3ZjcHJyQkpKCjw8PJCVlUUTsU8//TQjEZuXl4eQkBBkZ2fDarXi5MmTuH37NnQ6HbZs2YLNmzfbBceXLl2C1WplaIDyeDysX7/ebt2RNRsWFgYejwdfX1+qkyQUCimaOj09HTKZDKOjoxgcHIS3tzeEQiEGBwehVCrx+OOP2+2ZIyMjqKqqQm5uLuRyOW7evAkul+uwk8/WSLe0QqGAWCzGe++9h7t376Kurg5xcXH39f6Q+7S1tcFsNjPoURwZeTZjY2O4ceMGfHx8IBAIMDo6ChaLhYCAAKxatQqJiYkUDe3k5ITGxkaw2Wxs3boVbW1tACbPcoKot1qt2L17N1auXInx8XFIpVLIZDJIJBJ0dHSgt7cXzzzzDBYtWsSgn6muroZQKER5eTlYLBYyMzNRVFSEuLi4GX+L0WhEQkICeDwesrOzERMTg/Hx8Wk7BqezoqIi7N69G5WVlViyZAntRpyNcblcLFy4EGKxmAIDNBoN9b3I2nN2dkZRUREqKyuxcOFCqjflyGw7BUnR6OLFi2Cz2aivrweXy8Xy5cuxdu1a+Pr6QqFQoKGhAWazGR0dHXjhhRcgl8vxi1/8gu6nwHf7GtFtEQgE1D/u6OhggD1sAW4FBQXw9fVFcnLyPRHBJFE03dq3XdPkfgqFAlu3bqX7cWtrKyMZ4uLigsTERPT09MBisWBwcBCjo6MoLCwEi8WiwIOBgQF88803YLFYGBwcxGeffYbExER4eXnBw8MD3t7eDv1colW2du1a+jeDwYBjx47h1VdfZSRObH1dgUCAZ599lvq6fD6f4euaTCaMj487pICeyVgspnB6YmIi7ty5QxNntoktct3ZXJ902pGisKurKwIDA+m5OdXMZjNqamrQ2NiIiYkJPP300xgZGcH4+DhDO5bFYqGmpgYsFgt8Pp+Ce7q7u+3WgW0Rr6uri1L5s9lsGI1GZGdnO/S79Xo95syZA7VaDS8vL4yPj0OhUGB4eNjus4RG0tXVFRMTE3BycsLq1atRVlbmEFSg1WppXMTj8WjHBCmKAsC6devA4XDQ3d2NjIwMSl2nVCrh7Oxs58d+8sknFByiVqvp88vNzXW4r9t23vf09ODu3buIiIiAn58fPvroIwp6Gx8fR319PZRKJTo6OjA4OEifAZfLpeOw7YgZHx+n4C4ulwsfHx8oFApGIlYmk2H+/Pn0nPXy8sL//M//AJjUX9m5c6fdeNlsNuRyOQYGBmAwGLBs2TKwWJMaPoRei4wNmOwm8Pb2RkBAAIKCgvDb3/4WXC532pyK1TqpLRMaGgpPT0+sWrUKKSkp0Gg08Pb2Zqx58nvZbDYCAwNp92Z7ezsaGhoY1yXATqvVCqVSCb1ej/7+fjvfPy0tDXq9Hi0tLcjJyaHFBbFYTNk8fgjLy8vD9u3bKSiPaMSQ90Cv12Pz5s20y9BqtWJsbAx1dXWIj4+nRTTbdWU0GsHlcnH16lXa9Ur2oddffx3PP//8fWm+A9+tUSJNYUvfOpNt374d+fn5+PLLLzFnzhyqzUx0mwibiJOTEzgcDqVw7uzspN39zzzzDNRqtV0X9Pj4OCoqKrB+/Xqo1WqUl5fDarVi3bp1dj6jj48PmpqaUFVVBR8fH7i4uIDD4cDb25uxL9y9e5dKU3R2duLs2bPYsGED1Go1Pv30Uxw6dMiuyCOTyWheiVyLFKunzmFoaCgMBgMkEgn6+vpw+fJl7Ny5c1q6N61WCy8vL4hEIhrvNzc3z9iJpFar0dLSAolEAmdnZxq7R0VFMahwPT09MX/+fPT09EAikSA+Ph6xsbHTAhDPnj0LpVKJ6upqrFmzBhKJBJ988gleeeUVh2eQVCpFc3MznnvuObz77rsAJveWuro67N27lzF2d3d3hIeHIyYmxmEc/qDFCxcXF1qcu3XrFk6ePAk2m42HH34YK1asYOQxbcfi7e1NqVGlUik6OzsZnVdsNhubN2/GuXPncO7cOUilUixbtgwrV660eyZubm40DrRarVAoFLBYLHB3d4ezs7MdaHQ2HY3EIiMjERkZCbVafU/QlkAgwLp169DX14euri6o1WrU19dj4cKF9/SbSZc3oXh//PHHKfsV+V1kvEqlEh4eHrBYLBQcs2jRIhw/fpxxTRaLhbi4OOj1epjNZvD5fIyPj0MikYDP51P5lB8LV/839mPx6j/YSLW4srKStu2zWCy4u7tj+/btjM+Sl6+goADz58+nCCYAjOr4g9iCBQtokrezsxO+vr5wc3NDSUkJPDw8aDKIHLhLlixBXV0drl+/Dj8/P4r6coQm1Gq1aGxsxNtvv43U1FT4+fnBx8dnWvHKkydPIjw8HDdu3MC6detQUVGBoKAgu3ZR4pTs2LEDpaWlFB0JTG4mU/mm78eio6MREhJCE4cmkwlarRZ6vZ5SsNmOgdzDw8MDer2eFqSio6MxNDRED+fh4WGqG3T16lWsXr2aJoxfe+01iMViO92ewsJC2t1G+IX9/PywY8eOaYNCPz8/ZGVlgc/nY/ny5fjVr36F8PBwPPLII4zPZWVlAZgsuv3+97+nv0csFuP8+fOMgoDFYkFQUBB27twJsVjskJOcGBm7n58f9u/fDxZrUuhaq9VidHSUrtupzuWWLVtgsViwY8cOvPPOO/j444+xefPmB6IrmmpEhLexsZEGUUNDQ3bXvnr1Krq6uuDl5YXg4GAMDQ1Bq9UiJiYGg4ODcHFxYThP+fn58PHxwfLly6lzP7VziByWJOleWlqKnTt3YsuWLRCJRPj4448Zjm9AQMADC2qazWba/h4bG4t//OMfcHNzo4kLJycnXLx4EWq1mnLCz5kzB08//bRdMu5+kG9cLherV69GeHg4PDw8aGJrfHwcAQEB1OEma4NQCMlkMsb1dTod9u/f7/CeSqUSZ8+exVNPPYX58+fDaDQiOjp62gAlMTERiYmJaGtrQ35+PsrLy5GZmYnU1FS74nZnZycNvA8ePEi1WmypT2yN/C02NpYGc/PmzcPvfvc7iqyur6+nmnWxsbEMR33qNevq6lBeXo6amhpKS8bn8xEREYHu7u5ZARN4PB727t0LDoeD/fv34+LFi+DxeAx9E5lMhvDwcEqt94c//AF9fX1obm6+Z/GKrNG1a9fi6NGjcHZ2hqen5z11wYj19/cz1rZarcb27duxfv16nDp1Ck1NTXbFKxcXF2RlZeHixYu4fv06PDw8oFarKfr30UcftbtPUFAQDh06BLVaDZ1OB2dnZxgMBuqgPwi9hF6vpxSaRUVFiIiIwBNPPAFXV1eqyTR1L5HJZAgLC4O7uzv9zePj4w7p40iR+ejRoxgfH0d7eztaW1vpfEwNODo6OqiOji2QYTqAyOOPPw4Wi4WNGzdSEMV0z/v/wmwpL6qqqtDe3g6tVovk5GRcuXIFbDabJqGioqJQV1eH+fPn23WES6XSad8F0kFYWlqKmJgY8Hg8tLW12SHsyTxeuHCBUhWStZ2fn4+5c+dSX0ckEtEO0rt376KzsxP//d//jcj/n35t3rx5tMBELCkpCTqdDjqdDkqlElVVVfDz82N0dE0dS1paGtzc3BAWFobBwUEcP34cOTk59N7Z2dn0fDEYDLRjbWJiAjqdjpGwIHPd29uL5uZm5Obm4tatW6iqqsLcuXPxxRdf4PHHH5/2Wfn6+qK/vx9tbW0ICgqCj48PhoaGEBYWNu13pjPbjmaxWIzx8XGaoLPtdJ5qw8PDWLFiBVJTU8Hn89He3o6WlhZ4enri8uXLMJvNWLBgAfUllEolIiIioNVqaeLONmkDTCbw71U8A5i0zaWlpcjIyMDIyAgda2trKwQCAWJiYqZNkEmlUnz++ed47bXXYLVaER4efs8OIUeWlJSEixcvorW1FSKRCPHx8VQLgM/n0+54R9ba2ko1Q4kFBQXRpBUZd1ZWFlpaWtDe3k47wuPi4hAYGDhtlx4phBcXF8PX1xePPPIIjh8/Tml3oqKi7otexpbakYCihoeHMTAwgNTUVLr2bPfAnJwc1NfXo62tDZWVlXTcPj4+DpHceXl5qKqqQlhYGLy8vKDX6xEeHo7IyEjExMQw/GkOh0P9Y2LOzs5ITU1lAK9cXV0RGxuLn/70p7ToRv5ua52dnWhvb8eOHTvA4/EwMDAAsVgMvV5Pad9IRywwCXg6e/Yspc355z//CR6Ph8DAQOh0OkaRaKovYevrkrNmqq+rVqvR39+Pf/zjH0hPT4efnx+lP3IUV5AY5Pz585BKpQgICKAdJD09PXRPJuPq7+/HpUuXIBQKkZiYCB8fH3h5eSEiIsLhXiUUClFRUQEfHx/asUP2K0cmlUqRn5+PRYsWUcpVjUaDkydP4siRI4x5aWlpgUajoWeISCRCSEiInd9C3qMFCxYgOjqaArd0Oh1kMtm0RU8vLy+sW7cOrq6ulO5uzpw52LVrl91nDQYDLQTExMTgiy++AI/HYxRrbI3L5WLjxo20yPXzn/8cPj4+jLXp4uKCnJwcKJVKhl9rMpnw6KOP0v2QdI90d3fTZC0A7N69G88995xD+lZbu3nzJt566y0G5ero6ChdL5GRkfDz80NbWxst/mo0GlitVjz88MOM9UfWE2E58fDwAIfDgUqlQn9/P433SdzNZrNp9yVVKtjUAAAgAElEQVTJR5jNZofFV39/f+zcuZN2XWg0GqqZaTQaGYAdsv5MJhOCgoLg6emJvXv3QigUQiAQTFtEUSqV+Prrr/HCCy8AAIRCId555x3aifbiiy/S/Y+sw8TERBiNRgQEBGDJkiU4deoUkpKSkJWVRfcrUtiIiorC8ePHcejQIaSlpVE/gJizszPWrFmDNWvWMP4eGBiI55577nvTBpLxrFixAkFBQdMmnq9cuYLDhw+joqICW7ZsmVUnP+lmkEqlKCoqgre3N9zd3eHu7g6z2fzA7AgAGHR3s/Hzg4KCsH79elocIetaJBLhoYcesotDAwIC8Oijj0IkEoHP51NaTjabjQ0bNgBg6gPevXsX69evR3l5OfLz8xEfH4/PP/+cdtLa7t0KhQLl5eXw8vKCs7MzdDodNm7cyMi1mM1muq4KCwuRnZ1NO1defvllxm8m1160aBGuX78ONpuNqKgoqt1rSyNI3oPr168jMzOTQS03ODgIrVZrV+wCJnM8y5Ytw4kTJzAwMIDz58/bXXvqPYqLi3H79m3MmzcPrq6ukMlkNH6y3e89PT2Rm5sLq9WKK1eu4MSJE5g7dy7Wr1+PhIQExm/V6/VobGzEO++8g1dffZV2P8vlcrv9gTwfhUIBHx8fRif4yMiIw8LbVHruBwFAOjKpVEp103g8HlJTU8HlciEUClFaWoqf/OQnFARNxrJ48WKwWCz4+vqip6cH//u//4sVK1YgKysLXV1d+PjjjxEcHAx/f3+YTCYUFBQgNzcX0dHRkEqldvEn+S0VFRVoa2tDf38//Pz8oFar4eLiggMHDkybgzOZTJSee2oHHfl3NpuNs2fPYu7cuYxz6/jx4zQ3QszJyQlBQUHQ6/VobW3F1atX0d/fjwMHDszYeefm5oacnBzcvn0bYWFhCA0NRUdHh133KzBZ2COsXBERETh9+jQMBoMdvS4By8XFxUGr1f4gGoI/2uztx+LVf7CNjIyguroaTz/9NFQqFSYmJqYVOiRmNBrh7e2Njo4OGogT9MP3sZycHHh4eKCyshL19fVgsVhYs2YNli9fTsdDWkaTk5PR2tqKL7/8EhqNBj//+c/tnChibDYbWVlZ0Ol0aGlpgVqtxtDQEIKCgvDaa68xDgGiM3P48GHU1dXhsccew549e/DOO+9MG6D7+Phg27ZtdJNSq9U4ePDgrBOqjoy0hl65cgWjo6M0UUAKb6T929bxsFqteOyxx+Dk5ISNGzfi3//+N+1UIvNHNLSAyUOfJPQB0IQEuT+xnJwc2sKrVCpRU1OD3t7eGdGMhFuWzH1WVhZF7E01tVoNiUQCpVJJ6QJ9fX0xODjIQHSyWCya4L958ya2bt2KdevWobi4GOHh4XaJCqILEBERgYGBAfj4+CA0NBSLFi2yS56Qz8vlcsTGxsLd3R1//etf6d++j9lSxpACQXh4OK5cuYK+vj47pyQlJQWhoaFQKpVQq9VITk6GSqVCfX09hoeHcejQIYZz7e3tjdzc3BkLPCSAM5lM1DnYsWMHgO9oEqYaQZXb2ky0K8RcXFywefNmuLq6Yv/+/fj222/B5XKxe/du+pnz58/D2dkZS5YswerVq+Hi4gK1Wo329na4urpSLvX7NR6PZ8fNLhAIGEhl2zXFZrPt6F5mKtyRpBaAWSPYic5UWloa8vLy8NVXXyEvLw+7du1CWloapXM4d+4cEhISUFlZiYMHD8JoNOLDDz/Em2++OeP1BwYGaJdUbm4ucnNzMTAwAC8vL6xYsQK1tbWorq5GX18fOjs7GfRHthYcHEwR3AaDAbdv34ZUKoVKpUJaWtqsEp+kM279+vUICAjAwYMHIRaLGYhrPp+PsbExfPPNN+ByuQgLC0NlZeU9UVFWqxUxMTHw9PTEkiVLMHfuXIyNjdnp6M1kIyMjDNqxxMREmkjQaDQOf6PVaoWfnx8OHjyI3t5eStkWExMzbaFGpVLh9u3baGlpQW5uLuLi4qjY+fexvr4+eHl5Ub0CciaRTk1itnvOnTt3UFRUhJCQELp3T01EAN8V6W7cuIGEhAQUFhbCYrHgZz/7GQD79RIQEAChUIjGxkZs3LgRer0eY2NjNDCx/bxKpYJMJkNkZCTt4LNNtP6/tIaGBqSmpiI5OZkis6eepTk5Ofjyyy9x4sQJREdHUxHe/Px8hIaGTktdR/QAzpw5A09PT0ilUnh6euLQoUP0M1arFR0dHRgYGEB9fT16enrg6uoKPp8PDoeDGzduMIIUtVpNCyClpaVYvHgxA8nuqHNtanFtx44ddpRYU628vBzbt28Hi8XCvn37sG/fPrS1tTECLjab7fCsmM6IDmFraysGBwfx6quvorW1FdXV1Q4/b5tAu3DhArRaLVavXg1g8v18UEAFMBkgNzY2QiaTITo6mnYpL1y40GExt76+Hrm5ufQsSk9PR01NDdauXQuNRkNplMj8LFmyBC0tLSgvL0dSUhKqq6shkUgYfik5Z/72t79Br9fTpJmrqyv8/f2Rnp5ul3wbHx9HYmIiKioqaBJJr9c79NUAJkWjr68vOjo67Nbr/dCMZGdnIyQkhAqmNzQ0QKVSUS2yP/3pT3bzNzY2BpFIhLy8PHh4eCAkJARGoxFhYWEoKCiAp6cnEhMT6Xy4ublh6dKlmDNnDi5evIhLly4hMjISGRkZdowHZI0sWLAAQqEQLS0t2LlzJ1gsFoaHh2kHACn+WSwWO6TuTEkf0mFEOuZmAknx+XxkZGQgOjoaFy5cwKVLlxAVFUV93qngMpFIhPnz5yM4OBgTExN0jeTn52PlypXYsmULI84wm800AX6vTjSDwYCGhgbU1tZiy5YtSEhIQFtbG+bMmQMvLy9oNBqsXr2a0UFFzGAw2IEP3d3dsWvXLgQEBKCzsxMBAQGQSCQYHBwEl8ulCUvbcdmeO7W1tbh9+zYiIiJw5coV9Pf329HyRkVFQa/X4+uvv4ZGo6E6Oq+//rrdGMm8BAcH07XX1dUFYLL4QdDo5IyNiYnBzp07odVq0d/fj6amJnR2dmL37t3Izc21o+n28PCAl5cXpfy1WCzYuHGjHcqdzPfo6Ci8vLywceNGqktktVodUvmsX78ebDabsmcEBATYMVwAk8C1nJwcSuPm7e1NdWpJJ4QjU6lUdH9etWoVVq1aRbuephqbzcbGjRvB4XDw6KOP4ptvvsHExARefvllh9cmepCEzWD16tW0w8vWnJycGDS7ABzGwKSbpLy8HPPnzweLxUJPT8+MnRLket7e3hgeHoZMJqP+DqFKByZ9GEKx6MjHsTUyN/PmzYO7uzuMRiONUXfu3EnHPjExAV9fX4hEIroXEBrEgYEBmnC0HbeTkxPtDqyqqkJ/fz/t6kpOTrbTSgImAUnJycnw9vaGq6srEhMT8dVXXyEqKoqCYm1NLpdTQBShC126dCkOHjyImpoafPnllzh8+DBjXM3NzTQ5n5WVhVWrVqGjo4PRySiVSmmXCwGdETrwqUb2VhKfA7Prcrwf8/Pzw/vvv4+lS5fSPAjRbSax01tvvYXOzk4YDAYEBwfDzc0Nnp6e4PP5mDt3rt1+TzS+SJeaRqOBRCKB2WzG/v37v1fxymAw4ObNmzCZTAgPDwefzwefz58x8U1o9G2NdIwAzD2nsLAQMpkMPj4+cHZ2hslkwrx58xg0jVOLI/39/RAKhTh8+DAkEgmKioroZ8namDdvHu3cGxkZocAn27mwWq0QCAQoLi5GQEAAamtr8corr9B/J90yU6+dnJyM8fFxdHR0YGRkBD09PcjOzqZ+qi1YR6VS4dy5c3j00UfB5XLR09ODo0eP4oknnnDod3O5XKxcuRKenp4QiUSQy+V46KGHqE6Yo7N+ZGQEu3fvZuS/CA3tVOvt7UVnZyc8PT2xePFiCIVCnDhxAuHh4di/fz/tjCOgbpFIxACeOcqlknnx9/dHSEgI/v3vf0OpVKKzsxN37tyZFuBk25H/fQtXZJ8meSVfX19ERkYyZAo+/vhj9Pf32817R0cHFi1aBGdnZ+zZswd79uxBb28v7V4l5+7w8DAMBgNycnIgFovx+uuvIyUlhUGhbjsfly5dwtatW1FZWYmsrCy0trZOq9GqVCrR0NCA3t5eCvJ3dna265Ii+1FGRgauXr2K8PBw+Pv749NPP4WLiwttBACAW7duYWBgAN7e3pTR6tChQ0hKSrpnMZ7D4SA9PR1Lly6ljCh+fn40frZ9Xu7u7khPT6c+FqGYncpqQN5jpVIJqVQKjUYDFxeXH+T5/2j3th+LV//B5uTkhOXLl1NE90xGXpbExESIRCK0t7cjOTmZUuzNFOTN1pYvX04pB6Yzq9WKv/3tb/Dw8MBjjz2GgYEBiEQiSCQSOweAFDAeeeQRqnHg5eXlMOACJhMkvr6+0Gg04PP56O/vh8lkmraAYTQa8dlnn+Hpp59mOO0EMfygZkt719LSQrsvOjs7weFw4O/vj82bNzPoKXQ6HRVAJtQrarWaEUB0dXXhl7/8JXx9fdHX14d3330XwcHBCAoKQnt7u8ME8tRCwpo1axwGl8B3Tm5+fj54PB6ioqIoXWNhYSFtR7Y1DoeD1NRUfP7551i2bBlMJhMqKioYKGtbjmrCt0wOpaamJgBMEUfyLAjCniAgiCbSvn37kJycTAs0RqMRQqEQX3zxBaVDcHV1xdjYGI4ePYpXX311to9uWiMIZWdnZ3R3d0Mul+OJJ56wQ2lNRUhrNBpwOJwZ+Yffe+89pKamIjAwEF5eXuDz+QgJCaHrPDQ0FIsXL8bRo0cxMTGBpKQkiugbGRlxmACdGpTM1vr7+1FTU4M9e/aAx+Nh06ZN6OnpQUtLC5YvXw6r1YrnnnsOKpUKIyMjqK+vpwh+o9EIJycn/Pa3v72ve9qabdFtavFz6u8DZodgsk0QicVivPvuu0hMTKT6IYGBgQ4p/o4fPw4nJye6nvbt24e4uDiMj4/jN7/5DZKSkihvNOGXr6ioAOA4KW1rJGHxzTffIDs7m6KFXF1dkZeXh7S0NCQnJyMkJARSqRS3b99GTEwMiouLIZVKkZWVxQg0SdEuPj6eJoln++wJV3V5eTkVTyfFQZlMhsbGRuoAZ2Vl4auvvoJYLKYFTYVCwdjLHJnRaMQ777xDk/AkyP/ggw9o+/y9zFa0FQCj0CmRSBx21JAAmcViMQJKR0Y+d/nyZXA4HAwMDFA0/qlTp7BixQpkZGQ8EGpu+/bttDOOaBRyOBxMTEzAYDA43LsjIyMpLcHY2BiuXLmCtWvX0mLu1DH4+/tj79696OvrA4/Hc7imyXc2bNiA8vJySo1YXFyMqKgoOj9k/3BycsLw8DDy8/Np0ofNZkMikeDYsWN46aWX7msevq/xeDxoNBq0tLTQNTk2NsagJXFzc8PWrVtRWFiI+vp6qFQqGoStXbt2WiALMBmoJycnY2RkBAKBgCK3iRGtrZaWFuj1ely6dIl2MjjSYMrIyMDp06cREhKCnp4e7NixgyYIlEqlXVJEpVLh5s2b8PPzA5/Ph5eXF0ZGRqbVziDAkcLCQkpjSCiujh07htdff52RNL0fUENYWBgGBgZw9epVREZGwt3dHf39/dMCnVpbWynyedeuXWCxWNBqtTAYDHj22Wfp2rufd8cWlLB161YYjUbI5XIoFApIJBIG6tL288uWLUNBQQEkEgkCAwNhsVgwMjJCO3Ns6XwAID4+HgaDAXK5nOqf7t69m+5rtmNet24dpFIpFAoF5HI57ty5A51Oh2XLltlRoK5ZswYXL15ETU0N4uPj0dfXBzab7bBIbGsGgwHt7e2ora2FQCCAi4sLJiYmkJ6ejt27d8+6gMXn87F06VJ4eXnNqmsMmNyrx8bG6F777bffQq/Xw2q1YmhoiKGrodVq8eWXX1LNF1I8JWcVQTITI+NesGAB3NzcsGLFCupnrlixgiZnH2StAJMdDBcuXICfnx9NOK9cudLuPCZC52q1Gmw2GxaLBXv37kVUVBSKiopQX1+PX//614zvjI6O0k4JYFLX6o9//CP+8pe/4MUXX8SmTZsY4vAz7TNT5+Prr7+Gr68vxsbG6Lt+8eJFZGVlIS0tDUqlknY7GwwGWhBxcXEBl8u1SxCxWCx4enpizZo1WLRoEY3vpupfOlpDwcHBtNjS0dEBuVyOAwcOMIrPAoEAzzzzDO2AuZeJxWJYLBYkJSUhNTWV8Z2pa9lisSAiIgIRERGQyWQwm812ZxlZF/39/ZSpYOXKlZQ2f7okPLkPj8cDn8/H6dOnKTtGS0uLw6KUq6srbt26BRcXF/D5fEq5NHXuPD09weFw0NnZibGxMUqPbLVaodfr8corrzDWIemyKSwsxMTEBKKioqDT6eDm5oaKigqo1Wq7hJhUKkVlZSW2bt0KT09PHDhwABKJBCKRiJHII8/lzp07aG5uxq9//Wt6v46ODrS3t2P//v2Ma8/Gr3Fzc8O2bduozhYwWaCfSnnmyLKyslBYWAi1Wo22tjaUlZUhLi6OcQaSjszy8nLExcUxdI5tn+mdO3egVCrh7e0NHo8Hb29vhIeHw9XVlbG+vb29sX79erz33ntYtmwZpaeTyWRoaWlxOG5bamXS9ezv74/8/HxUVFTgiSeeoMCdlpYWVFRU4Pbt29Dr9bBYLHBxccHcuXPR2dk5becf0ZUGJp9pX18f7WZ2dXWlz4HQcFmtVuTl5WHTpk0UTMDhcHDz5k2sWrWKnvv5+fnQ6XS0GKJUKvHuu+/iueeeswMbkaLD/1Ui1WAwUK1mg8GAvr4+aDQamEwm6ks+88wzaGlpQV1dHdhsNgYHB6HT6WAwGKDRaPDSSy/Zxc5EZzI5OZn60Fwul+prP4iROQgKCkJvby/KyspQWlpKNeNeffXVaWMH23jV0b5A/lZVVQWhUIg1a9bAaDRCp9NhfHycfm7qswgMDISLiwsuXLgAb29v+Pn5oaqqihErkGtfvXoVzs7OyMrKmrbw6+TkhF27duHbb79FS0sL1SoCJgs1BBBEjOyrhBWJgNYcgQTJuHfv3o0TJ06gqqoKrq6uVDNpagGlqakJlZWV8Pb2pr8tISEBfD4fBoMBKpVq2iIkl8tFfX09pS4loGkyBtKt8/XXX0MsFtOzcuXKlXjyyScBAG+//Taqq6updjCPx8OyZctw+fJlGI1G3L17F6WlpdOyS1gsFvj5+VGgllqtxrFjx7B69WrKkDD1vfoh3zNyraVLl9KYlORhyL6ye/duRtGagDq+/vprBAQEgMfjwWQywdXVFadPn8bjjz8Of39/KsFAbCadUeC7M1Wr1SIlJQVnzpxBZmYmMjMz8dvf/paxH5M1fuPGDcjlcrS0tNBca09Pjx2IXavVUvo9sViMgoICDA4OIjU1FRs3bmT4ER999BFMJhMEAgGWLl2KpKQksFgsDAwMwMPDwyF4jrw/HR0d+PbbbxEQEAAXFxe4urrCxcXFIRCbUH5mZWUhICAATzzxBLq6uuzoWafmgf/1r39RrTsXFxeEh4d/ryaJH21m+7F49R9oZAMYHBzExYsX0dPTg/j4eHh7e0MgECAsLIwG51O/l5WVRQ+6Dz74ABEREdi3b9+0Ttb92NSuAEdJEYJoycnJoU7r2bNncfToUbukt5PTJKd1cXEx+vv74ebmBqvViiVLljhMVHp4eOCRRx6h9AvvvPMOPD09sWLFCofjVSgU6O3thbOzMx07MNnKnpWV9cBCeuQ7UqkUTz31FKUmIxQH4eHhOH36NJ5//nm6eclkMnz99dcUOcHlcumBSFB1n332GeVSJhSEcrkcY2NjjPkkJpfLcfbsWfj7+8Pd3R18Ph+jo6MMVKvtISWVStHQ0ICmpiaEhYVR9L6npyfq6uoc0jq6uLhg7969uHnzJsrLy8HlcpGWluZQoFMulyM5ORnd3d00eaPX66dF8JeWliItLQ0ikQiLFy+Gh4cHysrKGGubIGDv3r0Lg8FAaRL5fD7lK/+hzGg0Ii4uDikpKXaOHjEypyUlJWhvb6cIEJIgIYgk8t2lS5eis7OTopCJvs4bb7xBA113d3esWbMGFRUVEAgEFHGkVCphNBqnFe8mdBaENoOgWxyNW6lUYnBwEDdv3oRWq4XJZIJOp4OHhwcGBwdp8crJyWlGMd+prdP3azMVqhzZVIfVkZHvu7q6IjU1lVLekERoUlISpZy0vd7IyAi2bdvGKMwQ/Z/169dTZ85sNiMkJAQlJSX0c01NTTN2OQwPD6OxsRH9/f1obGykiUIXFxfU19fTjgVgMljbvHkzNm/ejI6ODty4ccNhp6rZbKZi0zKZDC+88AJGRkYwOjpKtQgdmVqtRklJCUpKSsDhcPD2229T3n+RSMRYX/39/XYaASQgcGQGgwH19fVobW2FyWSCUCiklAVisZiilGcTRO/YsQP/+te/IJVKsXDhQvB4PLDZbNTW1tLkhSMj17XteJ3pXp2dnXjxxReh0WgYeyopOjzImUBofaVSKfbu3UuDis7OTocaQmSc3t7emDdvHubOnWuniWX732NjYygoKMDw8DDmzJlDdQ8SEhIcFhb9/f2Rm5uLhIQEikqeGmDK5XIUFhaiuroaExMTuH79Otzc3DBnzhw0NzffVxfP9zXyvNLT01FXVwehUAhvb28cPXoUVquVUbwi76gj2qXpbOqZ6OfnBxaLhW+++QY6nY5ScrHZbEpDFhUVhezsbCgUCqoVOLWLJTs7G2azGWKxGPv27aPBWUdHB/z9/e3ObEI3SijBlEoltFotQ4eLmNVqxeDgIKqrq6FQKFBSUkLXNtHQc0R5ONP6td1/4+PjqQYLoTYMDg6eNuCqr6+HWq2mvmlgYCDc3d1hsVhot4cjBPi9zGq1IikpCUNDQ1AoFIiJiYGvr++M18rMzIROp8PAwAC6u7sxODiIbdu2wd/fH/PmzaPJ/Lq6OphMJvB4PAQFBWHPnj1gs9lwc3OjunxTzZFmwUcffcQYD5njVatWoaioCEuWLKFdT1O1Lx2Zr68vXn/9dbi6ukKn00Gr1UKlUjn06+9lFouFdkW5urrC1dUVHh4e8PHxcRic+/r6YvXq1WhpacHChQsRFRVFdQzCw8PpmmWxWFRLJyEhAfPmzWP4cgKBwE4HgMzL559/zigOubu7M/QPSZGVdJ7ZxhTTnRUqlQpffPEFFi1aBF9fX8jlclRUVMBisdh1DSkUCqohlpCQwJgHd3d3fPHFF4zPGwwGcDgcXL9+HcnJyWCz2RgdHYVcLofFYoGzszPdw8n4ampqMDQ0RJHlM1lPTw+efPJJWjQHmB25MpkMMpkM5eXl0Ov1YLFYcHZ2psnb7OxsBmCMjKGsrAxsNhuhoaEoLi5GRUUF5s6diw0bNsw4JrFY/P+x997RUZbp+/g1M5nJJJNMJm1I752EFFqAEEIgIRQFpCjFCmJZUddd/ejuun501y3urorHbSq4KgoIgiImtBRIgJBOSO+FJDOTyfRMpmXm90e+z+NUmrufs+f8vM7xnN3w5s37Pu/7Ps/93Pd1Xxd8fHxQWFgIPz8/m2+eyWRCJpOhoaEBDQ0NyMjIQGFhIdrb26lctj1ef/11xMXFISoqCtPT0zCbzWCz2dSnecWKFVSWj+yVSktLYbFY6LguX76cJlsJDh48iMHBQWRmZsLT05PK95Bx2bBhg9PriYiIQGpqKiXlvffee2AymdixYweA799TuVyOL774AlNTUwgICIBEIsGJEyfwxBNPOCTaCHFzw4YNcHd3h9FopB4/Wq3WoYBKiEHXrl1DQEAA7fgQCAS4evWqTcym0WggFotRWVkJsViM1atXQ6vVQiAQYHh4GA0NDTZxuVwuR0tLC65cuQIOh4Pm5maYTCbaceEsVrZWMHE1tzKZTGRkZCAwMJB2c4aFhSEkJOSW++XFixeDz+fDYrHQ612yZImDfJdSqcR3332Hnp4eGuMFBATYSIkdOXIEUqmUfutarRYajQZmsxmTk5PYu3cvTVbOmzcPbDYbbW1taG5uhsFggEajQUpKCk00O7vuK1euYOPGjTS2uOeee/D222+js7OTJrX9/PwQHBwMoVCI8fFxHD9+HBqNBkqlEvPnz3dJGAgODkZAQAA+//xzjI+PIyAggB4rlUptitFisRj19fUYGhrC5cuX0draStf5pqYmG6+xe++9FydPnkRQUBAMBgMOHDiA/Px8l4QTUsAie0RC0Px3gBBft27d6vIYgUCA7OxsCIVCev8WiwV6vZ4WpZxBq9Xi4sWL6O/vp3txorJgTa64U+Tn59sUNElR4GaxrvW7c7P3X6/XY/ny5TZKItawnv8AUBWZsbExuuf39va2yX2Rv7d06VK0tbWhtLSUzskREREO45eUlAQ+nw+dTkfnr+npaeh0Ojr3EXz55ZfYtWsXPvvsM9ot7u3tjba2NnA4HOTm5tJ55OzZs2Cz2eDz+YiPj8ehQ4eg1+vxyiuvOCXGu7m5wdvbG1wul+47yTur0WiwYsUKpKenO3REkjEoLS1FX18f9VTXarX4yU9+AqFQSK8pJycHFovFadGisLDQhqDO5XKpioybmxvq6uqQn5/vtGvSOsejVquxdevW24prCXmWdA7KZDJ4eHj8oH2USqXCkSNHwGAwwOVy4enpidzcXAiFQoc4/caNG2hubqZk2ObmZvq9Dw8Pg8fjobi4GBwOh8ZLZ86cQWNjI4xGI3JyclwqZOn1ekRHR0Or1SI6OhpfffUVAgMD6bxij87OTjzyyCNwc3NDRkYG5syZg/379zsUnz/44AO4u7vDw8MDQUFBaGlpQXx8PCIiItDd3W2zt/3www/pnkkqlUIikaC3txcSiQRisdjGY52AvFMeHh4IDAyE0WiEUqlEf38/BgcH8dBDDyEsLAxmsxkKhQJjY2M4e/YsfHx8MHfuXExNTUEoFKK5uRkMBsNmb2BdEF+xYgWmpqbQ09MDrfsIGdoAACAASURBVFYLkUiE9evXY9GiRf9RAsH/n/Fj8eq/EORFDw8Px+bNm6FQKNDd3Y3JyUkMDQ1h5cqV2LZtmwMrjrT4E3mqfzduJ+ghbamkUBIQEIAtW7bYGMgCtjqqAwMDyM3NpXrYJSUlYDKZyMrKcjDSIx4ly5cvp4wfV8URvV4PLy8vm66v/v5+uqn7ocWrtrY2PPzww3TCTEpKwj//+U/s3LmTLhJKpRLl5eWor6+HSqVCRUUFWCwWhEIhenp6bMaUwZgx/WSz2VSG8GaYnp6GQCCA0WjEyMgI1Go1jEYjTT7b3xuRiElJSYGXlxdkMhk1fM3Pz3dZtJBIJAgMDERhYaFTnW/yvmZmZqK2thYtLS2YM2cO+vr6oNPpnLIdgZkNWHp6OqqrqxEREYGEhATKAiZgsVgICgpCeHg4OBwOZagaDAb4+/tj165dNx2jW4G8A9999x36+/tpUD09PQ21Wo2XXnrJ5jmQez1y5Ag2btxIpUzsg3Ey9gUFBQ5+bM4WMx8fH4fj+Hy+UxkZct0NDQ3o7OwEh8Oh742npyfy7LwYgJlvoaWlBdevXweTycSvf/1ret0MBoPKFJLrswdJiv5Q2Qkmc8ZrZWpqikqZsNlsp++62WxGX18fmpubERISguzsbKjVaspGtkdQUJCNxxHZmJCAyX4T7e3t7ZD4J8esX7+e/szb2xs5OTmoqKgAm83Gp59+ioGBgZsmz/38/BAbG4v09HTamUn8Zx5//HGXZIKEhASXsmdarRZHjx7FsmXL0NraSgunBw8evKl8oZ+fH9atW0eNwFNSUiCTyWA0GuHt7Y2QkBD6Th4+fBj33HMPkpOT6c8+/fRTp/ruAOjGeHh4GEwmEwcOHMDk5CSMRiP8/f3pON7OPCsUCrFx40bU1NTg6tWrYDAYkMlkVB7P1TxCcKsAkVxDUFAQrl+/jq6uLixZsgQKhQJqtfoHs6SsJR0IUlNTXUoblZeXY3R0lMp76HQ6lJWVYenSpZSVSI6tqqqiRX69Xg+NRoPx8XE6F9vPKR9++CGEQiG8vb3h7+8PNzc3jIyMUCYzGQ+ic24ymTA8PIy2tjbI5XLMnTvX5hv4vwDx/iGF+JGREURGRtJNJwFJAthvhJw9f/tipv0xSqXS5r0aGxtDX18fFi9ejHXr1kGj0WB0dBRKpRLJycnUdNy6YO6s8BQTE4Of/vSnDvNlcHAwnnjiCZhMJptzOAODwUBcXBw8PDzg7++P6OhomsBjsVhO/y6Z5y0WC3g8Hjw9PeHj42Pj8Ul8B0JDQxEaGgoej4eOjg74+fkhPT3dZVdpbm4u9Ho97SKJiIiA0WjElStXbJIKdwoGg4GKigrU19dDLpfTovLDDz/s0heJw+Fg7dq1VE4oNDQU09PTYDKZNrKOHR0dmJycBPB94Y68X2azGZs3b7YZf6PRiNraWsqe5HK5kMvl6O7upudgMBgYHBxEZGQkRkZGsHjxYsyZMwdMJpN6XNzsXoEZCRQ+n49ly5bRDqLq6mrqrXIncalOp8PHH38Mo9GImpoaJCUlob29HTExMfjd737ncLx191hWVhZ4PJ6DlyCBr68v9d5sa2uDj48PoqOjqdflyy+/bHN8W1sbRkZG0NHRgY6ODvj6+lI/z5qaGhpnkHji5MmTDpJon332mVPPtYmJCUxNTWHt2rX0Z0uWLMFvfvMbFBUV2cj2jIyMICgoiCZpyPfGYDAQGRnpcN0cDgePPvooSkpKIJFIYLFYaBFBpVI5FHcIent7odFoEB8fT2VzrUGOjYuLQ2VlJTo7O5GXlweRSGRD7NLr9Vi5ciViY2Mhk8lorGAwGGy6OOzR09ODjIwMKkuYkZGBjo4OmpyzXhfI/z5x4gS6urro2i2Xy7Fp0ybk5ubSb6S6uhpSqRRubm5UgrOxsREcDsch7jGbzVi8eDFaW1sxPj5Oi8cWiwUKhQITExM2nSbkuRNzezc3N9TW1uLo0aN44oknbAq42dnZcHd3h8lkomxmwt5XqVQu2eJubm6YN28e4uLi0NnZicDAQERHRzt8V4ODg7TTnsBa1s3+nMDM91NfX09lmPz8/JwqeZB5OzIyElwul3rDGAwGzJ8/34b1bzAYqOy6xWLB+++/T70LpVKpDdmJXAuTyQSXy4XFYkF5eTk9d3R0NO04IJienkZrayuuXr2KiIgIrFq1CjKZjBJogJn92Ndff42enh4EBgZCKBQiJSWFdsXdak5SKpXw9vbG2rVrwePxaIxuv15u2rQJHh4eGB0dxcTEBDQaDTQaDYDv39FHHnkEbW1t1K9xzpw5CAoKgtlsdlAsIRLncXFxkMvlYLFYNKF+s8ShUChEa2srAgMDaZfj1NSUTT6BSMZNT0875FRudu5Zs2YhLy8PZ86cwaxZs+jzUCgUGB4etlHTCQ4OxuLFiyGXy5GVlQUWi0X3LUuXLkVISAgGBwfB5XIhFAqRmJiIAwcOQKPR4MEHH3RKtgBm1oX6+noMDw/TTgM3NzcEBgbaSLLdLUgh8ssvv0RcXByV4BMIBLQDuqSkBJs2bcKlS5fQ1tZGJfpI17l90c16fT19+jS2b99OSRTWZLO7zd0olUpcuXIFbm5uVA5aIBC4lMK3fsYKhQK9vb1IS0ujnlPW88/09DROnToFqVSK4OBgeHt7UzKYdV7g/PnzmDNnDsRiMZRKJYRCIZWSX7BggVP50aSkJCQlJWF4eBiHDh1CVVUVli1bhuzsbId4gewJyBixWCynRdYtW7aAwWAgMTERFosFarUaKpUKk5OTUKvVdM4hc5DFYkFvby+YzBnvWD6fjzNnzoDJZNpIbwMzMoeRkZHw8PBAW1sbkpOTsXjxYrqGk3jDWWFw+fLltHhvbYlBvsv33nsPCoWCEv4sFgu8vb0pmSosLMzpXkwsFlP5OD8/P5f5NfK8+Xw+WlpacOTIEYSGhiIxMRHBwcEuPbJu3LiB4uJiPPPMM+js7MQ777wDHo+HPXv23FK5xB7kvfv444+RlpaG6OhoTE9Po7q6GgcPHsTTTz/tsG8ICgqCyWSCSqVCdHQ0dDodVcv52c9+Bj6fj4GBAUqa6OzsxKVLl7Bw4UIkJibi8OHD8Pf3dzp27u7u2L59Ozw9PbF+/XocPHgQnZ2dLgvX7u7ulFg+MDCAhIQEDA8PU69DMm65ubnQaDRQKBRQKBRYunQpZDIZiouLYbFYbLr6ice6n5/fTRVWnI1leHi4gycvIXsRGAwGDAwMoL+/H76+vvjoo49oLlAmk+H+++93en6ifkD2DPbvx4+Fq/8Mfixe/ReCTFzt7e2YM2eOyw28s2LSJ598ghdeeAFeXl5gMBiYmprC4cOH8eijj97VYk9gsVgwMjKC4OBgsFgsyGQysFgsh+BDq9XiwoUL6OzspIWV+Ph4pwl1YIaZnpWVRdvMIyIiIJFIMDY2Rv8u2VC1trbi888/x86dO5GdnQ1PT0+0tbVhdHTUKRuHtMgePnwYSUlJ0Ov16O3tvaX04e3i3nvvxb59+xAREQGBQIDJyUkEBwfT5JKXlxd0Oh0SExMhkUigVCrR2toKhUKBqakpzJo16wclCAMCArB161aXgZz9z3x8fJCeng4ej0dN50m3gv27RM45MDCAkydPYmRkBLNmzcLg4CBiYmKwZ88ehyRXUVERjh49Cj6fj9OnT0Mmk+Hxxx93WDTIZJ6SkoKpqSkkJyejrKwMfX19UCgU9J1iMBjgcDiIi4tDYGAgtFotgoODAdy8E+dOQMbo1KlTeO655xAWFobp6WkYjUYb7wpraLVaxMfHO2wQCdRqNQ4ePIg9e/bgrbfeogx8gUAAgUAAf39/B4Yp8H3R6FbseWCGvXfw4EEsWrQIXC6XMlLUarXT4wMDA7F582ZERUXB09MTKSkplFVs75Xyn1xsiU9cd3c3QkNDMT4+Dm9vbzz//PMOCQ7S6j00NITQ0FBkZ2ejsrISEomEGtoCM5Kcp0+fRldXF7Zv3w65XI6Ghgbw+XxkZ2c7ZeaaTCYYjUbU1dUhJiaGypaQ/6zB4XCQkZEBoVCIoaEhMJlMbN68+aaMKsJmFggEtGPIZDLRNv67gUwmA5fLRX5+Pi5cuEDH6lZ6z+SeiLwSl8uljN6oqCjaxQPMBPhkI0eeR1dXl0syBOmCnTdvHoaHh20Kb9ZF0Ntde5KSkhAXFweVSgWdTgcej3dbfo06nQ5tbW1wc3OjUhX2iS1yDZs2bUJFRQW0Wi2qq6sxNjaGuXPn2hiX3w3s51J7eUx7lJaW4pFHHkFTUxNYLBa4XC5KS0uddhIrlUrk5+fTddIe1t+syWTCxMQEBgYGEBISApVKhZGREQgEAkRFRWHr1q3g8/m4dOkSAgICsHv3bjCZTOqhZDAYMHfu3NvyUft3gmzsc3Nzbd43YgwMzBQXxGIxwsLCaJfGzeZLBoNB5RMJs5QkFWbNmgW5XG7zzhL29pIlS2AwGHDy5ElUVlYiJiYGFy5cwM6dOx2k7Kzfc/IcnG1wieHxqlWr4Obmhvb2dvB4PKdJbwI+nw8ul0sluYCZrgl3d3eadLRO+Jw6dYrKMBGfkLi4OJvOU1Ig7O7uRkVFBfz8/MBkMqFQKKBUKvHrX//a6eaQzKNisdimWL5u3Tr89re//UHr8bfffou9e/fSv9vc3IxPPvkEr776qtPzlpaWor29Hb6+vjaJXPuCXmFhIe1kkclkVCaS/Gc/d6rVajQ2NtLYxmw2Q6lU2nQFaLVa1NbWIjw8HN98842NDAmJiV3JbI2NjUEikaChoQFz5szB9PQ0JaE1NzfTuOBOknPj4+NQKBR45ZVX8Ic//AG//OUv0draisbGRqfHWye1zpw5g6ysLHh5eYHD4VCCAzlmaGgI586dw+TkJLy9vaHRaBAbG4sVK1Y4FFQIWeT69evgcDg4fPgwTaDodDrEx8eDyWTCaDRSubP+/n7U1dWBw+FQJm9HR4fT6yYJx7KyMiQnJ2N6ehpNTU02zG/rJLn1nHird1Oj0cBisWDXrl3o7OyEVqvF6tWrKWHDvpABzHjrJCQkoKqqCqWlpbhy5QqWL19u0yVKsGbNGkp+qampQU9PD5YtW0bPT4o+QqHQabziCiaTCTKZDB999BEiIiJQWFhIO1rsQcajrKwMb775Jp1ztFotXnnlFcydO5f+Xn9/PwoKCqg0OzCT3HEWDzOZTCpnOzQ0BGAmeR8WFuZwPHk+g4ODNpK0UVFRePHFFx0ICfn5+UhJScHVq1epj1VsbCyd/11hfHycFoN9fX0hkUgglUppZwJ5v8neUiqVwsvLC+7u7lAoFC6LYiqVCsXFxRgdHUV7ezv8/PwgEokQERGB3/zmNzbJbh8fH2RlZcHPzw8hISE3jdMEAgFWrlxJn0lSUhIUCgWMRiMEAoFDR6ZAIEBubi6ioqJogdgZyH12d3ejsrKSFjlXrVqFhoYGtLe3Y+/evRgZGcGJEyfAZDJpwXZsbAxfffUVRCKRQ2ejPaRSKb766iv09vZCqVTCYDBAq9UiJSUFr732Gh0XLpeLgIAA1NbWIisry6FLhYwd6Qhtb29HT08PBgYGoNfrkZWV5bTTw2KxgM/n26yjropL5GerVq3CyZMncebMGQgEAly/fh3BwcE25yfxRV9fHwYGBuj6pFar8eGHH+LZZ591Obc4I6IJBALs2LHDptBOrnv79u30ORPfxpCQEKjVapw4cYLO0e7u7pDL5UhLS4NUKkVNTY2NEgq57+7ubnz77bfIysrC9PQ0lSzV6/X/luKVm5sbIiIi0NPTA5FIROONhIQEbNu2DUzmjKe30WgEj8eDTqeDRCKh3Td+fn7YvXu307XOaDRi8eLFThVegLuL0c1mMw4dOgSTyYTKykokJyeju7sbAQEB2Ldvn9PfsX5/ZDIZysvLodfrIZfLMTw8jCeffJKOd2hoKIaHhzEwMEDnzYmJCTz22GO0G4fBYMDPzw+enp4Qi8WoqamhsqNmsxlSqRQ/+9nPHN4bhUKBuro6qFQqpKamwmw2o7OzE1evXqUdHgTWObObQSAQQKfToaurC7t373Z5HIPBwAMPPACFQgFPT09MTU3BaDRS1QBnHewMxve+ciaTCdHR0U6Llc7g5eVFrSQ8PDwciFGFhYVQKpW4evUqmpubERkZSWUrjUYj/vjHP9L5kDybtrY2lJeXY2JiAsDM+jBv3jxs27bN5byckZGBpKQkNDU1oa6ujkpDr1y50mZ9Jc/V2jf56tWreOSRR+Dt7Y2SkhIkJSXdUQeOtUKMNbF43rx5eOGFF5zmfoncJiEYAaDvFblepVJJ83FEunXZsmXw8vJympfQarXo7e0Fj8cDj8eDXC6Hj4+PjZeas+suKChAQEAAioqKsH//fly6dAmhoaE2sQ0hT1nDZDLd1EP0TkG+g87OTmg0GrqfIs0D1sTFwMBA2rHu7++PoKAgaDQaGI1GBAYGOsQE5LlfuXKFynISVQxgpkP7Vg0IP+Lu8WPx6r8YUqkUHA7HZfHKHhqNBmq12sEcvqur6wdPBiSA2rt3LyQSCf7+97/DaDRi+/btNubObW1tuHbtGgoLCymjpKKiAiaTCStXrnQIVNLS0lBbWwsAtANAJBI5ZSoolUpER0fTAPmee+6hGsrOwOFwsGbNGgQEBKC9vR0sFgsbNmyg4/lDk/Rkortx4wbGxsbg4eGBZ599FjqdjrITuVwukpOTERgYSA1LAdy2lrwzGAwGlJWVobGxkZphV1VVwdPTkzLQnIE8o2+//Rb3338/goKC8NZbb6G1tRXbtm1DUVGRQwHh4sWLCAkJwbPPPkvPc+DAAVRUVGD16tU25x8dHcWWLVuwfv166PX6WxqrFhUVgc/nY/Xq1Th27Biam5uxbds2G/17a3kUBoOB4OBglJSU4PPPP0dGRgZ2797tsvPuTjB//nyEhIS43LRaQ6vVYnh4GAcOHEBaWhp8fHxocYq0dm/cuBEWiwVpaWkwm81QqVTo6urC2NgYvLy88MorrzgEM7dTtLIGSUTfDsjztO7oU6vVaG9vR2ZmpkNQSZJqJLCz91K4G+h0OlRVVeGhhx5CY2Mj1qxZg7KyMjCZtgaX5Frb2toQHR2N/Px8XLp0CcD3XRfWOHToEJX7OnToEA16u7q6MDw8jJ07d9IghZxbq9VCoVDg5MmTSEhIoMmusLAwumGyWCyora1Fa2srCgsLqeeHp6enjQypKxgMBuzfvx+vvPIKdDodfvnLX2J6ehpbt269LQ8BexDW5LFjx8BkMmki4lZSU+Q9+/Of/4xt27YhNTUV77zzDgwGA8LCwnD//ffTbygsLAz19fVIS0sDl8ul8pKuvgty7s7OTkxOTiIhIQEdHR04deoUTZrfzX3eaRfUkSNHMDg4CKVSSTu/NBoN9u/f73DtLBYLq1atwuzZszE0NIS5c+dS2bQfAvv15GYFFWBmHomLiwOXy6X3y2AwnM6bPB4PJSUlkMlkVM+cw+EgODjY4btUq9Xw8vLC7t274efnB51Oh5qaGoyPj8Pd3R0fffQRXnjhBfT19VEPka6uLnzxxRfIzs5GQkICjh49Cg8PD6csvP8kvvnmGyxevJh2OFksFrz55pt44403qE/ZlStXsGPHDpw7d86hW9UZSNJkbGyMbryNRiM4HA7q6upsCmVyuZwmqNra2iASifDUU09hzpw5OHr0KBoaGlz6MN0MZ86cQV9fH/h8Pk6ePInp6WmIRCLIZDLExsba+GwQkLmqvb0dpaWlmD17Ni5duoS///3vCA0NxaZNm7BgwQKb49RqNZ588klMTk5ienqaSsNaXyeRpfnkk0+Qk5NDDY+vXr2KwcFBp15qBGq1GlwuF5cvX0ZMTAy4XC71h7K+5juBXq+HxWKxSRomJydDq9U6TQyq1Wp8++23uOeee+Dm5gadTucyiUK+q4aGBqcbZftn5+fnh4cffhgmkwmTk5MwGAwQCoXg8Xj03rhcLi2KRUVFISAgAGq1mkr/kfXJ2VhMTk6ioqICIpEIIpEI3377LV1LoqKiaJL4dsaQnJ/IN42Pj8NgMMBgMECn0+HGjRtOf8+6wFNfXw+pVAoul0tJDps3b6ZF+Orqauj1euzcuRMcDgcSiYSut4WFhQ7MdKVSieeffx4fffQR9uzZQ32BANgkiXx9fSlxpqqqCmq1mo63K9ml4OBgrFmzBtXV1bhx4wbtQrQeM0Ic6+7uxjfffIPu7m4kJibCz88PfD4f0dHRNqb1ZAyVSiWOHz9OSTK3mvfIffN4PFroP3r0KN544w0kJiZix44dNglIoVCIrVu3IjMzExMTE1izZo3NGvfYY4/R758kzO2flzXImK9bt44WaUhCmpjT2/+uRqMBi8VCSkoKJBIJOBwO7d729/eHp6cnPT4mJgY9PT2oq6vD4sWLodPpIJVKbXworcHlcpGYmIjExEScPXsW//znP8HhcLB3716b/Ss5/6JFi7Bv3z7Mnz8ffD4fCoUCPB7PaRE/KCgI69evx40bN1BRUYFf/OIXePDBB206LO2fyzfffEPZ+mKxGFNTU5BIJNi1axf4fD69jvj4eHR3d9PuEalUitHRUSxdutTmvNbs+qGhIWzYsAFmsxk///nPcfz4cZvOVvtrOXXqFNatW4eoqCjs27cPNTU12LZtm42nB4mBw8PD6X7CbDZjYGAAQqHQIcFKzl1dXY309HQkJibi2LFjqKqqwtq1a21kGgkJMTQ0FPPmzcPJkycBwIYlXlFRAX9/f2zZssVmzu3o6MDJkycRGRmJ5ORkp/5lZN8vFovx1ltv2fyb/d68qakJra2taGpqglQqxUMPPYSTJ0/SYpz1+YkyAp/PR3V1NU6ePInt27c7fe7kd6zno1utyxEREXjsscdQUVGByclJbNy40aUSQ1paGoqLi7Fjxw7I5XJ89tlnSE9Pv2lR3GKx0Ln9Vmz8yclJvPHGG/jzn/8MqVSKX/3qVwgMDEROTg4KCgpQWFhIu4+AmcToxMQEurq6IBAInBZ5JiYmMGfOnNveI94p/Pz88OSTT9J5lxSlyL15enrS8Vy3bp0NMXBqagp6vR6A7Tdj7SNTXV0NAJTcY60icDdQqVQYGBjAH/7wB4jFYvzv//4vBgYGUFZW5vT49vZ2KBQKzJ8/H0wmEzExMdi0aRP+8pe/gMPh4PnnnwfwPYnc3hOe+HqR+IvcJ4lDVq5caUOAJeNnH/+LRCIcOHAAcXFxmJ6eRkhICF588UWwWCwMDg7i/ffftyleWecRbhWPGY1G2tnmqrtXIpGgtrYWRUVF+OqrrxAcHEzzHWFhYS73huQ9mJ6evm0inNlsxtdff422tjZKgjEYDODz+fjwww8BgL5TV69exTPPPIPQ0FCYzWY0NTVhYGDAZn0nqKqqQmRkpI3/8r59+3D58mWnxHrrWC82NhZBQUG4dOkSPv/8c6SmpiImJsZhbMme/MSJE9Dr9Vi0aBHKy8tvmQezh8lkwtGjR8Hj8cDlcvHBBx8gIyMDnp6ekMlkCA0NdZmLEYlEOHjwIF599VX09fXh9ddfh4+PD7Zv347s7GwkJiaipKQEs2fPRnV1NR5//HH6/IgHmv35Tp06BX9/fygUCkxOTiI6Opp2smdmZjolVKampkKpVILNZuOll17CxMSEU+UWYGbuI9YDRMLTZDIhKioKq1atuqOxc4Xe3l709/dTS4/R0VGb3Lq1OkdgYCDCw8PB4/GonO+sWbNc7u/T0tIQERFB4+76+npMTU394HzZj7g5fixe/RdDoVDg0qVL6O/vR0REBDUvjIqKcrqAm0wmBAQE0K4GLpfrINd3pyATtEQigVwuBzCzECQkJGDu3Lk4dOiQDbNqaGgIERERdEILCwvD1NQU+vr6bM5HJoKcnBzIZDI0Nzejs7MTvb29yMvLo5tHJpNJWUqjo6PI+3+Gle+++y58fX0hk8kcJBtqamroxrC1tZUyRT08PGiQdatuBVcgAVBycjIaGxsRGhqKyMhIeHp60mSvl5cX1dIl41JbWwt/f3+EhITg/PnzuHTpEtLS0rB27VqXQYMrfPPNN5DL5Vi0aBG+/fZbuLu7w9PTkzJ+tm/f7pS9Sca8r68PISEhqKqqgq+vL/bv349XX33VqTeLdSBEAhySdLCGwWDAsWPHsGfPHpoQVSgUuHz5ssuuDR8fHwwNDWFqaoqyWYiMnT26urqQm5sLuVyO/v5+/OEPf8D58+fR1NTksqvvdjE1NYXu7m689957mDdvHu2YEQgEThdcNzc3JCYmQiQSQSwWQ6/XQ6FQICYmBs8++ywYDAZ9J4n0FPGzsGa3OFsMpVIppqamaBHMvg15aGgIFy9eBIvFglKpRGlpKSIjI+Hl5UVNqm8mn/Xxxx/j8ccfp34ygYGBaG5uxsMPPwyhUEjfV+IVsnDhQnR1daGyspIWku4WSqWSFnO5XC6ioqLw0EMP4fXXX7e5RgLyrtXX19PkgEQicQiwxGIx1qxZg/T0dBQXF2PZsmVUkuX111/HyMgI/P39bc7P5/OpN9GNGzcgl8upLCkw892ePXsWfX198PHxQXFxMYxGI0QiEeRyucuEszU0Gg31Fzh79ixWrFiBvLw8/OUvf7mrcQwNDUV+fj6+/vprcDgc/O1vf4PBYKB+Pa5gvZEJDw9HVVUVoqOjsWHDBvzpT3+im0hgRvf/s88+Q19fHywWC5qamrBhw4ZbdovV1dVRRldpaSmioqIgkUhw8eJF5OXl/Ud1ny0WC65cuYJ//OMftzzWZDLhs88+ox0vmZmZN03W3wkkEgl0Oh0iIiIwNTUFqVTqtAMM+F5q6dNPP4VYLEZbWxsGBwddyq8JBAK4u7ujq6sLAwMDMJvNUKvVePDBB+kcRd7v8fFxDA8P0wSmp6cnoqOjcfXqVTz99NOoq6sDMPM9kkJNVVUVUlJSkJ+fT4u//9cgsqvW5SN9iwAAIABJREFUrEaTyYTp6Wm6ESCdMaTTLjY2FtPT0/Dx8aGyEvbvWU5ODrKzs2lHrclkokn+goICG7IH8VQBZkzjSbwFgPqi2IN0cZIxm5ycBJvNtllLu7q6kJycjIKCAvziF7/AggUL8NRTTwEA3n77bVy/ft1lwlQsFtN3tL29HW+++Sb1wCLFK2Bm07Vo0SK6dt0KtbW1eOCBB2j8sXTpUpSUlNgwPe3B4/FoF8nIyAjkcjkGBgZ+UAc5g8Gg3wLZpLe0tNAua3tMTk4iKirKpaSuPaRSKb7++mtkZWXRju3R0VF8+eWXNAHV3t6OM2fOIDAwkMrvCgQC+Pj4UN178uwJW57o298JOzwuLg7PPfccTpw4gbVr19J3hHQX3smGl0j9MBgM5Ofn02Tv+++/D7PZfFOfWzL/LFq0iMrTTU1NQalU2nw/xGOXxNNeXl5ISkpySrwaHR1FcXEx/P39MT4+DovFAqPRCC6Xa3M8m81GamoqoqKiIBaLnXahOwORByNri7u7O71H624yYEbCmsViQS6XU+nIgYEB7Nmzx8aHgDyjgIAAFBQUoLW1FRcvXkRfXx/i4+Mxa9Ysh/icsHmPHz9OOyRIkvPFF1/EyMgI/vGPf+DFF19EUFAQLBYL2tvbUVdXh4CAAAgEAgwMDEAmk9G5x5o8cSfrZExMDEJCQmzW561btzp0EU9NTWHfvn3w8fGBRqPBgQMHMH/+fLDZbLS0tCApKcnm7+bk5ODChQuYnp5GX18f7Qh2VtQzmUwYHBzE9evXYTKZ4Ofnh4KCAtpl4Az33HMPiouL0dPTQ8kFO3futFn7LBYLOjs76R52fHwcUqkU69evR3p6+k3HZWBgAC+99JLLjlZSIPTy8sJ9992Hq1evoqenB3w+Hzt37nTYU5L3i5BH2Gw2lUUKCwtDbW0t8vPzbWJMMp7d3d2IiopCXV0dWCwWPvjgA/z+97/HsmXLHDoE/vnPf2Lz5s3IyMjA+++/T6Xhrdd5a9TU1KCoqAh9fX3o6+vDM888gy+++AJpaWkOni8ajYZ22gIz3XWE1DU+Po6FCxfCzc2N7sHMZjOSkpJw/vx5jI+POy1ekXsMDQ1FRkYGnY9IMZwU/QlIp4Svry+VhyfsdjLOer0eFy9epPt0Ipv54osvOhSXyLgRr2mhUEiJoUqlEjwez2WxQyQS4fLly/D09ERAQACVkrUmcGq1Wri7u2PZsmWQSCT47LPPIJfLUVRUhPnz5zs9rzVut9CiVqvh7e0NFouFyspKbNq0CRkZGfjrX/+KNWvW0G5Os9mM9vZ2MJlMSoq1B7n+1NRUjI6O4tSpU4iJibGR6/t3dDaQbmEieeft7Q1fX1/63qlUKly7dg3+/v5ISUnB2NgYamtrwWazERcX50ACsr52Ig02NDSEvr4+6PV6iEQibNq0CStXrryr/YRKpQKPx4NKpaK2AEajEYODg06Pv3btGjw8POgzbGlpwblz55CdnQ2z2YzR0VFERETg97//Pf7nf/4H7777LrWE8Pf3h7+/Py3yOANJ2rNYLPj6+lKChX0MIBQKsX79eiQnJzvcs6+vL3bu3OlwbiLf6+7ujqCgIMTExDjMrQzGjJduaWkpurq6kJqaioCAAPj6+iI0NJSSibhcLiIjI6FWqyESiaiKEMl7JCQk4JlnnrH5+z/5yU9gMBjg6+uLwcFB/PWvf0VISAh8fX2pD5qz5yeTyVBbW4tXX30Vf/rTn/Daa6/h3LlzUCgUNsfpdDp0dnbayD0uWLAAR44ccVqstVZHIPdO5ilnxzKZTOpBbzKZMDIygtDQULz88su0EGc/z2dlZUEikeDatWs05yWRSO64+4YQ60wmEyIjI+naqlar0d3dTQuV1nOx9fMk8Up1dTV2796NyMhIHDx4ENnZ2Vi7di3Ky8vR39+PoqIiSniZmJiAp6enAxE2PDwczz//PKqqqtDc3IyFCxfCy8sL/f39Nl3v9t9jXV0d2traIJPJqKpOS0uLjcQpuebe3l5cvnwZAQEBEIvFWLx4McrLy11Ked4JyPgsWLAA2dnZUCgU0Gq18Pf3t9lfkPWOyWTir3/9K371q1/BYrHgnXfegVAoRHV1NZ588kmnHe1kf0iwdOlSvPnmm/82b8Ef4Rw/Fq/+C0EmgTlz5oDD4UCn06GxsRFTU1MQi8V46aWXnG7sfXx8kJOTgwMHDiAzM5MmsVxpdd4JSDtnaWkp3QQODw/ThA2ZJBISElBcXIzi4mJE/T/z3s7OToeN9MGDBxEWFobMzEzKYhsfH8esWbMc/jY5d0hICE1SPf300zh48CCqqqocWlgFAgFl842Pj0MsFkOr1WJ6ehpKpRLr16/H3Llz7yoAmpycxOTkJGUGkeCcyKHExMSgoKDA4dwkCaxWq9HU1IRVq1ahqqoKLS0tLr2mXEEkEiE9PR25ubm4cOECZs+eTdmnb7/9Nnp6emx8bKxBZDQaGxtRWVmJzZs3U/lA62Qb+b358+fj9OnTOH78OGJiYtDW1gaJROKQfCda3kTiiDAJKysrnRavdDodDh06BJVKBR8fH5hMJpjNZnh5edn4FhF4enpCIpGgqakJERERCAsLu6nm/Z2CFBv7+vrQ2NhIJUqsC7MEAoHAQeOZBDnA9++rTCbD2bNnIRKJ4O3tDaPRiOTkZCxZssTppubixYvo6uqiCVsi4bVnzx4bnxqLxQIul4ugoCC6GTWZTNBoNFiwYIGNJwSBdaAlEAhQUlKCrKwsbNy4Ea+99prD8bW1tTSxUlJSAh8fH8qEspZQuhNYLBYkJiZCpVIhMjISX331FSwWC703+8J2VlYWGhoa0Nraivj4eHz66aeYmJhw0P83GAw0ARYQEGAjieHh4WHT1ULg5eUFHo+H69evY9GiRfD19XVIPDhLOD/99NMAXCec7a/Lx8cHzc3NaGtrw+OPP+6U7X87UCqV6OzspPIiEokEnp6eiI2NveVG1Lpg19nZiTNnzmDHjh3w8vKCVqu1+Ybi4uLw6quvor6+HmazGffee+9tdUGRAsPZs2fh7++PzZs348CBA3d8n3cDvV5P9eB9fX3BZrOpObU9mMwZT5yRkRGMj49jcHAQHA4HmZmZLr3GbgXrBIrRaERERATKyspw7NgxxMfH47HHHqMbeqPRSL2q7r33Xnz99ddISkpCWVkZJicn8fjjjztcLwCsWLECK1asoEnmqakpaDQam82G9To5e/ZsvPvuu7Q7ZmhoCDExMZDJZDShZ83Cu3r16i1ZeP9pWCwWzJ49G19++SUyMjLg4eGB3t5em+uIjY3Ffffdh++++w56vR7nzp2DSqWiiXyyQbMGkUO7HeTk5KC0tBQff/wxRCIR1q1bR8eLdEkRkOfe0tICqVSKlStXoqurC2VlZQgODsbq1attOleJ1nxwcLCNKbcz+WXg++cpEAjQ1dWFDz74ABwOB5GRkZStTq6DxWKhpaUFZ86cwZUrVxATE0PlpGbPnu3A/rRYLFi8eDE++eQTpKSkwM/PDxKJhHaWugKTycTChQsRHh6Ouro6zJkzBw8++KBDHHgnYLPZWLZsGYqLi3H06FGYTCZkZmbasGTJNTMYM96BN27cwGeffYb4+Hh4e3uDx+PR5I/98QqFgl6X9bpLyFhmsxm9vb24cuUK5s6di9TUVDCZTPT19UGj0VCiEPEQIokPJpNJu77u1JS7qakJBQUF4HA4NO756KOP8MADD9x2TNPY2IjBwUEUFhbS39m4cSOqq6thsVhcxpXkvSXznclkglKpxMTEBJ0zP/74Y/T09NCupKamJuq51tvb69RXVSgUYu7cuTh16hTEYjFOnDgBg8FAZQijoqJsDNK9vLwgkUhw5swZKtnm5eVF/TQIpqamcObMGbS3t2PHjh3QarVoamqCp6cn3NzcEB4eTq9DqVTSwt3NFCvs12B3d3ekp6cjPT0dFRUVOHjwIDw9PVFUVITs7GybNZD8LZPJhPDwcNx33302bO/4+HjEx8fTZzI+Po6jR48iIiICg4ODaGlpofI7L7/88g8idqhUKpw+fZr+/5CQEKedOmw2G+vXr6em5B4eHpQoxWazMT4+DuD7b8bb2xurVq1CSEgIDAYDNm7c6JLkUVVVhQ8//JCSqBISEpCVlQWhUEi7XK0TskRed/369RgbGwObzXYqBSeXy/Haa6/Bzc0NMTExyM3NxYoVK6hEpzOQcbz//vtp0t7Pz4+Su8icefToUepH2dvbi/nz59v4cbg6b0BAAJW/8/Pzw9dff40bN27clCzA5/OpbFVRURF4PB70er3TDgHiz3H+/HmkpKRg69at+M1vfkMLZfbX4+HhAZFIhHPnzmHJkiWIi4uDXq+n8xE5LjMzEzU1NWhqaoJQKKR+HoT4ZzAYaFLWmRyosxgasH1fhoaG8O6772L27NlgMpmYnp5GRkYGYmNjaQFrcnISs2bNQlNTE51/ZDKZTVF0eHgY+/fvBzDTZbFkyRJER0dTSUeBQGDTsQaAKjoA33fCHD9+HCtXrnSQrQdmuhOPHDkCFouFiIgI2mGwZcsW2j0jEonw8ccfw9/fH97e3nBzc0NrayuWLl0KHo9nIyNoDzIuVVVViIiIuGXnCSG91tXVobu7G8899xy1ZrAmBpeVlWF4eBharRZ6vR7Z2dm47777bNY1cjyROiSEH4PBALFYjIceeuiu93DW5y8tLcXY2Bhdb8xmM2QyGXbt2oXCwkJcvnwZIpGIEpnr6+tRXl6OuLg4XL9+HRs3bnRawLJYLNTjSa1W09jCYDDQeeRu5ktSVOdwOMjKysKHH35In78zSCQSuoaUlJSgo6MD8+fPR05ODv71r39RouNjjz0GFouFZcuWUVLC0NAQVCoVNBoN3n77baf7/YMHD0Imk9HjSFz/r3/9C2w2GyqVin6vs2fPxujoKK5cuQIOh4P4+HgkJCSAz+fTQj55LpcvX0ZVVRX9Lo8dO4b58+fj/vvvd/Dk9vPzwyOPPAKdToeJiQl0dHRgYGAAcXFxeOaZZ2A2m8Hn82nRwVqBB/ieuGWP999/HyaTCXq9HjqdDgqFAnK5HBMTE+ju7naw7iDfC8kHGQwGSqpMSEjAkSNHbI4nvvdvvfUW9VuTSqX0W7fPJeTm5qKsrAxfffUVwsPDKWna2dxAficoKAienp6Ii4tz6mlof+1dXV3Iy8vDhg0b6M+Liopogex231kPDw+sXbuWEq1YLBaGh4epPDbpvnQWazMYM1YbZWVlkEgk2LJlC1pbW+k18Hg8rF27lhbIrMdz9+7dDmQPNzc3sNlsqNVqpKam0k6o3NxchIeHO1W9UqvVKC4uxqJFi3Dt2jUA35NGreXGreUW4+LikJycDL1ejzVr1sDHxwcDAwO3NV63A19fX1RUVMBsNtMOb/u4i/xvNpsNPz8/nDhxAoWFhVi9ejVefvlll8WoL7/8khIG+Xw+mMwZGeI73RP8iDvDj8Wr/2IsXLgQ8+bNg0KhgL+/P21Bd/URMRgMLF26FGlpaWhoaEB0dDR27Njxg2TVyARJCk319fWYPXs2vLy8IBaLafKMVK4TExMhlUrR0dEBqVSKwcFBzJ49myacyQQxa9Ys9PT0oLGxEe7u7khJSUFcXBztVHAGT09PuoESCAR46qmnwOfzHRhpsbGxYLFYUCgUWLt2Lby9vaHT6WCxWCCXy2lX0t0EQMHBwbRwuHPnTphMJmoqaZ3ws19YmEwmRCIRysvLkZaWhuzsbFy8eNHpBuZWmJqaosVAX19fm4QAMRB2dg3kOlauXImSkhIIhULEx8djaGjIZXKPyDaUlZWhvLwc4eHh2LNnjwObxGQyUQnFoKAgGmzbP0uyYIlEIly/fh3PPvssZcE7kwkizyg/Px8lJSVQKBS0GKZQKO5YXsweFosFHh4e2Lp1K+RyOfR6PZX/s7+GyspKOr6nT59GeHg4+Hw+fH19wePxHIxSa2trMTQ0hLVr19LFuLS0FGazGcuXL3dYPA8dOoQdO3YgMDCQBoX230NwcDC2b9+O7u5upKenQygUUvkce2Nxa5B3ITIykga3e/fuBQCnUgXED6S4uBjBwcHYunUrPvroox/UPUMYZB4eHli3bh2++OIL+Pj4UHN2ezmS4OBgygYdHh5GUFAQ7rvvPofkXk9PD5577jn4+/tjcHAQ+/btQ0hICIKCgtDZ2WlzvLUM5dDQEC5fvgyTyYR7770XR48eRUxMDObNm0dZ43eacLaGn58fMjMz8fnnnyM3Nxf+/v64ePHiHcsIXLt2DRcuXKBs39mzZ7v0W7sZHnroIRw/fhyLFi1CUlISRCIRZs2aBZVKhcrKSixbtgzfffcdwsLC4O/vT+emm3Wqkvdh9uzZaGtrQ29vL7Zt2wZgpiOOzE3/DqanKxBze0LaIJ2fAoHAQdvfbDbDx8cHer2ebuZramrQ0tLi4Flxp+jr66PsrqGhIfzpT3/C+fPn0djYSCVWBwYGUFlZiYceeginT5/G1q1bMTk5ST2v7PHee+9h7969+Mc//gF3d3ebrlBnLE0ANPnf3d2NsbExKJVKJCcnY+3atbQgA+COWXj/aXC5XKxatQpHjhzB6Ogo5HI5PDw8KKvTYrHAy8sLixcvRlBQELRaLZWncCW5Yo3bebYRERHIzc1FW1sbcnNzafLixo0biI6OdppsaWtrowmW8vJyuLu7QywW4+zZs3SsOzs78cc//hGJiYmoqamBQCBAUlISQkNDMTo66jRGI99Mamoq5HI5bty4QUkjarWarjckHly+fDlCQ0Mhk8kglUpp8uqpp55Cenq6zf0zGAzcf//9OHLkCKqrq6FSqeDt7Y2f/vSnNx0fg8GAuro6DAwMgMvlQiaTYWJiwmny+XYxPDyMnp4eug4A30vzOpNAdnd3R1xcHMRiMdRqNQwGA5RKJdLS0nDfffc5dNWQjmSSEAZmZASt9e7XrFmDmJgYNDQ0oKWlBWFhYcjLy6O69yShS5QAiITYxYsXMTw8jOTkZGpUHxMT45JtSzxaJRIJTXrzeDywWCw0NDTcsovWGq2trZRND8y831wuF3l5edi/fz8sFovTDl8mk0nZvMS3orOzE2azmSaV8vPzkZaWBoPBgBs3bkChUKCrqwtisRgmk8npxlwoFGLjxo349ttvERAQgNDQUMjlchgMBurfQ66TyWTiypUruHbtGpqbm8FgMMBmszE2NoZHH33UxmOHyBQuXLgQhw8fBo/Hg4eHB/r7+zEwMIAdO3bQZ/n555/T+Yt00Hl5ecHb2xtsNpv6PhKQWG1sbAyXL1+mMXxubi4t+l++fBmPPPKIw7u4detWSKVSSCQSsNls2rHq7u6O3bt30+9SLBbDzc0Njz76qNPneLfrzfT0NPbv30+JQJmZmSguLqYd9tZwc3NDamoqVdAg85I9yDfT3d2Na9euQaVS4bHHHoNGo8HAwAAiIyMd1nI/Pz8sWrSI+iGr1WqcP3+eeqDl5OTYyJtKJBJ8/PHH1EeCFDqSkpJs9jKEaOLj44OJiQnU1tairKyMyqFGRkba+GZZg0jTSSQSAN8nWV988UW4ubmhp6eHdvEcP36cdu7fyks3Li6O/vvq1atx/vx5pKamUja8/bM0m81YuXIljh49CoFAgLS0NIjFYkrus75XYIbpXl9fj8rKSjz44IMAnMfnBEuXLsWpU6egVCoxb948Kl1kH/P6+PigoKAAERER6O/vh0AgwPz58+k7Ojg4iJdffhlBQUHg8XgQCATw8/NDeHg4WltbaULWVfHq1KlT0Ol0WLhwIe1stpZQtSbhNDY2ory8HFNTUxCJRDCZTDbdDEFBQXjqqadgMBgwMjKCuro6nDt3jkpXZmZm4qWXXgIw011w8eJFXL9+HUwmk0q/C4VCtLa2OiXyATMFZZFIhN///vf0Z2KxGO+99x6dA4l3IenSkcvlWLJkCaRSKY4cOYL4+HiXxSsyTl1dXeju7kZycjLi4uLg7+/vNBYm+4vvvvsOBQUF8PT0RHV1tQ1Jua6uDiaTCa+++iqAGULM3//+d5w/f96pJ1lZWRlycnKQm5sLYOYbcObzeLdoaGjAfffdB5PJhLy8PERFReHIkSP0uxofH0dwcLDNPmL9+vXIy8vDoUOH0Nvbi/j4eKfy+SMjI6ivr0dPTw8eeOABBAUFYXR0FGFhYXcsx2WxWCCTycBms+mz3bBhA6qrq8Hn811KxBYWFuLcuXN477330Nvbi6VLlyIrKwuTk5MYHR2lRSOhUAidTofp6WlqF3Er6HQ6XLt2DX/7299cHlNdXY3R0VFa/GtoaMClS5cQFxeHzs5ObNiwAXFxcQ7dkOfPn8fmzZttvBd/97vf0e4q63Hh8/koKCjAxMQE7TAn7wchZRO/1vb2dqxcuRJsNhvt7e3w9vZGfHy80+5Wsp6TdfF2u484HA5SU1PBYDAQFhaGL774ApOTkw5zMpvNRmFhIa5cuQKJREI92Ulxzf4bS0lJAYfDQU1NDS5fvoxZs2bh6aefdphXTSYTLl++jNzcXNolrdPpMDQ0RJUd7GMfUgg6ceIEioqKsHDhQrpn/vDDD6lX8Z1IapO9YGNjI65evYqAgADqVZ6YmOhwPDlvdHQ0oqKicPHiRaxZswZsNht9fX02sS4pcFnDVY7YWj6xqakJoaGhEAqFMJlMuHbtGs2PWB9LvrWCggJUVVXRf3c177i5ucHb25tKuo+Pj6Onp+ff4mlP8Omnn2J8fBz+/v6YnJzEkSNH8OCDD9rkdICZmComJgZnz57F9evX8dxzz9HYwRlhxmg0QqlUQiKR0MYGpVKJzZs3/8eUZn7EDH4sXv0Xo76+HvX19dBoNHj++eehVqsxPDxsM2FYg7RAa7VaREZGwsPDgwaSPzRg8fLyQn5+PvVFkslkSEpKogu4tc50Xl4ecnJy0NPTg61btzpNyi1duhSpqakQiUR0Ezo8PAwej4ekpCSnpse1tbXo6OjA1q1bIRQKwWKx6ObUGiQgv3DhArZs2QIvLy96TG1tLXx8fO66Y6e7uxstLS1UDorL5VIT2qioKHqv9i3FK1euRFtbGzQaDd2gTU1N3VVhcXBwEL/4xS8QGhqK/v5+qFQqREdHIzg4GM3NzdRnxlXxKjc3F3PmzIG3tzcsFgsCAgLws5/9zOnfMhqNUCgUSE9PB4fDQVhYmNOCW0BAAObNm4djx45hzpw5kMvl6O7uxvLly22Os04oEQmYW8FisSAuLo4ynLhcLgwGA37yk5/8YL8rBoMBuVyOCxcuoL+/n26ks7KyHOQISdu+Wq0Gj8eDWCxGV1cXtFotRkZGsGnTJhQVFdFgfGpqCosXL6Y+AWFhYZiYmIBarXa4DqPRiPT09Fsy4siC3tXVhYiICMTExNB3uaOjAzqdzqW2MAA8/PDDKC0txYMPPojw8HCIRCLa5QB8/74uXboU7e3t6OzspG34EonEpR/F7UAmk0EikdDkEzFBJ0V56xZ4JpOJ8vJyzJs3z0b3WKPROJyXtPc7Y3kVFBQ4Da4bGhqwbNkymhAHZjZbJMgmkjV3mnAmsFgs4HA4WL16NVasWEGf2+LFix0Cplvh0qVLCA4ORm5uLsRiMb755hsIhULMmTPnjootwcHB2LVrF00oBAUFYe/evZicnERISAh0Oh3a29vR3d0NlUpFk47p6ekOjDv7e83JyUFYWBjc3d0RHBwMrVaLFStW0ITff7J4xWAwsHDhQiqTKxKJoFarERQURAsyZJxaW1vx1ltvISoqChEREUhKSrIxVv0hAaefnx/a29tRVVWF+Ph4BAQEQCqV2sxxk5OTaG1txYEDB9De3k6104m8DWGJE2zevBkMBgOxsbE0gTI8PEwlKYnkpvU9VlVVwd/f36n8W0hICC163CkL7/8CoaGheOGFFzA6OgovLy+ba2AwGFRGOSQkBDweD62trfD29oaXlxdmzZp1y66h20FsbKyDlFlYWJjLAo1OpwOPx8N3330HHo+HnTt34vDhwzabr5deegk3btyATCZDUVERRkdH0dHRQTt7XBXCSWdqdnY2lEolgoODYTabsWPHDof7EgqFN2V4M5lMulZFR0dTuT+LxUIl61x5+Vl3F1ZVVVG5smvXrqG+vh47d+68qUydMxDCD2GJLliwACqVCiEhIbh48SKGhoZsCgZkDgkKCsKTTz5Jf240GjE5OWkTg1ojJCQEa9asoV3QpNuDFNlJJ1VKSgpCQkIglUohFotRXl6OlJQUzJ0712miOTo6Gvfffz9MJhMtwI2OjmLdunW0S8v69ywWCzQaDRoaGgAA+/fvh16vx/T0NDw9PZGXl3dHcfr4+DhNFJLuFhLrEy8Le3R0dODzzz9HUlISjV2lUikCAwNpQhiYIbncjmyL/bzu4eGBLVu2YGpqinpDuiLbNTY2IicnB6GhoZg1axYWLFiAw4cPO7Cc7WWBt2zZ4lIW+IEHHoBKpYJCoaDd6ETeWSaTueyuuXbtGrRaLYRCIcLDw21k6d5//31IJBIHedGTJ09CLBaDxWLRbnkul4snnnjC5tuPjY1FRkYGTp8+jbCwMCoxToqddwu1Wg2pVIrnnnsOTU1N+PnPf06VA+xh3YUol8tvWqQxm804duwYkpOTUVtbi8cee4wmyq2Z0wSpqamUeKjT6eie02g0Qq1WO8gskYSpTqeDWq3G6OgompqaYDabkZmZSb8bgUCAXbt22dzD9PQ07T629z4l0Ov1qKysxG9/+1sAM98GuR5yzwwGwyYJSEgKt0qYubm5obGxEcPDwxAKhSgqKkJwcLDLtYXJZGLZsmXIysqi+yZvb2+XRbdt27ahpKQEq1atQkJCAsbHxxEZGemyeFVYWEjlvjgcDlQqFZ588kl6PWQsic9VQEAAPd/ExAQ1sP/zn/8MmUxG42byX21tLQIDA29JEuRyudi4caNDZ7I9EhKzfthtAAAgAElEQVQSoNPpYDQaaWGbFCeA7z0/7fderpCQkEDzHGFhYdBqtZBIJGhoaMD8+fMdrpt8B2Rd7ejooNKg/f39NvEGWXf1ej30ev1dxUOPPvoorly5goqKCtTU1GDevHlOJdNYLBby8vKwaNEimiTNy8uzma+USqVNEprNZrssHACgyjdqtRosFosW8/9dSVXScTw5OYmuri5ERUWhq6uLxtxisZh211ksFptiqVKpdNr1Qt7Xr776CjExMejt7YXBYACTycQnn3yCXbt23VbOwBr19fUYHh6m7xSxPcjIyEBvby9UKpXTcSRSqhKJBCtXrkR9fT2++eYbDA8PIzg4mL7rTCYTbm5uOH36NF2XgJlY/5133qESZNZrpdFopGoRPj4+4HA4Np5gwMx+Ozg4mO4HDAYD7r33Xlr86+npcVq8It2Y5N/c3d1hMpmcej0ODg7i7Nmz0Gq14PP5mJqaQnp6OrKzs+mzsvZrLSkpgclkuqVf653CmiRP4uzt27ejuLgY0dHRDp1awMw6MnfuXOj1enh5eYHNZkOn0zldU4mHZ05ODry8vKjfoz0IwWZ6epquoyQmJgRte5nGnp4eNDQ0YGhoCM3NzVCr1ZQ8OTExcccKFtZ+hhUVFYiNjaUqFPX19di2bZtTUhchYq9fv57acADA+vXrb8uj2xnIc8nNzYVOp8PFixfh4+ODsbEx+Pn50TjJ2l7Ezc0NQqEQJ06cAJPJhMlkwvXr1x3IkNbypiwWC4GBgWhra8NLL72EtLS02y4E3wpE7Wrfvn30ZwrF/8fee0fFdd3b43tmYBrDDHUYOqIJhMAgISQhJFC1uizUbEnudhz3JE5s5/k9J7bjJC+29RLb0XKTi4qtrgjUC0IIEF303hlgYAamN6bw/YN1T2aYASFQvLx+P++1vCTkAe4999xzPufz2Z+9FXj//fcdcjEMBgM7d+4kuWMfHx90dHRM6PXp6urqoJbyM34c/Fy8+onCYDDg3LlzyMjIwKlTp4gs3bfffouPPvrI7rO2vkoXL14k3kQmkwlDQ0PYsWOHU5PTqYD62deuXYOHhweSk5NRUlKCsrIyxMbGko6q1tZW/PDDDxgZGcGTTz5JCjW1tbVYtmyZQ0KdzWYTph6Hw0Frayvx8zl37hy+/vprO21aYGwzFwqFyMrKwoMPPojg4GCUlJQQVjuFuro61NfXo6ysDJ6enggODgaHw4FQKMSNGzfs2H33Cr1eD7VaDb1eD4PBABcXF/B4PMIW2LFjhx3LkML8+fPh6+tL9LWVSiV27do1Lb8V6qAxPDwMrVaL/v5+yGQylJeXw8/Pb9KDBrWQFxQUIDQ0FI888gi6u7tJ4nQ8Lly4gKKiInh6esJsNqO7uxsvvviiA+OCStS7u7ujubkZbm5u2LNnj0OAWl5eju+++w5eXl5Etis2NpYwiMPCwhySFzQaDdXV1aisrCSFO6VSid7e3hl1Xtn6O7W2tmLz5s0QiURob28nUiwZNn49VIK7uroamZmZEwZs1KZsNptx9uxZDA4OIigoCCaTCb29vYRJZRs8UQeA/fv3IyUlhWhDCwQCu4C2tbUVlZWVRC4SGAsWwsLCUFFRcdfi1+joKObOnUskDkUiEWF42sLV1RUxMTHIyMhAUFAQNBoN0tLSpmy8agtq/Hp6enD06FF4eHjA398fw8PDEAgECA0NRUJCgsMakZWVRSSvqGTLX//6V/z2t7+1G/vpsLwMBgN8fHygVqsJa1atVtsZnc8k4UwxjMvKynDlyhWsX78ea9asQWVl5V2T7OOh1WrxyCOPwNPTE35+fnYdm1M9iOr1ety4cQMnT55EcHAw3nnnHdTU1EAqlWLFihXkPaJYnbag5spEoNHGvNp6e3vR29tLWLoRERH3TdZzIlDswSVLlqCjowPz5s1zSpagxikkJASPPfYYXF1dCQFhdHQUZrN52gQP6mc/+OCDuHr1KlxcXMicGhkZsZuPc+fOxbPPPouTJ0/C1dUVdXV1UKlUoNHGTKoTExPJmmMymYhUpLP9e/yBxFYKZGho6K4scup7psrC+0/BlrFXVFQEmUwGHo9HPChmz55NPGFYLBbodDp6e3uJV4bJZILFYoFCocDjjz/ulJmo1WrR0tJi14k3UeF3qgxJ6nuTk5NRWVmJ7u5u8pwGBwftkiyRkZFOD5xTGZeioiK0tbUhLy8Pb775JoKCgnDhwgWkpqbCy8uLfO7gwYPQarVwc3MDi8WCxWKBj48PHnzwQZIQUygUGBgYgFAoxIULF8Dn80GjjXkFjY6OIjQ0lDC1naGyshILFy4kcd+iRYtw8OBB1NfXY9asWfdUTNfpdKitrUVVVRXp8jUYDGCxWGhtbXVgRB8/fhzR0dHQ6XREE9/T0xM+Pj5wd3d3SGpR49Le3g53d3e8+OKLaGtrg5ubm90+ZvusqRinoaEBjY2NROp2fHKLkvfy8vJCf3+/U2Pp8eNAo9GQkpKClJQU1NXV2R2Ip/KujoebmxtkMhkAEDY69S4PDQ05fY+tVivppNq2bRsyMjJQUVGBwsJCp9fR39+PrKwsuLi4gMPhgMPhwN/fHykpKRM+Z6VSibq6OjQ1NYHBYIDJZBKCg+24U/GzSqWCyWRCSkoKJBKJg9zfvcgCe3l5ka87Ozvh4+MzaSLc1hNholhy7969hNxjqxxw48YN/OpXvyLFK6PRaDcmtnJf1dXVMBgMCAsLs5N4XrJkybS7fRUKBbhcLnQ6HQwGAyQSCXQ6HcrKyrBt2zYH/x5qjS0vL4dCoUBCQgKJu6mOFWBMilClUuGhhx5CSUkJGeeJQEmNTjWm4XK5DkkjKgafDDQajSR4J/tdJpOJFMFsk/22oDqtg4KCUFNTgytXriAkJITE3ONjUWosL1y4gMbGRgBjXZQSiQTp6enYtGmT0/dXr9ejuroa+fn5EAqFePTRR9Hb20uSdePB4/GQnp5Ofpavry+Rqh4Ps9mM1tZWlJeXg8Fg4OGHH4ZGo7FLUlPzm/LVDAgIIB4ulFrEjh07EBAQgMDAQAQGBk44rpNBrVbj7NmzpPuXKoqNR319PRISEpCQkIChoSFotVqn753VaiXFr/Hvhu3XVCf68ePHJ/VqpGBLgFi4cCFJjstkMshkMqxevZp8liq8X7t2DSaTCQ899BBZH3Nzc8Fms50m1cf/vtTUVCQmJhJ5zSNHjmD9+vXYsGGDnXRWfn4+srKysHfvXqxduxb5+fkICgoi62FKSgpyc3Nx9uxZREREYHh4GBKJxOFdomSEdTodLl++jM7OTnh5eYHNZoNOp2Pp0qV39bCdDLZddGw2G6mpqSgqKsKhQ4dgsVjIO+fn54fe3l4yDra5AMrbxvaZ2P69o6MDr7zyCqqrq8k+RhUP7hX19fVEIcX2+rlcLkpLSzE0NDShB3F0dDQpwIlEIpSUlCA8PJwUqdRqNU6cOIGSkhIYjUZ88cUX4HK5EIlE0Ov1pAA0PqY0GAxQKpX49ttvER8fDzabDVdXV/j6+pK4RyKRkE7/qRT/qPvaunUrLly4QJRY6urqHPy7qTmSk5MDGo2GTZs2gcVioa2tDZcvX4abmxsSExMxOjo6Lb/We0VZWRm8vLzg4uKC9vZ2+Pn5wdPTE9u3b4erqyspOFPE1vb2dly5coXIbVqtVhgMBiQmJiI1NdVuvK1WK44dOwapVErUbKgz7XjLBBaLRQrWycnJ8Pb2hsFgmFAZCBgjjUVERECpVILFYqGzsxNarRYmkwnr1q1zIG/cDdTnenp6MGfOHEJGB0CUEiIjI53u7+3t7aioqEBOTg6eeeYZzJs3D4WFhYiOjnZqyTLVa6G8IalO89WrV9vNJxqNhjt37qC/vx/r16/H/PnzceXKFTCZTPzzn/+EwWBwqipgtVohEokgl8vR3t6O3bt3O7UNmQko4gHlKe3q6oqhoSGyBo6Pv6i5TxFGZs2a5UDMs/UjzsrKgkAgIDk7b29v+Pn5TUtV62dMHT8Xr36ioAwK09PTce3aNQBjBwjblt7xi2FpaSnWrVtn1x1hsVimXXW3RUVFBVavXo2RkRHk5uYiOjoaJSUlEAgEmDdvHg4ePEg8Ob7++muEhIRAJBKhtbUVR48exXPPPUcSKIODg/jHP/6BqKgohISEwGQyQa/Xg8/nY9euXYTxOV5GzNXVFU8//TSOHTuG06dPEy+v8YuEu7s70c2lzJQpab+AgIAZFTzmzp1LfGaYTCaqq6uRl5dHfLUmej719fWoq6uDWq3GU089Ra57OqZ+HA7nng8a1AJdVVWF2tpaBAcHkw6gnp4eonNsi5GREVy7dg2ffPIJ+TeJRIJPPvmEFK+on1tdXQ0XFxekpaWRAopGo3Ho+ouKisIvfvELYqbd3d1NdPj7+/uRmpqK9evX220oJpMJJ06cwLp164jBqZubG44ePeogCzYddHV1ISYmhgSpiYmJaG9vJ4mh8WPY2tpKNipnsE2U9/b2or+/H1KpFI2NjfDw8EBhYSGys7PxzDPPkE2RRqMhOjoaCoUCJ0+ehMFggFwuR2hoKN59913ys6niDJ1Oh1KpxLVr16DT6SCXyyEUCif1eVAqlcjOzkZBQQGEQiHeeecdlJSUoLm52YFN9MMPP9hJavB4vEmTmlNBd3c3oqKiEB8fDyaTiYaGBnR3d0MqlaKiogK7d+9GUFCQXdci9a5SQaPJZJoRW5l6NuvWrUNubi4pzNbU1JCCOjD2PKaTcAb+/e5fuXIFfD4fcXFxJFiura2FVCp1yjqcCC0tLXj33Xcxa9YsCIVCVFZWIjQ0FC4uLsSQ927X0tzcjObmZrz99ts4evQogLG9oaSkBBkZGaDT6dBoNKipqYFCoQCbzSZstpCQkLuumd9//z04HA7Ky8uxbds2GI1G7N+/H7///e/va/u/s3tra2sjkkLLli3D3r17ceXKFXh5edkd7K1WKzw9PfHggw+ipKQEN27cQF1dHaxWK55++mmkpaXNSDaQRqNhw4YNxNNCp9Ph2WeftdufqqurSTFKrVZj3rx5kMvlsFgs0Gq15EBAdW5WVlYiJycHDAYD8fHxiI2NRVhYGLhcrsPeQY1HXV0diouL0dDQgODgYMLwnzdv3n+8mDgdUNddUFCAiooKJCUlgU6nky5K23clKSkJ8fHxsFqt4HA4UCqV0Ov1oNPpUKlUDnuiLcM0OzsbiYmJJClVW1uL/Px8h+Tg6Ogo+vv74e/vP6UDZ0JCAkQiETgcDtzd3WG1WpGWljbpWnwv43LhwgU89thjaG5uJkX6goICB0nOFStWQKFQQKPRQKlUoqqqCs3NzXaSQpSJuIuLCymSUgdtpVJ516RWcHAwGhsbERgYCIFAABaLheHh4WmtkwKBAElJSaTwQjF/qeTz+APjmjVrwGKx0Nvbi7CwMBgMBkKS6uzsxHPPPYfU1FSHd3h4eJj4gD3wwANOO+jOnDmDlpYWREZGIjg4GGlpadi+fbvTAz+VQMnPz0d3dzfKysrw/PPPY9asWbh69SoWLFhwVwJFbGws5HI58du6efMmLBbLPXkgZWZm4quvvoJMJiOd9BTRh8/nO73PqKgovPfee2hubiYxTl1dHXlvbNdqi8VCPNFOnDiB9PR0FBQUkATPeFDXfeLECXA4HNTU1CApKQm9vb1QKpUO0uGpqanw9vZGcnIyrl69iv3795M4xhb3IgsMjMUI2dnZkEqlEIvFeO+999Dd3Y36+nqn8lrUfX/77bcYGRmBm5sbuFwuhEIhUlJSHIgywNh7lJqa6lRGdDxKSkrg7++PLVu2QC6Xw2QyQaPRzEi+HBhLpm7YsIGwra9fvw6LxeJUBov6HT4+Pli0aBFGRkZQXl4OnU4HsViMrVu3EtUAi8WCwMBA5OXlke+vra29a9xFeVlRhMOJJOaamprQ1tYGT09Psmbevn17wkKT7fdOBuozGo0GTU1N+OyzzxAbG0vkHP38/EiMf+DAAWg0GqhUKqSmpkIikaChocFOTs5Z3HLr1i08++yzdmv77373OyQlJSEsLIxcA/Uu1NfXo6ioCIGBgcRXbGBgANXV1Q77jk6nw4ULF3Dz5k0wmUx89NFHqKystPOYs71PsViMrKwseHt7E3nEwcFB3Lhxg8i/UmNmMpnwy1/+kqypd+7cQVtbG3x8fPDNN9/gtddem1ZBw9YnZGhoCN999x1Zw7VaLfbv32/3XM+cOYOQkBASH5rNZixevNjhvRwvqzgZJiqATQY2m401a9YgIiICPT09CAwMxJw5c+zWEmrsuru7CXmGuqbu7u67JoN1Oh2Ruezq6oJUKsW2bdsQExODgoICfPzxx3jppZdAo9GQnZ2NOXPmYM2aNWTeNTY2wmw2k7kWFxcHq9WKwsJCVFZWws3NDTt37nSIM6i4MC0tDUlJSZDL5VCr1RgaGoJKpXLwDJ4uqHM+5Rfc39+PrVu3kjHcsWMH9u3bhw8++ABJSUng8Xgwm82orq5GWFgYIZs4K15FRkaiuLiYyNR2d3cDwLTiV2cdytSfd/MgpgomwFihdPw8dXNzw/bt2+Hr64vGxkYIhUIMDg6itLSU+AyOv0dgjGSydOlSuLi4YHh4GAqFgpCRqfV7OsU/YCxZv3LlSlRVVWFwcBBRUVHIyMiwW89sPeNsY9XAwEA0NTURj737IZ8/FbBYLDCZTCgUCuTn52N0dBQ6nY74qD3++ONIS0sjz6K0tBRGoxGbN2+GXq+H0Wi0k9K2hVKpRG5uLt5//31C6jKZTE5JmXQ6HUwmE319fejq6rLrwKakk8fDx8cHPj4+6OrqwsMPPzzjsejp6YHRaCQddA0NDfD29obVaoXRaJyw64pGo+Ff//oXFi1aZEfkKioqIsoU94o//elPeP3117Fv3z6Mjo4iODgY3t7eRAHkgQceIPOKUv0CxnJokZGRaG1tBZ/Pd3oWouLoyspKNDc3o7y8HC+//DJ8fHxQUlKCpKSke7ZYcAaK3HrmzBnExMTAYDCgtbXVrkvSlpR07do13Lx5E5GRkXjjjTdw8+ZNqNVqp1LLMpkMFRUV8PHxAZvNRn9/P4aHh8Hj8TBv3jw8+eSTE/pz/oyZ4efi1U8UdDod/v7+OH36NICxQsCtW7fsZK3Gb1pCoRAKhQIqlYokNhkMxrQKJONhsVhgNBrx/fffIzY2Fps2bcK+ffvIi6nT6UhQdOzYMSLZAACvvvqqQ4DAZrNRVVWF/v5+LFy4EOvWrZs0MNHpdIQ5s2vXLly6dAkfffSRU2mC4OBg+Pv7IyQkBLNmzYJcLidt2TOVQqLT6USuKCcnB0wmE3w+n3ShOTNn1Gg0hC1VU1MDYIzd+Nlnn+H999+f0fXcK3p7exEXFwcul4uWlhYAIGzt8aAKitRiTBnfO9v0b9++TQ4AlE/T0aNHERYWZufPw+fzIRAIUFNTAy8vL+zatctuHo/XSAfGgg86nY7U1FScP38ewFhhbaZSZNT3JyQk4ObNm7h69SqCg4MxOjqK7u5uLFiwwOn36fV6nD59Gv39/cRc3N3d3eHwnZycjJSUFAwODkKv12Pv3r3QarUwGAzQarXw9/eHxWIhmvS2UkgTQSQSQSQSQSgUOpXWdAZqrWhtbYVSqcR7772Hr776CsBYEC0Wix2+x8vLixSpKXnMmUqPNjU1Ydu2bYRFnZSUhC+++AIbN27EuXPn0N3dTRJulITM8ePHSdJdLBbfl+sAxorQlA9ed3c3WCwWnnrqqfsqlSaTybB06VIUFBSQn6vVau85ILPtAJPJZEhMTERxcTGuXbsGmUyG/fv337ULTKPRQCgUEqkPACRAppCbm0v0tZlMJoxGI4aGhrB58+ZJkwN6vR7d3d348MMP0dbWBgaDARaLBaVS+R8rXNneW2FhIfz9/bF582Zy6JLJZNBoNOSgRSWTsrOz0dTUhODgYAQFBcHT0xMWi4UcemaypmRnZ2N0dBSurq5kX+RyuVizZg1Zz4qKirBy5UoYDAYEBgbC09NzQm8pSjZJKpWSIm9VVRXa2trg6+uLWbNm2R1IbDvAHnjgATJf2traiGcT1Wn2n5RxnC7UajU2bdpEOlOdgYpnLBYLrl+/TorZISEhkx7qhoeHyThT8ZDRaHS6l+l0Opw5cwYvvvjilK6bkmumOkB9fX0RExMzY8Ne6nnq9XpERkaCRqOR5011HNpi/P1v2bIFH374od16mZeXB5PJhPXr1zskudvb2yfssrSVkz1z5gxycnLg5eWFqqoqREVFES+Fe0nEu7q6wsfHB35+fhCJRPD09IRSqSQFjPHeFlQR4W6kAuoaqDkeExODkZER1NXVYWhoCLNnz0Z4eDi8vLzIXDh16hRMJhNqamoQFhaGWbNmka4UPp9vJ/VEzakbN24gMzMTDQ0NpCPk1q1biI2NdVq8orwTFAoFJBIJmpubcefOHQQGBmL79u2kgDTVd1MoFCIzMxMlJSUoKSkBjUbD0NAQRkdH8eyzzzq9BldXVyLN09HRgdLSUpjNZuj1epSVlSE+Pp6sXWq1GhqNBps3b0ZJSQmeeeYZDA8PkzPJROjo6MA777wDiUSCjIwMhISEYN++fQ6xOlUA8/Pzg8ViwdDQEPbu3eswr+9VFlihUKCmpgY7duzAoUOHAIzFOdevX8fatWudrn+fffYZ5syZg2PHjmHp0qUkOTZ//ny7eVhRUYFDhw7Bx8cHQ0NDkMvlSExMJD6Evr6+ZPxspZDYbPaka/29QKVSoaqqCt7e3khMTER/fz/p7po/fz6ReXbmvzSVd8fd3R1paWnIzc2Fq6srDh48iM7OzrvK+IyXyJzs+nt7ezE4OAiLxULOZ9Re7Wz+T+WdsJUkp56zTCZDd3c3ZDIZQkJCEB0dDavVSjrFJpPYdnZvMTExGB4eJr6+DAYD3t7eE3od9/X1ITo6GqGhobh9+zaAsRjQNqFFzcfOzk50dnbiD3/4Az7//HMAY0TF+vp6p8Wrnp4eBAQEYM2aNThy5AiAsT1t/DVYrVbU1NTYFcsWLlyIEydO4MMPP8SVK1dmnGCjCJm2GE9c1Ov1GBoaAo/HQ15eHkJDQ5GZmYn/+Z//sSsKULFaS0sLhEIhBAIB+TdnHapGoxF9fX346KOPEB8fD4FAADc3N3h5eTkks61WK/Lz89He3o6NGzeCz+fDzc0Nbm5uE84xPz8/tLe3IyYmhnSES6VSUgidCAaDAWKxGD4+PtixY4edfxWNRsPJkyfJ1xqNBrNmzUJTUxOZSzqdziEnQpEIKab/+I7I0dFRXLx4EW5ubvD19SXKM2w2m0gD3y9IJBJcvXoVXC6XzE+lUkn+P5vNxgsvvIDi4mL09fURzy0ul4sdO3ZMGh9t2LCBdLddvXoV9fX12Lhx47TOfs46lKk/J+pQpkB1/FDeT+P9NOl0Ovh8PjZt2oR169ZNeN4Zn+MQCATIyMiAVCqFq6srOdfarqHTKf4ZDAYcP34c77zzzoRSZwBw+PBhKBQKqNVqfPPNN0hKSiJy7+N94Wcinz9VUMUxlUqFl19+mZDPqY4nZ+/B0qVLJ5Sqth0TFouFxYsXT0mRRaVSoa2tDbdu3YJSqSR5goCAAOTm5qKvrw8pKSkOBCPKq0kmk03Z32siUMUcSgZ/aGgI/v7+6OjoAI1GI12CztYrhUKB+fPno7i4mJzZDQbDtPMaL730EphMJrZv347m5mbIZDI0NTVBpVJBKpXigw8+IHOeihc7OzsxMjICPp+PyMhIQsRks9lOr/ns2bPYtGkTysrK4OLiAjabjQsXLiA6Ovq+FK+YTCbWrl0LkUiE6upqMJlMZGZmkoIanf5vH9uamhowGAy89tpruHHjBgCQHJEtqD1YLpdjw4YNdoWta9eukWeXlZWFHTt2zPgefoYjfi5e/UTh6+uL9PR03LhxA+7u7jhx4gQUCgU5QDhjq3A4HFy/fh3d3d3w8fEhHgarVq2a9uJlm7RoaWlBX18fWTxVKhU8PDyI/jiVlKfkECijOw6HYxc0+fj44MUXXyQtqGq1GgUFBfD29oavry+R17MFm83Gyy+/TL6mtMapA4EtqCQSh8PBoUOH4OHhge3bt0OpVKKvr88pO2OqyMnJQUFBAaKjo7FkyRL4+/vbBaXOQCUUdu7cibq6OgD/lj/6sUDNkYCAACiVSlRWVpJCQX9/v1NmBJvNxvz583H48GEkJyfDYDDgzp07Tj3XdDod2bSpAp7BYHDYfC5fvoyKigoEBQWhqakJYrEY69evJ897ogNEcHAwcnNzydeNjY0z7iKgfldiYiLpjGpqakJ3dzfWrl1LkivjvTQoWaq6ujpUVFRAr9dDoVDgT3/6k10Rob+/H9nZ2eSg7OnpicWLF9sdmCsqKmA2m+Hn54fz588Tw2R3d3ew2WwEBQU5PWBHRUXhypUroNPppEtGIBAgLCxsQsar0WiEp6cnurq6yHMZLzMCjB06uVwusrKyEBERQYITys9luuMcEhKCs2fPYtmyZfDy8oLBYEBXVxcYDAb0er1dgYROp2Pt2rU4cuQILl68CLVaDYvFgpdeeumef78zFBUVYdGiRXYsMmdeZNMBdb9hYWHo7e1FS0sLKerK5fJ7Dm6n2wEG/HvOenh4QCqVoqSkBH5+fjAYDCgqKrIL/ltbW7F3714H2TVnBAFbGAwG+Pv7o7W11U7idSLJjPsNtVqNBQsWoLq6mqxplHcOBVt97ejoaAiFQqeJxJlcZ1xcHPR6PfR6PVQqFcrKyuDj44P169eTz0RHR+Pzzz/H0NAQ/Pz8EBUVBR6PB19fX/D5fMydO9du7+Pz+eDz+YiIiEB5eTlKS0tx8+ZNyOVyrF69Gs8884zDQYrBYCAsLAxxcXFgsVgOB+qfYuEKGHtGOTk5MJvN8PHxAY/Hc+ppCYx1hvb19cHLywtGoxEnTpzArl27HGRTbTslzGYzysvLERISAipaDvEAACAASURBVBcXF8L+Hw+TyQSr1QqlUgl3d/e77tMnTpyAWq1GTk4OYd4CwDfffDPjAhYALFmyBNnZ2YQNKpFIiM8XBaPRiEuXLkEgEIDD4YDL5RIjYeDf72BoaCiOHDmCgIAAu67lsrIynDp1CkuXLp00Kefh4YEnn3wSBQUFUCgU+OUvfzltqSlq3p49exYbN26Eh4cHPvnkE3R2diIhIQFPPPGEXdxK3UN3dzeuXLkCGo0GgUAADw8PsNlsLFiwwGkSlsfjITU1FampqThz5gz2798Pf39/rFixAunp6WCxWETyaGRkhHSuyeVyDA8Po6Wlxa7TiJpTCoWCvGNUDEgRUZyhoqICn3zyCXx8fLBkyRK8/PLLuHXrFpqampCSkuLw86eCmJgYREZGQqVSEe+1uzGhqXGk5FAyMzORn5+Pr7/+Gk888QRJzqhUKrDZbKhUKgBjPptKpRIdHR3kXp15gVF7O4vFQn9/P0JCQtDX1+fQ2TE0NITc3FxYrVa4u7sjPDzcKYmKiufvJgtsW6jm8/mIiYkhcY5tAmz8fmQ2myGVSrFx40YUFBTgF7/4BYxGI7799luHaw4LCyNsb4VCgaGhIcLM7erqwtq1a/H444/DYrGQ7qPm5mbU1NQQw3MquT537txJ5fgmQlFREfr6+kiRv7y8HBUVFYiPjydFUWfvMCXdXF5ejv7+fuJ5y2KxsHLlSkK+YjKZSExMhFAoRHd3N+h0OrZv337XtezTTz9FVFQUFi5c6DShSY35ggULMH/+fJhMJhiNRgcZwPHz32KxoK6uDjKZDPPmzZs0WWq1WsHn84kKiNVqdUgKz+Tc1dfXh+rqalKwrKurg0gkwsDAgFN/L29vb8hkMhQVFZF77O3ttdt3xhOMZDIZmbdKpdJh/7M977u6uqKwsJC8N9RzHT8my5cvJ2onfD6fJFnNZjMYDMaMY4K2tjYUFRVBrVbDxcUF8fHxdsx2YGyPcnNzw4kTJ1BdXY3XXnuNEB1tx4F6PlevXiXqKtS/UXuUbWzn4uKCRYsWkW6AtrY26PV6hISEYPv27Xbr1JkzZzA0NAQul4szZ86QghrVvbp3714HSe6MjAycPHkSFy5cgEgkQnl5OUJDQ+9KHhwZGcGqVavsYnedTkdkUF944QUy7hERERCLxejs7ERGRgYGBgagVCrtzn6XLl1CXV0dNBoNNBoNeDweHn30Ubuz+8jICIaGhkiXCEWOBMbmAY/HwxNPPDGVRzopdDodjh8/Dnd3d+Tk5GDbtm2oq6vDyZMn7aTYPDw8sGbNGuI5RxFg74awsDA8+uijqK2thUajwbp166ZdJJlOh7ItbMkwExHBNRoN8vLy0NDQAE9PT9BoNHC5XCxevNhOKte2MFtYWGjn4azVapGenk7em+kU/0wmE9zc3AgphipaMplMu3c8Li4Ow8PDsFgsaG9vh1QqxcDAANrb2yEQCOzirunK598LbL35HnnkEeIDxmQyncb/AwMDOH/+PObNm0f2VB6Ph+joaLKetLa24osvvoBQKMTw8DA+/PBDJCUlQSAQwN3d3ekZ0GKxQK/Xo6enB6Ojo7h9+zZ0Oh0h10wkE2o0GjE4OIgDBw5g8eLF8PT0JETte523a9asQWpqKnQ6HfExVSqViImJQXt7O7k/2+dJzdG4uDjiv0Wj0dDb24uRkZFpk2Y8PDxgMplw+/Ztp/YStqDi5cLCQhgMBtI9y2QyMTIyguXLl9t1D1LXr1QqMW/ePJw9e9auOeN+FK6AsWdaW1uLrq4urFmzBiKRiEhHjj8b63Q6eHt7o6+vj8RDcrl8wmcoFotJfEyhr6+PSBAPDw/fl3v4GY74uXj1EwWNNmYoy+PxUFVVBaFQaJdodVa8Cg8PJ9qrSqWSyFPcD/Z7WloaRCIRVq5cSQog69evh1AohFqthsFgwD//+U8if/TDDz+Aw+HAYrEQFp5tcEpp04eHh6OyshIVFRX417/+heHhYezevRtbtmyB1WpFc3Mz6uvrkZGRgaNHjxLZP29vb/j7++OZZ55xer0SiQQnTpyAUChEaWkptm/fjo6ODmRlZeHtt9+edkL1m2++wcjICNra2tDR0UG0pL28vEhxwpnXgbe3Ny5fvkyKeJQO848FikG0cOFCXLp0Cb29vTAYDPj1r3+NxYsXO5USYLFY2Lp1K27duoWKigowmUxkZGRg/vz55DPUvc6fPx9lZWWwWq0ICAiAWq2GSqVy0HWvqKjAypUrMXfuXMjlcnz11Vd44IEHEBUVNaHvg5eXF1JSUnDq1CnQaDS89957sFgs+MUvfjHjcaFYVQ8++CAWLFhApCWdyZ5QoIILGo1GDjq2HS0UDhw4gOjoaKJ/nZ+fj/7+fuzevZuMGyWRqdfrIRAIoNfrMTg4CIPBgIGBAaxcudKucw0YC/S+/PJLWK1WwvRuaWmBr68v/v73vztcL/W7AgICIJVKcfPmTSKVl5+f7xCQ0el0bNmyBUwmE4ODgxgZGSHByHRAjeP69etx/fp1NDY2gslkor29HYsXL4aXlxcEAoFDUsrHxwevvvoq+vr6wOFw7gtrGRgrtly+fJmsp3Q6HQqFAsePH59S99vdQMnGrF+/HocOHcLQ0BBOnDhB1rapSA3dT1itVsTFxUGn06G0tBS9vb0oKSnB2rVr7bTKPTw8UF1dTZioHA6H6ORPBi6Xi5SUFJw5cwYuLi44c+YMysrKsGHDhv/0rQEA5s2bh7a2NhQXF8PDwwP19fVQKBROSQqzZs3C9evXSTJJKBRiwYIF96XIMN57IDMzEx988IHdvy1btgxJSUn44IMPSPJSKpWio6MDXV1dePPNNzFr1iyMjo6ivr4e169fh6urK3lHwsLCIBQK7aQ8xoMyVXZxcSFykL6+vtixY8d/tBNuurCVtGpoaEBubi6YTCZMJhMUCgVeeOEFuwKJxWJBUVERPv30U/JvIyMj+P3vfz9h8So2NhY9PT24dOkS/Pz80NzcjMjISDuZDyom0Ov1kMlk+Oyzz5CSkgJ3d3ewWCx4e3s7zCmLxYLS0lL83//9H7q7u/H++++jvr5+SjJbUwGVeDx9+jRCQ0Pxww8/wGq14pVXXrHbn4xGI5RKJenspWRUxsvcREdHY82aNTh9+jTx0Dt37hxKS0uRmZnpkHAcD7FYjLy8PDCZTDAYDHR1dcHX13dG3bADAwOIi4vDrVu3EB4ejv/+7//GH/7wB2i1WqfFq0OHDiEgIAAcDockLKmOVGfFq7KyMtIdZTKZsHDhQkRHR6O1tRXFxcV49dVXiZQilUifrCODGvf09HQcOXIEHR0daGxsJObcEx26BQIBFi1aBH9/f0RGRoLFYmFgYMDO02M67+dEfqV3u35KEomSkMyw8YaiYvRdu3aBw+EgIyMD586dg4uLi8M6Nx4ZGRlEQvXjjz/GF198gbS0NLtrtFqtOHr0KCwWC8LCwjA8PIzLly9j8+bNWL58+b0NwLj78vb2hlAoxL59+6DT6dDc3IyioqIJZTw1Gg2YTCYMBgMYDAaqq6vh6urqVCLIy8vL7vqoJMj4BJttkjMhIQEhISGk46ipqQl9fX14/fXXweFw7vksMjg4CH9/fxJ7joyMYN26dVixYgW+//57tLW1kQ4jam2l/n769GmEhISguroaqamp6O7uhkqlwooVKzA6OorS0lLU1dVhzZo1cHNzI35WU5Gep9bYrKwsREZGIi4uzi6xSV3D8ePHCTObx+PB29sbXC4X7u7uhLhl+/nLly+jo6MDeXl5+POf/wwej4ePP/4Y27dvt0sMU7G8WCxGeXk52traSOHKZDJh+fLlSEhImPbZz2q1YtmyZWAwGBgYGMDAwAA8PT0hlUpx/Phx0Gg04hlKnbeSk5NJ0cHHxwevvfYa4uPj7TwsqWckFArR39+PGzduEOb27du3HQqRtnuaVCrFjRs3IBQK8Ze//AVMJtPBM8TFxQVr165FTk4OxGIxlEolPD098eqrr0Kr1dp1dU0HGo0GR48eRXBwMFJTUyGXy3H58mUMDAzY+bVQtgCVlZVYunQpPDw80N7eTooH1HOpqqpCTU0NysvLiRQ6h8NBQEAAKisrHc6qPB4PmzdvJmu/2WxGe3s72ZNs49fGxkasWbMGCxYswMsvv4wdO3YQOfR3330X7e3tDnGVl5cXnn32WeTk5EAmk2HXrl2TEjyo7rcbN25gYGAAv/rVr6BWq+Hu7o78/Hz09fXhiSeesJvnDz30EA4cOAC5XI6//e1v4PF4eOyxx8j8tlqtuHr1Kt544w2yN1VWVuLbb7+1k5VnsVh4+OGHoVarwWaziR+eXq+HVqu9h6c6OWQyGdRqNV555RVCZvD39yfKB7ZrD41GA4vFmnJ3n8ViQU1NDZqbmyEUCsHn8yEWi2EwGCaVSJ8I0+lQpqBQKNDY2IhFixYRmWIej0c6Sqj7PHfuHDlHAmOFp9u3byMyMhIhISEORA9KTnLt2rWE5K3RaEg+gMK9Fv+oGOLkyZOIjY0l8YRIJLLb3yk/K6vV6uCnq1Kp7GKYmZAn7xUCgQBVVVVwdXUlZ1Db+6XGMDk5GWw2GwaDAZ2dndDpdJBIJHjllVeIeo5IJEJmZqZdt3ZNTQ30ej3xHh/fMSoQCDB//nzw+XxwuVx4eHhgcHAQLi4uEIlEZJ8ffyYeHR1FREQERkZGkJeXR+JxPz8/vPXWW/ckR89ms0mBqrCwEGKxGB4eHggPD7cjOY2H1WrFxo0b8d1334HBYOCrr76CQqHA888/PyOrFEpZ5W4wGAxYuXIl8eMzGo3Q6/UYGRmBQqFw+v6Pjo4iMTERly5dwuDgIPmPzWbP2DOKGvOCggJCrhgdHcVDDz2EgwcPYtasWVi9erXds5k9ezaxIYiKikJDQwNaWlrs3h3g389/0aJFuHz5Mg4fPozQ0FAoFAr09vYiLS0NJSUlMxr3nzE5fnqZjJ8BYCwgvHLlCgYHByESidDX14fW1lbit+QMCQkJaGlpgUAgsAvq7wd6enrQ2NiIkZERZGZmgsViYfbs2cT4/p133oFSqYRGo4HRaIREIiEMVkp+jQpOi4uLcfHiRYyOjhIPBgaDgdmzZ8NkMtl1A1CdKBSDRCwWo6KiAlqtFn19fViyZIldNwb1OwYHB8HhcLB792787W9/AzDmhTXTboCDBw8SCUWtVguVSkUkTFpbW7F48WKH7/Hz80NSUhJu3rwJBoOBAwcOQCqV3lWG436DRhvz6dq8eTNSU1MxPDxsZ9RMoaqqCnK5HBkZGZDL5UhOTr6r31FaWhqGhoZw584dlJaWQiwWO7DCgLGDdkJCAthsNrhcrh1reaLEDZ1OR0JCAubMmYO2tjYIBAL4+voSk/mZsAZpNBrKyspQWVkJLpdLknJU54/thms2m3H06FH09/eDz+eDxWLBz88P8+fPd0h2GQwG6HQ6u+TounXr8PLLL9t1L9lKDe7Zs2dK16xSqdDd3Y2//vWvGBgYwB//+Ed0dnYiJyfH6eepJBUlMyCRSNDS0oKhoSGn8lEuLi5gMpmora1FUFAQ5s6de1+6Zyh5hfz8fBgMBjz//PMkuTGeDahWqwnjjJLqAMa6t2bqc6ZUKh3MV1ksFtrb2wHcn04hinH09NNPQ6PRkNb9+yF5OJ1rsVqtWLBgAVmLKc13W7i7u6OgoABisZgkrkZGRpxKOdmCxWJh6dKlxBzY1dUVzz333D0b1U7nvoCxADInJwcikQjXr18Hg8HAE088YZdgoJ7pN998A5PJBD6fD7Vajfr6eqIRPxN5XbVajZs3b5KOIYFAgMHBQQdWFpPJhLe3N37zm9/cNUEuFotRXV0NT09PMJlMREdHE58jZ+NAYfXq1cTjUaVSoaKiAmKx+CdZuLLF0qVLsWrVKkgkEsLIptjottDr9fDw8EBraysCAwPh4uKCoaEhp+/WyMgIue81a9YgJSUFfX192L59uwObzlYKJj4+Hq6urmhqaiIM0/j4eAdNe41GAzabDbPZTLp2RCIRDh06ROS7ZgI6nQ6BQIAnn3zSTobJaDTafY7P52Pjxo1k3QFAimfU3Kf+XLJkCVxdXXHz5k0izfL73/9+SgzRY8eOwcPDA0FBQTAajbh48SL6+/unlQC1JV2dOnUKVVVVZG/U6XQOaw41z+VyOd56660p/56uri4i55iYmEj23FWrVuG111675+umsHr1aly7dg3x8fEoKirC0NAQnn76aafv2ejoKOLi4hAXF4f8/HxkZWXh0qVL6O/vx6ZNmwBMHP/cT9h6eFCw7ay1XUt4PB4hWqxatQrR0dHgcrkk2ecsGWM2mzEwMIDk5GTweDz8/e9/J++g7edVKhVaWlrsyDaZmZl46623pl28ouDj44MNGzbg/PnzYDKZOHv2LPz8/By6OCiwWCzs2bMHNBoNa9aswdWrV8FkMslaO978nU6no7OzE7du3YJKpQKDwQCbzcayZcucFsjq6+snJNkB974/SiQS8lxGR0exYMECsnepVCqnZz/qd3R3d+PVV19FZWUl9uzZAzqdjr/97W9wcXHB5cuXCfP+woULMJlMkEgkkMvliIiIwBNPPDHpGrFy5UoiP0kRRFasWIHY2Fg7pQmdTof6+nqEh4fDbDajpaWFyAXJ5XK8++67dgnlnJwcfPjhh0Ruj/KJGf++UM+JIj9QRu0eHh64c+fOjN8vOp2OJUuWoLa2FuHh4Q770njJ1fHnLeosT3Vm2MJqtSIsLAx6vR7Nzc3o7OxES0sLtmzZYudhbQs3NzesW7cO0dHR6OrqQkBAAMLCwpx6V/H5fKxbt46MIYfDwcjICAQCwaQJ0clga1pvMBjw2GOPkf8XERGBAwcOYPPmzeSdoe5xzpw5pMjIYDDw5JNPkvEFQOQ1RSIRJBIJ2tvbSadjRESEQ0KQIh309vaiq6sLWq0WHR0diImJQVhYmF1ycnR0lJx3AgMD7YiYLi4uTrtIZDIZ8vPzwWQy4evrC6vVOinRQC6Xo7y8HCUlJeDxeDh37hwsFgv4fD4qKytJXEp5b1LX9vTTT+Ppp58mhWLbeFSj0YBGo9m9FxEREQ5xgFgsRn9/P+Lj45GXlwc/Pz/SjSsSiWZMqKGeOVV8rqioIPt0fX39jLpwqJ/d0tKC7Oxs+Pr6ore3FxqNBjKZDLNnz8YLL7wwLV/ae+1Qpq6lo6ODqHSUlJTgu+++g7+/P9atW4clS5aQvbS7uxuPPfYYdDodFi9ejNmzZ+PgwYMOErLUn35+foiJiSES+pPhXop/ZrMZycnJpOvDZDKRPWr8z6TRaFAoFMjOzgaHwyEFGh8fnx+VWA38+9339fVFbm4u2traiK+vxWLBk08+aRffJyQkOPV2pECNWUpKit1coaTCJyqM0Ol0sFgszJ07Fzdv3kRZWRkh1k6k2GSxWODu7u6Qw7Al7k+H+Hvw4EFi6dHU1ITy8nKsXr16QvIQZWnywgsvQKPRkC7kmYIqPu3btw/x8fFEatXHx8eumCyVSjF79mwIhcIpq1vRaDTs2rULBw8ehL+/P44dO4bBwcH7prADjBHmN2/eDB8fH7tO9/HvhNVqRUxMDDnT5efno76+Hjt37pywyzYsLAxbt27F7du3UVVVBT6fj8cff5yQ636KHtP/X8FPO5vx/0NQG/P58+cxODiIOXPmgMVioa6uDjU1NXj00UedHk6sViv+9a9/4c6dOxCLxfjmm2/Q1taG/Px8PP744zO6Jr1ej5MnT8Ld3R1VVVXIzMxEX18fYf1QQdXd5LCoBZzFYiEtLQ08Ho9Iv4hEIoeDEZ1Oh4eHB1gsFhoaGrBx48Ypmw7S6XRwOBxcvHiRLOB1dXWTmgJPBTQajQTLbm5uU9JMpzZRHx8ftLW1wdvb+754YtwLKKNXlUqF6OhoREZGgsfjQSaT4fvvv8f27dvJoaCxsREGgwHA2MHRarVi586dkwbsdDod69atQ3NzMxgMxoR6y62trXjxxRfh4eEBgUCAuro6wtrj8XgOnWstLS1obm6Gv78/EhISMHv2bCgUCpw/fx6enp52nSPTGRM6nY6jR48iNTUVfD4fRqMRRqOR+MZRMBgMyMrKglgsRnJyMmFZlZaWoqSkhLBoKZhMJnh4eODs2bOIjY2Fq6srBgYGSLBqe6Cj0+kYHBxERUUFJBIJOBwOGAwGXF1dsWTJEof3Sq1Ww83NDSqVChaLBWq1GmazGV1dXQ73aGugrVKpEBYWhueee87uvqhrsPXGysnJQXV1NWbPno3o6GhkZ2dDq9XikUcemfZ437lzB9evX0dQUBDodDpu3bqF9PR0O5YXdS137tzBjRs3kJKSAgaDAYPBAKVSeV+YLJRPweXLl5GUlASr1Yrq6upJ/QTvBSqVCsXFxXB1dUV4eDiRKWtqasL58+fx+uuv/2iSoWq1GuXl5dDr9QgLC0NUVBS530OHDuH5558nZsYLFy7EsmXLIJVKCaNco9FMuk7p9Xp0dXXBw8ODJGeBsUN0S0vLf7TLrLq6miS90tLSkJaWRiSmxidoqedZXV2N//3f/yUHodHRUfzmN79BWlrajNZjSuub6mhVqVTQ6XQkMe0M+/btI35ynp6eSE9PtztsrFy5EikpKZBIJOjt7UVPTw/6+/shFArh7+8PPz8/p+vxePbm8uXL7Twof6rQ6/U4f/48OXjOmjULs2fPdppsXrVqFc6dO4fIyEhYLBa0tLTYJaIonD9/HsuXL0dFRQV6e3vh5+cHHo8Hg8EAJpOJyMhIu2Sf1WqFSCTCtm3b0Nvbe1dJGRqNhpUrV8JisWDevHk4cuQIIfTMFLW1tbh69Sq8vLywbNkyhISEoKGhAeXl5VCpVHjhhReIv4+3tzfmzJmDwcFBFBYWgsFgIDQ0FJGRkWSO0Gg0/OUvf4FWq4VIJMKtW7dAp9Px0ksvQS6X35XZrFKp0NXVZVfwWb16NV577bUZFa8efvhhnDt3DosWLcLs2bMxPDwMb29vuwSD2WxGXl4e2Gw2AgMDyb7K4XDAYrHAZrMnPKhHRUXZJTpMJhOAMd+L9957b1rvPaWRv2nTJgwODoJGozl0mY+/V2pvo9YqiUSCnJwcnD17FgUFBXjuuedmJGk9FUzWUU5hZGQEOTk5qKioQGZmJmi0MV9Bb29vPPDAA5PG+TqdDg0NDXZdt86KymazGZ6enkTqlclkoqura0aHfWp8q6qqoFAoiAfJ3RI4HA6HJCeWLVuGmJgYEiNMFAucO3cObDYbS5cuhZubG8rLy3Hw4EE888wzDmsGFd9N1V/pbvDz80Nvby+AsedpK8UzMDBAih3O1Dm8vLyg0+kgEAiQl5eHyMhI9Pf3g8vlorm5GbGxsVi9ejX+67/+CykpKcQnad++faipqblrvE0ViufPn4/Lly/jwIEDCA4Oxp49e0j3rEKhwIsvvki+rq+vR319PSl0jJdtc3d3h0wmg0KhIPGfyWSasMOxr68Pe/fuhcFgwNy5czFv3jwoFApiJj9dDA8P49q1a+jo6MDo6CjefPNNVFZWQiqVYvXq1Q57cVlZGYm5w8PD4eHhAaVSie+++w7r1q1z8Ku0WCyIjY1FbGws+XeLxeI0VqSkvoKDgxEREYGIiAiYzWbk5uZizpw5CAgIIHNXKpXi9u3baG1tBTC2f+p0OhLvzTTepeQ8a2trSXdCT08PSbZT72VJSQkGBgawdetWlJWVIS8vD0FBQVi1apXdGhwSEoKQkBBUVFSQJCZV6LHFyMgI2tvbkZubi4GBAYSFhaGiogLu7u7IyMgg77Tt+NXV1eGPf/wjgoODUVVVhYsXLyIkJAT+/v6QSqUOa4XVasXx48dhNpsREhICuVyO7OxsbNmyxYGNT0EgECA2NpYUCrlcLukQXrJkCR544AEAY+eQwcFBlJWVgcvlIjIyEgEBATAajSguLsaVK1fwl7/8hYxxSkoKvvzyS8TFxYHD4aChocEh1mMwGORs2NjYiLa2NpKwV6vVSExMxNatW+/1ERPYSqIvWrQIV69ehUajQVZWFtra2pwquEwV1Dzs6uqCn5/fhMoq0z073UuHMnUtEokEQqEQFosFjY2NeP/99yGVSpGbm2tXvLJarTAYDHBxcUFpaSm4XC4aGhocVE1spY+Li4uxZMkSIjFGFdpnAqlUChcXF7t4h/JNGg+1Wk2KBtnZ2UhISMCpU6fg6emJTz/99Ef3xqVUe1555RVCgh8ZGYHRaHSIIfr7+5GVlUX8wrhcLkQikV2x6uLFi8TvCBizrLhz5w5MJhPS0tKckmRsu4MlEgm8vLwglUqRk5ODefPmYevWrQ7XQq1LEokEfX190Gg0JA6PjIycVsHVbDajqqoKf/rTn0heqaOjA5999pnT4pVEIkFBQQF4PB7i4uIQFBQEhUKB3NxclJWV4be//e2Uf/d40Ol0JCcnQ6FQoLu7myhihIWF4eGHHyb39tRTT5H5S8XHFCaaR5S86bPPPouenh4wGAwEBASQGP1+gM1mQ61Wo62tjagYyeVyshbYkhZNJhOSk5PtxpjKhU6Enp4e+Pr6Iioqyi4Pfjc7mZ8xM/xcvPqJor+/Hxs3biTtumlpadi3bx/R0xy/GA4PD6O8vBzvvfce3n77bQBjXR319fUzvpahoSFoNBr8+te/JrIIAoGAMIRsk9/OjHrHH5jj4+OdstwpBqjtfVVWVuLmzZtwdXWFwWBAdHQ0VqxYQRJOziT6gLGEhUqlIqZ73377LRQKBTlU/1ibskQiQVNTE4KDgxEeHo7w8HCoVCqUl5dDJBL9aBJiR44cIQFMT08P1Go1rl69ivb2dqxYscIuaB8ZGSEJbZPJRA6ZkzEXi4qKUFpaSjaA6upqbNmyxSExZGu+TXUHSKVSp51rBQUFKC0thdVqRUtLC7RaLaRSKS5fvoyIiAgHeYx7hS3TLzMzc9LP9vb2oq6uesGzbQAAIABJREFUDm+++aZdkSozMxOHDx/GmTNnsHv3bjtmGoPBQGVlJYaGhqBUKiEWi5GYmIhjx45BKBTaBU+nT5+Gh4cHbt++jeTkZIjFYmi1WqcyTlwuF6tWrSLeBJ9//jkYDMaEjFuxWIz8/HyMjIwgODgYCxYsgFwuR2FhIS5duoQ333wTs2fPJtdeU1ODoKAgpKWloaioCMBYAspZADxVqNVqZGVlIT09HT4+PlAqlUQb2VkHIiVls3Llymn/zong4+ODtWvXIj8/n3ROarVaMgdmsjYYjUZ8//33GBoagtFoRH19PVJSUnDo0CHweDxs2LDhR/W6O3XqFDo6OiAQCHDr1i0sXryYePPs2bPHocu1rKwMo6OjcHNzQ1RU1KS60+3t7cjLy4NCoYBAIMDixYthtVpx5swZwkSkimX/iXuuqKiA1WqF1WqFRCJBQEAAmEwmuf6HHnrI7vdaLBaSpJs7dy6AMQkmV1fXGRMJ/P398dxzz8FsNpP544wBTV3Hl19+iblz58LPzw9qtRolJSWwWCx46KGHyOdcXFwICzkiIgJFRUUoLCxEZ2cnXF1d8cYbbzgkSuVyOU6cOAFfX1+4ubmBx+NBKpXa+R78mPNvqrBarTh8+DCsViuRX/jyyy+xadMmh0Omq6srli1bBj6fT+QsNm/e7FTKJyEhATwej2j+U0xeo9EImUyGX/3qV6RgQ8lOtbS0oKqqCjdv3sSWLVuwatUq5ObmIiQkxKGzgs/nY/ny5WAwGHjkkUdw7do1MJnMaXkD2qKmpgbnz58nHU75+fkAgOLiYiQmJpK1qri4GP39/aRLpLi4GDk5OYiMjER1dTW2bt1qJ/myZcsW4qexbds2DA8P4/z589BqtZDJZNi/f/+EjOTR0VEEBATg5s2biIqKApPJhFgsJgWHe5lbJpMJbW1tiImJgVarJV0xCoUCXC4Xb7zxht3nDQYD2tvbwWKxIBAIUFNTA7lcbreHOysUa7VaFBYWErY/nU6HVqtFWVmZQ9J0KqD2SJlMhi+++ALAWCKPyWSCxWIhIiICwcHBTsfQlv1Pydrs3r0bO3fuJPPmPwmr1YrPP/8cPB6PyLPZ/sfj8eDl5YWzZ89CLpcjNTUVFy5cAJPJBJfLRWNjI5qbm7F7926HIhs1LlqtFkqlEocPH0ZaWhrx7BsfO/L5fKSnp+Pq1auYNWsWkdRbvXr1tO+PGl8Gg4G2tjaIxWJ4eXkhJCSEdLzYzs+CggJ8/PHHCAgIAJfLJR39gYGB4HA4CAsLsysM2cJgMODxxx8n+2NERATef/99knSx9RktLCxETU0NkpKS4OvrCy8vL/j6+k4oY3g37NixA/v27cMHH3yApKQk8Hg8mM1mVFdXIywsjHTYj49jzGYztm7dCgaDgfXr1+P48eO4fv06FixYQGRaKck0f39/uwQOg8FwOqep+xSLxTh16hQ8PDyg0+kQGBiId999FwKBANevX8dXX32FP/zhDzCbzWhubkZwcDB5FgkJCfj6668duloppKenIzc3F2q1Gs3NzSguLkZERIRDbGIrG2k2m4kMsru7O7q6uhwkZacK6h47OzuJlDflv2u1Wgkj3nb9O3HiBHp6emA2m9HY2Ihly5YhJyeHFABtk9TDw8PIycmBXq9HUFAQkS+vra3FDz/8gBdffNFObeD69euoq6sj3TwZGRmorKzElStXEBoaSrzQqOsuLy+HTCYDn8+HSqVCbGwsbty4Qd7J6Sapqe8JCQnBggULcOzYMYSGhqK7uxuurq5kD6Q+Z+u1W15ejvDwcOJ7l5mZaTd+47tFnOULPv30U9TW1mLPnj1IT09HYGAg+vr68OCDD5IxGI8DBw5Ao9FApVIhNTUVEokEjY2NyMvLA4vFciieq1QqNDc323WIbtu2DW+99daExSsOh4Pw8HDodDrQ6XSIRCKyhgL/Xqe0Wi2OHDkChUIBBoOBkpISpKSk4ODBg0hISLBT4uBwOMjMzERWVhby8/NhNBoxf/58hzMw5RkOAL/85S9htVqh0WiIl8/96gTo6+sDi8VCRkYGWlpaoFQqsXXrVoSFhZE46l5hKwmn1+tx69Yt+Pn5gcvlgs1mw8PD40dTD6DmrK+vLxoaGvCPf/wDfn5+EIlEyM/PJyRo6pqfeuop8Hg8rFy5EufOncP333+P6Ohosk/aJsiBsf2CwWCgpqYGeXl5MBgMGBwcxMcffzwtkoNCoUBfXx8uXLhASJMGg8HOK3w8oXh4eBh6vR4bNmxAe3s7fve736G2tpYokPzYoNPpaGxstOs0HR0dxcWLF+0+Z7FY8N1332HOnDk4ceIE0tPTUVBQABaLZVcs7OzsJPtZU1MTCgoKsHDhQsyePRtHjx6Ft7f3hN1bxcXFeOedd+zelzfeeAPp6el2BK/BwUGUlpZCLpcTe4XCwkLExcXhv//7vwmJ7V7fB2rtMJlMJN9kS+ayXbMHBwfxww8/EPlJymf0+PHjCA0NtZNunQ4o+WgKlPIUFetQ92ZLurjb/doqZOXk5CAlJYXEWg0NDTh//vyMCm6217B69WpUV1ejra0NwcHBKC0tBZ/Pt1OGEYvFuHTpElxcXBASEoKUlBQMDg6iqqoKWVlZ+POf/+y0GHXmzBl0dHTAarVCq9VCrVZj586d0+5m/hlTx8/Fq58YqAVJJBLh0qVLWLRoETFAtmWOjA82NRoNMYelGE9yuXxahsDjYTab4eXlhaKiIpKQa2lpcWokO5UgmApEbeVKAOcLXmFhIQICArBs2TIMDAwgKysLoaGhiI+Pd/h+W7BYLKSmpiI0NBQdHR1gMpmkY+bHYpTk5+ejpKQEXC4XTU1NSExMhFQqRX5+PiwWy6RSIvcT1AHr7bffhpeXF6qrq/HXv/4VjzzyCF5//XWHz7e3t6OmpgZqtZoks2UyGZFVcDb3srOzsWnTJkRGRkKn0+HKlSs4ePCgg4cQ1RlBsfUAkMP2eJSUlCA2NhZr166FSqXCH//4R6Lt7uXl5bRQOlVoNBocPnyYsPAPHjyIuLj/x96bh0V53e3j9wwzwzDDDDAMMAiyySYggqCIGneJ+66x2cxmfJs3TdI3adMlb9+2aWKzmbdX2zRNmyZ1iTHRNE0iQcVdAZFNdgHZYVhm3zdmfn9wndMZZkAYhNfvr7mvK5eJgZnzPM95zvmcz+f+3HcqTeIQPX4CpVKJoKAg+Pn50Q40wgbMyMjA119/DeBfm7JAIMDevXupp43NZoPBYMDAwAB0Oh2VbCP38vbt23jrrbfQ0tKChx56CDweD2+//bbHYD04OJgW+Xbv3o2KigpqVuoJn376KbhcLmbMmIHy8nI0Njairq4O2dnZeP311z12M7LZbDQ2NlIWiUwm80oSgtwPuVwOi8Xiprv9y1/+0s1UmaC0tJR2N/r7+4PH4921w1d6ejpEIhHKysqQlZVFuzYmuzbI5XK0tbXhjTfeADC8fh08eBAvv/wy5s6dO+aaNRWoqanBO++8Q//74YcfxvPPP4/09HQXGQqLxYJPP/0ULS0tCA0NhVqtxsDAAJ577rlRpS0uXboEk8mEtWvXYmBgAEeOHIHZbMaaNWvw0ksv0Tk+VcWSvLw8aLVa/POf/0RoaCiioqKg0+mo1rzz95Lnun37dhQUFKC0tBRcLhcKheKOHi5jweFwoLS0FI2Njbj//vvBYrHQ0NAAPp+P+Ph4j6x/jUYDuVyOLVu20L9bs2YNnnvuOWzdupWOtaSkBI2Njejq6qKSHvHx8RCLxbSA5XxtwPDBgpjs9vT0QKvVwmq10s6Y6WRSTgQajQYtLS1jyogZjUY0NzdTlnJaWhoCAwPB4XBG7a4gc5d0u4wFch/PnTuH5ORkpKSk0PW3trYWAGjCmYyFz+dTjffu7m4kJiZCJBJNuhDR2dkJiURCE4AffvghvT/Oe8Lg4CDCw8Ppumi1Wikr/NixY2hpaUF8fDxdX1NSUu5oND/avREIBMjLy8P58+fR09MDhUIBuVzu1dzS6XTo7OxEVFQUvvrqKypT6uvrC4fDAbFYjPvvv5/+PJ/Px549e6BQKNDf34/Vq1fThIFarXbppHQeh1wuR0dHB1gsFmw2G5hMJmw2GwoLC7F69Wqvi7kqlQpWqxUJCQnw9/dHZ2cnmpubcfnyZQiFQuzbt89jFxVhpDp/J4vFwpo1a6a8qGy32zFr1izqr9HV1QWTyUSTLr6+vvjhD3+Ivr4+zJ07F0uXLsWlS5eQk5ND2csHDx5ES0sLZsyY4eZrAgzH9iwWC3V1dbh69SrsdjvUajUyMzPxk5/8hI6F+KeSZLdEIsHWrVsnzTwHgLS0NCQmJqK4uBhXrlyhsoH79u1zKfbn5OTgd7/7HcxmMxQKBXp7e9HX14fa2lp0dXVh6dKlmDlzpkvXh7Nf2IcffogFCxbQbiZSABt5P/bu3QuFQgGpVIra2lrIZDJwOBy8+uqrXs0/LpeLZ555hsoq22w2mEwm8Hg87Nq1a9SCLIvFou9+cnIy/uu//ot6WgHDCb433ngDSUlJKC0tRWBgIJKTk2lRYKxnQ84HW7ZsoT9H4nPSyUbuy9q1a/H6668jJiYGQqEQKpWKkmg8xV/Lly/H+fPnMXv2bJw6dQoZGRlYt26d2xjI761fvx4CgQCrVq3C4cOH8ec//xnz58+nXSoT3QOdY9iIiAgEBgbSc7hKpfLYZVtUVIQXX3wRkZGRqK2txW9/+1ts2rQJzzzzDHx8fFzG8Nlnn8FoNEIkEqG0tBQ9PT0oLy9HeHg4fvKTn7h115w5cwbbtm1DYmIi6uvr8dZbbyExMRGvvvoqxGKx23zq6+tDeno67T5buXIltFot9efxFjabDUNDQ2Cz2Vi5ciXmz5+PtrY2rFu3DhKJxO2dIV5QH3/8Mfz9/bF161Z88sknHuerxWKB0WjEyZMnkZycTM9lhIgCgHr1FBYWIjs7G8nJybDb7W5yuc7g8Xh39DR0htVqdekQ9fX1RVtb25jnEPJOt7a2oqOjg3bdWiwW2Gw2PPnkkwgJCUF/fz9UKhV+9atfARhWpjh48CBef/11REZGgsFgoKurCxUVFQgKCoJIJMKyZcuQl5cHLpfrIktGUFBQALFYjIULF6K1tRVCofCOijgTAbm2kpISREZGYtGiRW4ES29jTPLZnZ2dqKmpATAs7UgUIPLy8u6ahP2dQD4/OzsbFosFLS0tLmfXke+kXq9HaGgoeDwe9uzZQ/2pRpsnhETtrc/lSFgsFiqxGRQUhIKCAtox0t3djfXr19OfJfdPrVaDz+e7SIxrNBrU1NRg8+bN05Yns1gsaGxsRENDAyorK6mHmlgshlwuR0lJicv4tVotdDodNm/ejNLSUjz11FNQKBT44osvXD5XrVbTgkhRURESExOxbNkyqnbhCWTtJLmB7Oxs+Pj40LVrJGGioKAAp06dQnp6OtasWUPjAYFAAJFI5NaBNF74+fnh/vvvxx//+EeqFqFUKj1aJnR1dcFsNtP46ssvv8SxY8fwi1/8AjNnzvQ650A68CsrK7Fjxw4wmUxcvXoV/v7+yM7OHjVvNx4olUoUFhaivLycyo8TX8OGhoa7qkpFCsV8Ph+dnZ2IjIxEXl6eyz555MgRiMVicLlcKrNfXFyMrKwsvPHGG6PuF5cuXcLrr79Ox6tUKvH6668jMzPTzZbhO9xdfFe8usfgvNCRdn/nFvGqqiqq4en8ggsEAsTGxiI/Px/AsHzE6dOnkZSUNOkxSSQSzJ07F5cvX4bNZsPJkyfR3NzsxpIkbAHy0o7HQ+ROBzciVUbMxS9fvuzGYPIEo9GI69evQ6FQQCwWU+nBWbNmjbpx3W1cvXoVGRkZyMjIQF9fHw4dOoTAwEDs3buXdjZNB4iGKyn4JCUlISwsDJs2bfJ4eN68eTPq6urQ0NCA8PBw3Lx5E1euXIHNZoNGo8Grr77qUihRKBSw2+0urJedO3firbfemtS4DQYDTT6Slvrt27fT65hMYEWYz1wuF35+fmhqaoJaraZFJolEgieffJLeH+cE2ciWZrlc7iZHwOFwoFKpUFBQAKFQiODgYMyZM8ct+CDXIBAIoNfrwePxUFlZidTUVEilUpfis7OhNpEpuXXrFoKDg2l3nCcMDg7SYgoA7N27F7/5zW/cWMVkHmRmZqK2thY3btzAnDlzkJ+fj76+Pq8YPOT6fH19IRAI8PnnnyMjIwNDQ0Ooq6tzC4Cc5W0sFgsKCwvB5XJht9uhUqmwd+/eSa9pJpMJZ86cgVQqRXh4OHp6eiASiRAbGzvpYF2j0YDH48HhcMBisSAwMBBJSUmYO3eu14zEycBoNKKlpYUy7YlH28hxDAwMoK6uzmWeNDU14ciRI/if//kfj5+tVquxZ88eSCQSJCcno7i4GJs3b5421tGMGTOg0Wig0+lcivCrV6/GH/7wB5efJcSKrKwshISEoKWlBXq9HhkZGUhJSfF6PSE+IUKhEF999RWGhobQ19cHhUIxqk8I8XosKCigzL/GxkbK7CJjaWpqQnBwMF1r2Ww2AgICEBkZ6bL3O49bLBZj9+7do17PvVq8Gk+S6MaNG2htbaUH/8LCQpw8eRJisRhBQUF45JFH3NZBch8qKytRX18PFotFpUbYbDZWrVrl9i4olUqkp6fj9u3bNPFjMplcniMZCzlUl5aW4uTJkxCJRKOOZSIgiUWNRgMulwsWi4WsrCywWCwYjUa6L4zlf+N8eJ8syPszb948xMXFobW1lRYRnWUJx4uAgACsXr0aTCYTGzZsgNVqdUmijPQkYDAYtIuwq6sL8+fPp8xJjUaDuro6lzGQ526z2eDr60vXemBYuthbWUfyuT09PZgzZ45L13BpaSl0Oh04HA6+/vprF3legtHW/8n47Y0XLBYLq1atoskMEqeTe0/iGqPRSIsJQUFBLj57HA7HI4HOYrFAKpUiODjY437h3JFEYpi8vDyIRCLI5XIqlTwZkFgtPz+fdrGsW7cOdXV1aG5udpsbLBYLDocDLS0t1CfLE5zHRT4jLi4OtbW1uHbtGmw2G1paWhAXF4e//OUvsNvt+NGPfkR9vnJzc8eU2/YGgYGByMvLg8VioYnS0QrmVqsVV65cwblz55CdnY2srCwUFRWByWQiPj4eGRkZYDKZ+PGPf4zu7m4oFAqsXbsWvb29aGxspJ5/Y3VeKZVKSiYYea8iIiLoWujj44PNmzdDJBLRYqFIJHLr0iHQ6XRoaWnBypUrsXLlyjveF71eT99zg8GA/fv3w263T2pukWeUkJCA0tJSfPLJJxAKhWhqakJjY6MbucdisYDNZiMyMhIOhwNpaWlu7HVntLa2Ul9mYDg+//GPfzyq9DqTyaRnrSVLluDYsWN44YUXRp1LQqGQkgUbGxtRXl6OhoaGUb20xosrV66gpqYGISEhVCo3ICAASqUSWq0WkZGR8Pf3p+NatWoViouLYTAYqHyTWq32GM8zGAyEhYWhpqYGHR0dsNvtMBqNiIuLox1JaWlpiI2NRXt7O+rq6vDRRx+huroaubm5LvvSZBASEoIVK1agsLAQsbGx0Gq1d+wQJde7cOFCZGRkUKWR0tJSKvkODO9bDocDWq0WwHAhIyUlxWXPNplMUCgUsFgsKC4uhs1mg1gshsPhgNFoRE5OjstzJLE+MCxtmpmZifvuuw82m82taDoZBAcHo6mpido9EEKqr6/vpL/j3LlzSE9PR05ODjQaDSVbjOximko4x+Dz5s2j99jhcNDuVeBfcp9HjhzB448/jsjISAgEAnR3d+Pw4cN4/vnnPX5+WVkZ7R5/4YUXMDg4iMHBQaoIMVGIRCLk5ORQXzaBQEDzMkSWkIDcv8jISKxatQr+/v7IysrC4cOHAbh3aE017HY7zGYz2traYLFYUFBQAJ1OR4uWI9dXjUYDPz8/6ifc1NQElUpFi14kDkhKSsK3336L1NRUlJSUYN++ffQ8oVarxyTjbtu2DWfOnEF3dzf8/PzQ0dGBOXPmuMWlK1asQFBQEEwmE7q7uxEaGopbt27Rwrq3YLPZWL16NUQiEVpbW2EwGJCZmUnP1s7vgFqtpqRqEidnZGRg5syZkyqOkg783NxcfP3111QCtbW1Fe3t7R478McLBoOBWbNmQSaTwWazobu7G/X19VAqlcjKynIhdk4WQ0NDMJlMiImJQXp6OjgcDrRaLX3+drsdMpnMhVy1Z88e/OlPfxrznGCxWODr60vVIgDQNfa7wtXU47vi1T2K7du3Uz8bnU6HpUuXQqFQQK1WQ6/Xu70cwcHBWL58OU6ePAmDwYC3334beXl5d0V2i3iKhIaGoqWlBUwmE08//bRbwv78+fO4du0aQkNDERISAofDgaioKERERCAqKsrtcMVkMiGXy9HT0wMej4fIyEi3wlJzczN+/etfIzY2FqGhoaiqqkJ0dDRYLBZ8fX3dPBqcNWv1ej1YLBaampoo0/Tll19GSkrKtMgnWa1WyliVSCT4/PPP8fzzz0/K1NQbGAwGKJVKHDp0iJrLM5lM1NTUwOFwICgoyCVgzszMdElYjMRItpe/vz8iIiJw8uRJJCUlgcvlorGxcdIa/yaTCadOnYJEIoFQKIRarUZraysNLOPi4rzemAUCATZs2IBbt27B4XDQ52QwGGA2m+nnkjlitVrR2NiI999/HwwGA3w+H3w+H2FhYSgvL6eHczKviouLcePGDQQEBECj0aC2thb19fXYtWuX23vjcDiwc+dO+Pj4YO3atfjkk0+Qn5+PlJQUl2DJ2VD722+/xdDQEKRSKeRyOeLj40c11Cb6y/7+/ggICIBIJBrT+y0mJoYapba2tsJms+Gxxx7zisFXVlaGlpYW7NmzBzt27MCFCxdQUlIClUoFFotFC2IkGCN/ZmZmYtGiRfTQajQaodFoJqUjTJ5NQUEBent7kZiYCC6Xi5qaGjQ1NeHhhx8e0/NlPDCbzdDpdDh58iRYLBb6+vowNDSEiooKKqfjLNU3lTCbzdQAd2hoCENDQzAYDDh8+DANcrdt2wYGgwGTyUQPBMQc2Gq1jvl+tbW1UYkTiUQChUIxLdflDJ1OB4fDgYqKCrp/NDc3w2g00p9pb2/HJ598gtDQUPj5+SEkJATBwcGU3drf3z9uL8WR8OQT8v3vfx/A6D4hIpEI27Ztw+XLlyGTyWAymWAymbBx40YA/3oHHnnkEZf/dsbI/Ws0lhyPx8O8efNcpOPuRYwnSdTZ2UljCwBUbi4vLw+ffPIJamtr3QpGRML1yJEjyMrKAp/Ph8lkglKpdPMTcS7e37hxA7W1tUhPT0draytMJpPLmknGQvY4rVaLXbt2jTmWiYDL5aK1tRUnTpwAh8NBW1sbAgMDUVhYCJPJhPnz5yMsLMwr/5uJor+/Hzdv3kRcXBztrDYYDLDZbOjt7aUehhOBVCpFZWUlAgMDERoaSpmqPB7PYyJepVKhoaEBV65cgdFoRHx8PCwWCyQSCS5fvkwP2eS9cPbmWLZsGT799FMkJCTAYDCgt7cXixcv9vp+AMPv2+3bt2lHCoPBwM2bNxEdHQ0fHx83hi7xpA0LC6Ox7HRJIDnDx8cHPj4+kMlkqKysBJ/Pp8QmEpd0dHTgZz/7GSIiItDW1gaNRoPY2FiEh4ejurrabc8Ghou5UqmUFhisVivYbDa6urrQ3NyMjIwMiEQilxjm1KlTsNls6Ovrg1KpHLXYP16Q8bS3t6O0tBQhISFYvHgxdu7c6bHYf/r0aZSVlWHmzJmoqqrCrVu3sHbtWggEAgwNDY35fDZu3IgdO3bA4XDAarVSU3O9Xg+z2UyTm21tbfj0008REhICDocDJpNJPUm8TVQ6XwfZq8dCQ0MDSkpKsGbNGtTW1qKpqQlBQUHg8Xg4efIk9Ho97rvvPsyaNcvrfcLX15fKTQcHB4PNZsPHx4cms2UyGWQyGaKiolBbW0slWP39/cFisWAwGFyICs7eMF9//TUyMjJgsVjA4XBQXV2Nq1evUj8u8vMnT55EWFgY7rvvPjgcDtrVw+FwkJOTM6lCvt1uR0xMDDQaDWQyGY2jVq5cSTuDneXg1Go1jh07Rs+zPj4+aGhooOx9571BrVajtLQUQqGQxuek8DVy3bZYLOju7saRI0cQEBAAPp8PHx8f9Pb20q6ikZL6q1evpu99V1cXvvzyS6SmplLvJW/PwTNnzoTJZAKbzaYkErFYDIPBALlcjscee8xljhNfY71ej4iICBiNRqxZs4YmQJ3HQZQrfH19afJxcHDQjZHP5/ORmpqKmJgYNDQ0gMPhoLGxEf39/di5c6fXSUSHwwGFQkEliiUSCVpbW2n38XjOCSPPv7Nnz8Yvf/lLujY4HA7Y7XacOnUKAKhfTmFhIXQ6HRISEmgnd0BAAD744APweDzk5eVBJpNBp9O5dQDZ7XZaDHQ4HPT/3+29hnhqaTQahIaGgsPhwG63Y+XKlV77EjtbPiQkJEAikUz6POYtyLuXn5+PvLw8l5zR0aNHsWrVKpeC/P3334/jx4/jscceQ1NTEy5dujSqJJ1Wq0V+fj5yc3NRW1tL1YAOHz7sQh6cCIgP+5IlS1BcXEz9fTgcjptnj8lkApPJdNnzV65ciaqqKoSGhlJi9XQRLblcLrKyshAeHo7u7m6kp6dDo9HAYrFQKWNnSCQSPPDAA+DxeFi5ciXy8/Ph6+vrpqCxYcMGXLhwAW1tbVi7di0lDsvlcvB4vDELEykpKZBIJGhoaIBer8emTZs8WnzMnDkTERERqK2tRWlpKSX6Go3GUf0Kx8Lt27dx6dIl+s4Tsimfz8fQ0JDHopvdbsfg4CA9K9y+fRt2ux2lpaUwGAxISEjw6iwysgM/NTX1jh3448W1a9cgFovx1FNPUblIclbLysryaIHhDWw2G44cOUKLoSaTCVarFQwGA6+88goAUHJOVVUVJRzNmDEVQuseAAAgAElEQVSDqjKN1eywZs0anDx5ErNmzYKvry9aW1vp+zPdnnH/bviueHUPgvg/BAYGIiAgAAEBAQgODkZcXJxbQNTe3g4ejwcfHx+o1Wo8+OCD8PPzu6svjcPhQHNzM2WTCwQC2Gw2t6p+X18fwsPDER0djaGhIdy8eRNVVVWwWq1YunQptmzZQoNJu91OPY1EIhGGhoYQFBSEvLw8l0OMMxtQJpMhIyMD169fR2Fh4ZgeDTU1NXjppZdGDX6mY2Our6/HT3/6U0gkEoSEhEAqlaKsrAyxsbHw9/e/awbOd0JgYCCefPJJqFQq2l00e/ZsFBQUQKPRIDo62kXCkDBzSZHKubDgSRpSJBJh1apV+PbbbzE4OIiBgQEEBwfj8ccfn9S49+zZA6lUCo1Gg4GBAaSlpaG2thYVFRXQ6/V45ZVXvA7Ke3p6qNcHSQ6uW7fOjVlDQA73arUaGo0GWq0WGo0G/f39sFgsboFNdXU1UlJSKMMQGNZo96SPbzQa0d7eTiWdXnnlFRgMBregzVOinMgyjpYot1gstJOKJMltNht+//vfU3Ps5557zuV37HY7hoaGMHfuXNx3332U+e8NYmJicOHCBfzud7/D448/jqeffhq3b9+GQCBwmf8j55Svry+KiorA4XBoco0UHyaLhoYGbN++nR7yiJ9ga2srJBLJpArb0dHR2LFjBwwGA7RaLcRiMfz9/VFeXg61Wo2srKxpK16x2Ww8+eSTMJvN1Px23rx5MJlMMBqNYLFYLiy8jIwMHDlyBOnp6VAqlWhoaKByip6wbds2NDU1obq6GpcvX4bdbsdf/vIXvP/++9Dr9fjjH/94VyVLPGHGjBnYunUrTp8+jdjYWAwMDLhJ8gmFQloI1Wq1tHvDbDZDrVYjLS1t1C7UO2EiPiFWqxX9/f3gcrlISUmBSCRCT08PbDYbZs2aRRm1Iwu5njBynKOx5Nrb29HZ2TkpltxUYiJJooGBAZeO35SUFLoe6PX6UQ88Wq0WISEh4/ZIXLt2LT7//HMIhUIUFBRAoVBg3759LslPb8cyXqxZswZz586l60hUVBRNnMrlcpp43LlzJ959990J+99MBEVFRdBoNFQe6MyZMyguLkZsbCxsNhv27NmD+Pj4CR3W9Ho9BgYGYDAYcPXqVSoVSLTjFy5c6NYZwGazqe8iSSqUl5dT/xJP6O7uRkhICObPn4/GxkZwuVxs3ryZyj9O9H0nP79o0SJotVp88cUXCA4OhlqthtlsRmpqKsrKytzWvaGhITAYDDQ0NKCzsxMxMTFISkpCQECAi4z2VMal5PObmppQUlKCnp4eSKVSBAQE4Pbt21i+fDmefvppvPnmm1CpVFAoFNDr9ZBKpZDJZCgvL0dYWJjH5GRDQwMiIiKoVA6bzYbD4cDMmTNx9uxZAMMJMk8xDClCjBbDjBdk7j388MNYv3499Rn96quvEBMTg5ycHJf5WVFRgTVr1iAtLQ1KpRIffvgh5s2bB6FQeMd5rNfrcfbsWQQFBcHX1xdisZgSIpwREhKCvLw8Smrp7OzEzZs34e/vj7S0tGkh0Q0MDCA0NBTLly+H0WhEQ0MDnn76aQDD6hBVVVW04OPtOqHT6dDa2oovvvgCM2bMoAW1xYsXIzw8HBqNBmazGRqNBiUlJRAIBC7dkWlpacjNzaV/R/5UKBQ0yUgK2mazGTabzeX7tVotKisrqVeeVqvF5cuX8fjjj9NYf6SE+UTg7M+Vnp5Ox0eSYs7xMY/HwyOPPELPW0ajEYmJifjyyy9hMBgQHh5O57zNZkNSUhLq6uqoDB8AHD9+HEwmExwOB48++ij9bAaDgUceeQQDAwNob2+HTqdDWFgY3nnnHdodfODAAZexm0wmKpW1bds2LF68+K7EAvHx8bTYWV1djd27d7vM/5FyVW1tbbhy5QrdT9lsNiWhjgQhMKhUKqhUKphMJlRUVGDGjBlu7xgwXMTKzs5GdnY2BgYGUFVVNaluu/LycnR1dWHZsmUAgMTERCQmJkKv16OpqQk8Hm9UqWJgeL0/evQoXRdEIhH0ej1UKhW93lmzZmH37t00HheLxfQdUavVtDBIvPp8fHyQnJyMGTNmjPr8Ghsb8fbbbyM5ORllZWUIDg7G7NmzIRAIaDJ8MiDvwfz585GYmEjPwTabDXK5fNJqKAwGA7W1tbh8+TLS09MRHh6OwMBA8Hg8zJ49e1o6lJ3R3d1NYzly7bdu3cKaNWtc8iMLFiyA0WjEsWPHwOFwsH37diQmJrqs785rGpvNxpo1a6iXKYBRO2fHA/LZhw4dgsVioV22PB4P7777Lp555hlKvvriiy8gkUiwcuVKlJaWQiQSIT4+HkuXLvX6+ycDokhit9sREhICHo8Hg8GApqYm6hHpcDhgs9no+YmsO6RY6ufnR8/z5H7z+Xza1e98b318fPDUU0+N+v46HA60tbWhuroaQqEQoaGhVFFjZD6RjJ3sCzKZDDExMTh16hQuXLiAl156aUJkdR8fHwiFQnC5XJSWlsJisSAqKorGDyQudp5XmZmZ1GtSq9UiKSkJer0etbW1dP/0pnjlTQf+eNHa2goulwsOh4OmpiZ88sknWLhwIRITE/H555/Dz89v1OLvRKBSqXD9+nW88cYblJBNctcEdrsdqampqKmpoXK1LBYLhw4dogTgXbt20Z/X6/VQKpWIjIzE0qVLafHNarVi7ty5VF70u8LV1OK74tU9iKGhIYjFYlgsFnR1ddHW+dDQUPz0pz91OWQQz4PBwUFcuHABXC4XDocDbDYbZrMZq1evdjHSmwjIAnnu3DnU1tbCZrNBr9fDZDKhr68P+/fvx8KFC+kmLpVK8fLLL9ONYvv27Xjvvfewd+9eHDhwAEuWLKGLP9E83bRpEyQSCdRqNS5cuICTJ09i7969dAzOAfJ4QBb0Rx99lHZpEXYph8O5K5r644WzOaxSqYREIkFPTw+qqqrQ19eHAwcOTAv7lsvlTkjKy/kwTTR7PS3ERqMRZrOZBpazZ89GY2Mj/P39PR4wJorU1NQpa2G/fv06NbCWy+UoLCyESCTCkiVLPLZa8/l8j8ybkXA2DSct0USeZqT0FHmPiewRkaDicrke2R7eGGpzOBzs27cPVquVGnparVaYzWYYjUaPvmH/+Mc/0NXVBa1WC4PBQJP+v/3tb8c8sHmCWCzG97//fVy+fBnHjh1DRkYGoqOj4XA40NfXR5M/I3Hs2DHo9XqcO3cOISEhGBwcBAB89NFHXushO8vYXLhwAUwmEwEBATAYDNDr9fRgN5mgIzAw0EU+0xkOh4MmJ6YDTCZz1CQ66cQiUKvVSElJgb+/P2pqasDn87Ft27Yx5/zy5ctddOCdQVjSUwVnWQ8/Pz/s378ftbW1SE1NRUJCgsv74+fnh4ULF1I2ODCcbCM+BGT+eZNEnIhPSHFxMXp6erBp0yYAoMxSo9GIiooKWCwWr5NKU8mSm0pMJEnE4/Egk8no7zrvDX19fW7MSzJHzGYz9Ho9Tp8+Tdn+fD7fRdLIGb29vdi1axe2bNkCs9ns1kXjzVgmCqFQOK611s/Pzyv/m4mAzC2yvwgEAjz77LOYM2cOPv74Y/T29k64eBUbG4vg4OBxM8oDAwORkZGB4OBg8Hg8+Pn5YWBgAH5+fggNDXXz1xvpzTEez7OJQCAQYMeOHWhtbYVUKkVSUhLmzZsHAB67g9lsNrZt2wYAtHj0zTffQCKRYMGCBdRbYTrYmo2NjeDz+cjJyYFcLseuXbvw2Wef0bWex+OBz+dPKOHh7B1IYkbSvWQwGOh67E0MM1G0t7ejv78fSqUScrkc9fX1OHfunNu+bLFYkJ6eDi6XSzt0yPlkrCQp8d5Vq9XUm6inpwdxcXE4cOAAnXsOhwNCoRDz5893+f2LFy/CYrFM+jrHC2fJayLnRiCXy2knqzcg71tqairi4+MxNDQElUoFjUaDzs5OGl/GxMTAbrfDbrdjx44dVKrSZrOhp6fHo38yMBw/2mw2lJeXIyoqCiwWC7dv33ZjzavVarDZbLpm2u12bNiwAStWrIBKpcLvf/97AN6xoTUaDb744gt0d3cjJSUFmzdvRm9vL5qamnDlyhU8/vjjiImJoZ/t6+s75lrjnDjz8fHBo48+Sr3nLBYLlixZAoPB4NYxAQyvI2NJUjlLmjsntJ944gmwWCx88MEH0Ol0mD9/PlasWHHXYgGtVutRWcUZx44dQ25uLq5evUq9B3//+9/jN7/5jQspra+vDyUlJbRDoqSkBMCwR91ovr7OCA0NnbRsV319PYRCIU2ck3vp5+eHiooKKJXKMWUsrVYrlEolent7qbR1QEAALRoDw3v8aAlam81G3x1yH81m8x2VJzxJfzY0NECn041J9h0vzpw5AxaLhZUrV7qsI4QEOhm5LHKdGzZsQFdXFwYHB1FTU0NzKCPnyVSCjCU+Ph75+flYsmQJeDweVCoV7HY7hEIhjf2JMgwAVFVVYfHixdTn2tlflKw7LBYLoaGh+Mc//kHfg5qaGq+ljJ0/u6KiAv/7v/+Lrq4uqg6j1WpdzkNyuZwSsYivD+lkJx2a0wnybhUWFsLf3x+zZs3CiRMn0NbWhqCgIOj1emRnZ7udn8g+m5iYiOrqavT29rqdnxgMhtu6NFoOkIyjvb0dx48fp/LyxP85Li4OL7/8skevT7JGiMVirF+/HuvXr8f169cnPF+jo6MRFhYGPz8/dHV1QSgUYv369RgcHITRaKQ5Cue1NTg4eEwlHW89r7zpwB8v1Go1JdZdvXoVKSkpWLlyJfz9/e/6O7548eJRz3rA8Dr82GOPUZIvyZMRhYmRhHapVIqPPvoIGzZswKJFi8Ytafwd7i6+K17dg2Cz2diwYQNtKzcajSgtLYVer3f72dmzZ9PD19atWwGABr5KpXJSGyLBtWvXkJeXh9zcXJe/J4si2exsNhsuXryIBQsWgM1mQ61Wo7m5mZqLOrPtSDKaHF4jIyMhkUhw8OBB+tmTCawbGxtRXFxM7w+Rkvne9743bcm7iZrDTiWcu6mcN5s73Yux/v/Zs2fB5XJdjHNv3rwJk8mExYsXj5rYnuiYJzKm8UKlUmHhwoWUnd7W1kYPlaMVFEmAQv7d0310DsC//vpr/PnPf0ZISAg1RyVJOedrMBgMGBgYwJEjR5CamgqhUAiBQIDAwECXwMtbQ20/P78JBQT5+fl44403KBOeGLpPtHBF4O/vj/j4eHz55ZeQSqU0yWEymXD//ffTIIZgaGgIZWVlePfdd9HR0YHXXnsN9fX1qK2tnVQy1pmZ/dlnn+HSpUvg8Xjo7u7GnDlzaLJusuzBkSatzh2L0y0V5cxkJmMB/iUfRdbZS5cuISwsDKtXr3bpFhwLY60pU1m4cv7O2tpaAMOdL6MxB//xj38gPDwcK1asoGzUu9X9NhGfkNbWVtqJ57yO+Pn5ob6+Hnq93usC01Sy5KYSE0kSbd++HR9++CFkMhnmzp0LHo8HFouFyspKBAUFuRVqybWSInVRUREaGhpgtVqh1+uRnJyMPXv2uPyOxWLBiRMn8PTTT1PCi0qlQlFRkYtp9ETH4g3IHLHb7S5+eSPJJBPxv/EGMpmMzh+Hw4GcnByaDFEoFFSOZSJza6KMcmB4X46NjcVXX32FgYEBKq3C5/NH3fumypvDaDSiqKgIOp2OXkd1dTWSk5NHvffOyRaShCUSd/n5+YiPj6dSoVMJItFnNpup34rFYkFHRwcyMzO9SvCLxWLcunULGRkZdI8jf8rlcho7eBvDjBekQ0MsFoPFYiEqKgpLly71WIhraWnBf/7nf1KFi7q6Onz66adU3iw3N9dlHXaWsrPZbNi9ezcEAgH279+P8+fP059z7hyqrq5GT08PAgICwOPxIBAIUFZWdldYxeOFzWZDVVUVlboMCAhAfn4+AgMDUVtbO2Z39XjgcDgQERGBqqoqdHd3QygUIiEhwUWynslk0ns58lnodDo3H1ky/5KTk9He3o6CggKEhYWhqakJ8fHxbus2kaEm4/H396dJzr6+PpexTnRuf/jhh9SzVqlU4sSJE2hoaICPjw82btxIE8HOn+vp7OIpBmQwGGN2p3silzl/Nrke8o9z8YCMp7u7GyKRCMXFxbBarXj44Ydx8OBBLFu2bFJnqatXr4LFYiE4OJiSDvh8PthsttsaaLPZoFAosGLFCpw9e9blPOL87x988AHq6+sp0TUpKQktLS1Yt24dsrOzPd6PqcDg4CCVf7LZbGCz2VQK1Wq13vG+cbncUf2OnOEcBwL/OheSOXLgwAHodDpERkZSlRqZTDZqJ9VEyb4TxdmzZ/Hiiy+6nYPLy8tRXl6O559/ftLn8+7ubvruEhgMhmkrXAH/2qs3btyIL7/8khbtmpubcf/994PP5yMxMRFvvvkmtFotZDIZ9Ho9cnNzKZE8MTHRRW6wsrISUqkU69evR1ZWFs6cOQMOh4M//vGPMJlMLh2W3o5ZJBKhv78fJpMJfD4farUaDofDJQFvNBppHsLhcFBPqak+s90JOp0OaWlpuHHjBvh8Pt544w0cPnyYxigjz0+EIMLj8VBdXQ2NRjMpgh6Zyx0dHeBwOC5qRM7w9Nlk/SVrM4PBoEoFE4Fzsc1msyE6OhoCgcAjgc553J7WxZE5qYni7bffhkKhmFAH/njh7Ed2/fr1CfmRjQdkDsjlclr0nDNnDs2tzZgxg5J2iITmeBETE4Pt27fj8uXL6O3txfr16+8KSfA7TAzfFa/uUTizHzgcDsLDw/H1119j69atLgE4eeGJXIfJZKJ65nfSQr8TyHeQdm0StJGFemQ79IMPPojCwkJ0dnaCy+VCJpMhJycHQ0ND4HK5LhuoSCSCUCiknikOhwONjY1uiWxvYDKZcOXKFTz77LO0O8hoNFKvp39HeHPd/f39uH37Nk0ukkQRQXt7O2XR3rp1C5cuXUJOTg6SkpJw/PhxiESiSR3SR86vu4menh4qaxkUFIRr164hIyMDnZ2dAIblyEYWGjx1oI02tvDwcOzcuRONjY0YHBxEYmIi7S4gqKiogEwmw4IFCxAVFYWOjg50dnbCarVSJrNzMssbQ+2RY3U+7HrC0NAQNmzYAIvFQs3n2Wz2mLq/Y2FwcBCHDh0CMNwNGRISQgvyKpXK45h1Oh24XC71ktDpdJBIJDh8+DB2797t1TicceLECaxduxadnZ3QaDRYvHixG9PfWzAYjGlnro2F0SToRga7PB4PnZ2d1DuBy+W6dCp5wsjEnqfvmWr4+fnh5s2bKCoqgkQigb+/P3g8nguTWy6XU5botWvXMG/ePMTGxtL9bDLPayLJArlcTpmYpCPTZrOBw+HAZrNNar+eSpbcVGIiSaLQ0FBs27YNpaWluH79OpVgsdvt2Ldv36jsw9DQUDz33HMwmUzQ6XQAhg/wniRiVSoVurq6wOVy6QGIyWTiypUrLsUrb8cyEZAk+Hjm53j9b7xBbGwsSktLkZycDAaDQd8li8UChUIxYVID2YMmwignz+Ljjz+G1Wql8q7FxcWQSqXYuXOnxz1Ko9FQI+jQ0FCqTOCtNwcZ+4cffggOhwNfX190dHRQGcT//u//HvVzR3a0M5lMxMTEYObMmVixYoVbAn+qkJKSQn26mpubcfz4cXR2dk7KH3fTpk04fvw4/v73vyM1NRUBAQHw8/PD6dOnERYWRou5k41h7gQul4utW7fCarXSYuVoOHToEGw2G8xmM2XZDg4OQi6Xo6WlxY2sR569UqmEQCCgYwaG1662tjasXLnSJSbUaDTo7e3F4OAgHA4HBgYGIBAIaNw8HevxunXrkJmZSburiQR7Z2cnfHx8qISmt2AwGPj888/R399PPYcuXbpECw4EpAhPYgWbzQYul4tLly7Rn/MUT69duxaLFi1CZ2cnduzY4ZGQSfb+f/7zn9iyZQv1gFEqlbh58+akvFJ7e3vxzDPPUP+lRx99FC+++CLttPSEiZxdiKQogXN87ul3J3KWM5vN8PX1xcWLF3H27Fns378fM2bMoN5rk0F7ezuVYBIKhThz5gxd15lMJp544gk6fovFgsjISFy7do1KN5WXl7slZePj49HV1YXOzk7cd999iI+Pp95p0wk+n087q8kaQv6Uy+V3LLLbbDbU19ejubmZnp+4XC5mzpzpQpy6k0T0li1bMDAwMGWdVBMBUeFwllYn4166dCntJPIWFosFMpkMp0+fxsaNG2EymcDhcKBUKvHKK6/gT3/60926lDuCXEdkZCSeffZZNDY2wmQyYdu2bTRu1Ol0dP0ka2h3dzciIyOpzJgz6aijowMGgwEAkJGRgfj4eLS0tEAoFE56DSZdrcS+gcgxl5WVuakAdHR04Oc//zkiIyPR2toKvV6P2NhYBAYGQiAQICcnZ1oLWWQOJSUloampCR0dHTRX0t/fT1UNPJ2fCFlraGho0msEeU5z5syBwWBARUUFRCIRJbH5+/vf8b7cjfwiifetVuu4SHBkv7jbeTI/Pz9ERERMyrt3NEzGj2w8IM8hMDAQa9asgcViQVtbG3Q6HaRSKebPn4+HHnrIrdDpTAwZLU/GYrGQlZWFiIgIfPTRR/jDH/6AefPm0U7HmJgYr4ne32H8+K54dQ+BvEhVVVU4cuQIoqKiEBISgsDAQHR0dHgs7JDfOX/+PBoaGqDVaqkkhV6vx8svvzypCjkwzFyrrKxEc3MzgoODqX42YVk6bz6RkZFoaWmBXq/H0qVLERUVBbvdjv/+7/+mn+dwOBAaGopdu3bhzJkzqK6uRl9fH0JDQ/G9730PwOQ2AavVSoso32H4AMPhcOjB0TnoHAmyAfb09OD48eNQqVTQ6XQwGo1QKBRITU3FL37xCwDDDAnCOiwqKkJSUhKWL19O58fdAhkrOeTdjQDhgQceQHd3NzVXTkhIQH9/Pw4dOoS+vj689NJLLlIgI6HRaKg3gieZQYvFgqamJgDD2uZcLhe3b99GXFwc/bzOzk4YDAYEBgbiBz/4Af1du90Os9ns9p2TZdWNVbRy/m4Wi4V3330XixYtgq+vL5Xb9EYKi/hIpKWlTUgSbdmyZbDb7cjKysLRo0cpU3+ysNlsqKurw+7du6dEQpQceFksFvUevBuJgsmCFAJ9fX1d1mwCHo+Hq1evQi6XQyKR0MLKqlWrxiUrNN1FEfJ9AQEBMBqNOHv2LPh8Pux2O1QqFfbu3UvXf6PRSPdOh8NB36HJSJx4g5CQEHR1ddHOZOBfbEeZTEbntzf3cipZclOJiSaJkpOTER8fD41GQ9mld0reEA+oxsZGLFy4EPHx8VCpVB7ZciQR193dDYlEAiaTSck4I+HNWCYKBoOBxsZGcDgcxMXFwWq1wsfHZ1pJOFu3bsWRI0fwzjvvICkpiXYEFxUVITU1la7r4523DAZjwoxy8tk1NTV47bXX6PPYsmULfvSjH2H16tUufgTk/mRlZSEzMxMWi4XKmXV3d3t9L8g4bt26hTfffNNrNrjz8/Px8ZmUdNtEv3OkjF1ZWRl2795N10Vv5lZISAjWr1+PgoICnD17lvr75eTk4KGHHqLPa6o7A3Q6HcrKynDjxg3ExsZiz549aG5uht1udzsPkE4VNptNyQ5jkefIfUlJSaHJvrCwMPztb3+DQqHwKBE1b9485OTkQKlUUhKO87ozHfvmeCVIJ7OmlJSU4Oc//zndZzo6OvDee++5dOKN/Hzy9wwGg87/kfejv78fFRUVAIb3CpIwTk1NdbmPISEh2LhxI/Lz83Hw4EEIhUIEBgZCKpWCzWbTZPJE7zchhA4MDAAYjpPEYjHS0tJgMBjAYrHGTGiS7xurG2Ay5Bmj0QgOhzPqZ5Brr6+vR3p6OqKiotDX10e7vSaT8Fy7di1sNhssFguGhoag1+upSsNI9QEul0sTlg6HA5988gkGBgYoqYZg+fLlSEpKQmVlJcrLy9HR0YHm5mYqcT1dceb27dvx17/+FTKZDOnp6RAIBLSTUigUjiqLT55zXV0drl69it7eXhgMBoSGhqK2thYPPPAAYmNj3ebD4OAgmEymG+mF+CDfC9DpdG7yvATExwnwbk6ZTCacP38eJSUl0Gq1OHLkCJWRNZlMlFw4HbLXxCPv4YcfxoEDB5CYmEhj6Pb2dgQHB0MikeCbb76BQCCgfrmffvop2tvbwWKxkJCQgLVr17rEB1qtFjqdDu3t7bBYLBAKhYiPjweTyYTRaASXy/V6fpOC8eLFi6nSSk1NDXJzc906gJzPCgaDAb29vZDJZOjt7YVUKkVmZub/SfFq1apVKCkpQXx8PLKzs2E2mxEREUHftak8PwH/mlt9fX0oLy+H3W6ncthmsxmLFy9GcnKy2/wmXaX+/v7U75PNZns1T19++WXqUdne3g6tVjvuwiLp/DKZTJS8ca+S9b31I5sI7HY7wsLCqCKZJ4y8P3e6X+TZ9/X14fz58+DxeGAwhr1sNRoNenp6sGfPHixduvSek+j//xu+K17dQ9BoNLBYLJBIJHjggQcwODiI4uJiyGQybNmyhXpYOL8Q5N8/++wz/Md//AdiYmJoQGkwGCaVTCELdHZ2NnQ6HeRyOU246/V6ZGRkoLe3F+fPn8f27dtx8OBBxMXFQSwWIzAwkDKRnQ+E5IUuLi5GQEAAnnrqKXR2diI8PNxF59kbkIVFJpPh1KlTaGxsxOzZsxEUFITAwEDMnDnTxXT93wX5+flYsWIFKisr0dvbC5FIRD0/OBwO4uPjaXKBPPO2tjbY7Xb8+te/dvks5+fj3PpbUlJy11t/geGgtqamBn19ffDz83PxJpiMr5azdI8zHA4HZf4DowdC3377LWbNmoW4uDiUlJS4sPLtdjvee+898Pl8sFgs6hNns9nwk5/8hP6cVquFVqtFR0cH9Q7jcrnw9fWl0kZ3E2q1GlqtljJEnIMG56FkizkAACAASURBVKLltWvXsHjxYgwNDUGhUECn00EkEnlVvHr++eddAviR77en+xsQEEDXuj179qCwsBA+Pj54+OGHJ/z9I2G1WsFisfD+++9j7ty5EAgE1FdnLPmW8aKgoIAeTDQaDcRiMX2uhLEzXUUT8kylUinKy8vR2dkJu90ODocDk8mEdevW0USiv78/du7cCYvFAr1eD6vVCpVKNa6xSqVS9PX1ISAgAEFBQRAKhVPefUbmTWZmJjWwNRqNMBqN0Gg0Lkzre4VpuGvXLrz77rt48803kZmZiYCAAFgsFtTW1mLmzJn0gO7N4WsqWXJTCW+SRCwWa1zFOBJrFBYWor+/H2VlZZBIJIiPj8fRo0eRlpbm1g0rFouRnZ2NEydOID09HUqlEs3NzVixYoXH7xjvWLyByWTCxYsXcfv2bRgMBvzoRz9CV1cXpFIpFi9ePCXf6Qn+/v7YsmULioqK0N3djaamJigUCixcuBAbN2706jMnyign70RISAguXLiA3NxcsNlsKJVKsFisUQ+7UVFRKC0tRX9/P4KCgpCSkjJuWdTRQEgVTU1NSExMpEmCyRBrpsPr6sSJE9i0aRMuXLgAs9lMi4QrV66kzO3JHLbj4uLwzDPPwGKxwGazTauUChl7dXU1WltbER0dTYvizc3NaG1tRVJS0qSu0fl8ERAQgJCQEKxZswZlZWVYuHAhTTI7fz6DwcCxY8eoT4pIJML8+fM9dn1OFcizHY28NNkEC/FmGunDQTzPgOGk3ODgIIKCgqgkdlBQEKKjo1FXV4cHHnjAbcxMJhPHjx+HwWCgn2exWKBUKhEdHe02v+Lj47F9+3ZUV1ejv78fAwMDyMjIQG5urkuhbKLXJhKJcOrUKXp9HA4HX3/9NXx8fCAUCkf1u1AoFKirq6OJaT6fDx8fH8THx9NzUnt7Ozo7O6kSCWH5k3POaNBqtairq0N9fT2WLVuGWbNmQSqVIigoyIVowWQykZmZibi4OIhEImi1WphMJjzxxBNe3Q9nTCReZjKZSEhIQEBAAPr6+mCxWLBhwwYEBwe7rH1MJpPGMTKZDMXFxYiPj8fFixchk8mwfPnyaSGChYaGYvv27SgtLUVpaSkYDAbkcjkcDgf27dt3x2tvbGxESkoKFixYgO7ubmzbtg2nTp3yGE9XV1fj+vXraGhowOuvvw6dToeGhgaXeXsvIDAwEHPmzMGbb76Jxx57jN6Dnp4eFBcX044yb/YyDoeDRYsWITAwEJ2dnRCLxVAqlejr64O/vz+V1JuOZHBISAg2bdoENpuNnJwcyGQy1NbWQq1WY3BwEHFxcXjppZcgk8loZ0xVVRVaW1uxbNkypKSk4E9/+hOio6Mxb948l45dhUKBoqIimEwmWnDicDiwWCxYsWKFV/mp/v5+XLp0CQEBAWCz2QgJCcGSJUtoV+NI/+F79azAYDAQGBhI9yoOh0PJ7MDUnp+cceHCBcyaNQvZ2dlQqVSU+DTSl5FAqVTi6NGjYDAYiIiIAIPBAI/HQ2RkJBITEydE5P7FL34BlUrlVWGxrq6OytkS6VYOhzNp+46pgrNEIsHdIhQTkn5fXx+uX7+Ojo4O+j6wWCwsW7bMpauNvKOE4EaseEjexnnMhw4dQnd3N5KSkrBp06ZRuya/K1xNLe6dnfE74Ntvv6Va3RKJBAUFBZg5cybi4uLAZDJhMplGXQgzMjKQnJx8VzteCORyuZsGcW9vL03crF69Gg6HA3PnzoXVakVnZycaGhogl8sRExODJ554wsXEGAAaGhoQFxeHlJQUuoh89NFHiIqKwtq1a706ZDonOPbt2weFQoGBgQEMDAygu7sbsbGxePbZZ//tKuLp6enw9/engXN/fz90Oh1MJhNkMhleeOEFylpWq9WwWq0YGhpCaGgo1Go1fHx8wOFw3JgcU9n6S55RWVkZCgoKEB4eDl9fX9oBlpubO6ni1WjwtKHa7XbIZDIqSWaz2RAREYGvvvoKDocDXC7XpXilUqlw+/ZtHDx4kDIGbTabmw4+CWavXbvmFsyazWasXLly0sVWch/r6+tx/fp19Pf3U3kijUaDhx56iD43YFgaIi0tbUy2ykQwkpl+p8DSaDTi4sWL6O7uBp/PR1hYGObOnXvXmOmkFZ8kFoinl1gsxp49eyadRJwzZw70ej0uXrwIvV5PJVIqKioQFxfnVQHQW5BrOXr0KHg8HnJycsBgMGA2m2lxmVxrS0sLHnzwQZffLykpGbWzgMyrlpYW/POf/0R/fz8MBgPMZjM0Gg2WLVuGZ555ZsrXWl9fXxQVFYHD4YDL5UIkEiE0NNRl3PcK09DPzw/PPPMMrl+/DqlUiq6uLphMJvB4POzatWtaE5r3CiabJBoPbt68iX379oHP59OEpyeZEYfDAQ6Hg3Xr1kEgEKCpqQl8Ph8PPfTQtJJenIvOlZWVWLFiBU6fPg1geB85ffo0Fi9ePK1xTHh4OHbs2EET4ZNNqk2UUU66xnfu3ImCggL09PSAy+ViYGAACxYsGLVQcvToUSiVSnA4HDQ0NODy5cvYtGkTlW3zBkajEfX19bh16xbi4uLovAoODsZ99913x+vo6OiAQqFAfHw8LbpNR0dBfHw8TWrI5XLI5XLU1tbCYrHAaDTihRdemNQaRJ4RSZpMR0FuJKRSKRISEiCRSHDjxg0Aw0mEsTwjxgtyPcXFxbSYHRkZOWYc+sEHH9A9yWAw0Lhg3bp10/buOvtNARizkOUNOBwONmzYgL/+9a/UL2xgYABpaWkAhu8bScoplUo69+RyOUpLSxETE+PWeUX+lEqlOHDgwLjHcqfnMVH4+fnhBz/4AXQ6HXQ6HY2P5XI5tFqtR99Psi6fPHkSUqkUwcHBNO5SKBTYv38/TYQODAygsbERPj4+6OvrA5fLhUAgoHHpmjVrMHv2bDoe8tnffvst9XebM2cOZs2ahePHj2Pp0qUuCfP6+nrU1dVh165daGlpwblz5xAeHn7XEppECpLMJ09zSqlU4ssvv0RLSwvEYjFCQkKQlpZG38nR5qFYLMamTZuwadMmNDU14dy5c6OSSKYCk+msNpvN8PHxofMdGJ7LnuQrjx49iieffBJNTU3gcDgQi8X45ptvppWgMh6Q9/zMmTM4evQoOBwO+Hw+NBoNfHx8JlVgIoWLoKAg6HS6SRNMJgNi09HZ2Um7FT1Bo9FQP/Pr16/TjiE/Pz+3pDcwXAhftWoVZs2aBYVCQe0sSHHEW7LqrVu3cPLkScyePRuzZs1Cb28vFAoFlcnOzMzEtm3bvPrs6cSJEyfQ3d2NsrIyHD58GFKpFF9++SX2798PHx+fKT8/kXUoKioKqamp1AtstJ8j697AwACUSiViYmLg6+uL1tZWWixhMBjYt2/fuPckQiyeaGFRr9fjb3/7G9LT0xEQEAC9Xg+5XH5PWRhMJ8izyc/PR0BAALq6upCQkEB9PxctWkR/Dhh+phUVFaiurqbyqAwGAzqdDg8++KDL+S89PR0LFy6k5HfnPRD4rmg1XfiueHUPQSaT0ZekrKwM169fp0yO999/H2Kx2CUwJTAajejv78d7772HRYsWURaXv7//qGyBO8Fut0Oj0aCjowNnzpzBypUraQAnk8nwzjvv4N1334Wvry8tfIwscAHuRqT19fU4deoU6urq0NzcjJaWFnC5XEgkEshkMjdJE2/A5XJd2HDOzBNnDeJ/F5BNeMmSJViyZMmYP1tXV4cbN25AKBSip6cHf//735GQkAA2mw0Gg4HZs2dTmaDpaP3t7OzE6tWrp4w94iylOBr6+vrw6aef4oUXXgAwzNwICQlBeHg4BgcH6bwnB0sOh4Pc3Nw7dj5OVTDrCSS43bJlC/V50Ol0NEgia4pOp0N1dTW++eYbxMXFUbNQoVA45e+NSqXCV199hZ6eHoSFhUGhUKChoQEFBQXYsWMHFi5cOOmEmFAoxJYtW+h8tlqtUKvVLkark8HcuXMBDBsbv/baa/TvNRoNPvjgg2llUpJr8ff3x+bNm+l763A4YLPZ4OPjg7a2NvT19eHSpUvIyMiAQCCgCZQTJ06M6esAAJWVlQgKCsKLL77o8vekQDrVc+bYsWPQ6/U4d+4cQkJCMDg4CGCYCEES2vcS0zAwMBB5eXmwWCx03fy/Nkr+v8ZUy+8FBQWhs7MTTU1NtGihVqtdyBXOnRssFstlr9TpdG7s1enA4OAgwsLCkJKSgqKiIgDD5IK7kYifKJz3SSaTedcT4HcC+a74+Hg88cQTaG5uhl6vx/Lly0dNDJDkrrPMYH19PY4cOTKp4pWvry++//3vw2QyYXBwEBqNhiaLAM/MczK/Ll++jPLycly/fh2vvvoq+Hw+/vznP2PDhg13zXdxNKSnp9Mk4YIFC2C322Gz2TA0NAS1Wn1Xkj/O1z3dhSsACAsLQ0dHB4qKihAbG4uenh40NjZS34zJgFyPSCRCSUkJmEwmhEIhXcNHnrVsNhtaW1vx/PPP07/buXMnfvCDH2DDhg2THs94YLfb8dprryE6OhrZ2dlISUm563uy3W6nhaqmpib09vYiKSkJ69atAzB83yaalCP3OigoCAUFBUhOToa/vz9NDHtKyjkcDhd5ubEKKuMFg8GAWCy+I4nC07xvb2/Hr371K7eYz1l9IDk5GUlJSTh9+jTMZjMSExMhFotRUlICvV4/6lpfXV2NX/7yly7ejQaDga5zZA3q7OykPo/FxcWw2WwYHBzEN998gwcffNBrAoRKpYLJZHKRavUEqVSKkydPgslkYt26ddBoNPTv+vr6qMLCnTCaUsZUY6Kd1eReZmdnIyAgAL6+vmhpacGvf/1rMBgMt4KUTqcDi8Vy6eA1Go33bJ4iMDAQmzZtQmNjI/r7+2EymZCdnU3f/8mCKD78X8RbI9He3u7SXQUAFy9exODgIHbt2oV58+bh888/R3R0NMrLy/HDH/6QkuacJa/JejA4OIikpCSEhoZOSEL/TsjMzMT+/fvR1dUFi8WCiIgILF68GEKhEDqd7v8JUpzJZMKNGzfw9ttv42c/+xlYLBbCw8Nx+/Ztl7V+Ks9PZM2sqKhAfn4+MjIyEBERgeDgYAQGBtJ3dOTPd3V1ISsrC1u2bKH/7/Lly7BYLPDx8UFhYSEee+yxuzLG0aDVahEWFoa9e/dO6ff8v4b29nb87Gc/Q3d3NzZu3IgZM2bgD3/4g8t+TZ7jZ599htzcXCxZsoR2eev1ejcpV2ey9726Tv874Lvi1T0EtVpNmRw3btxAUlIScnJyqFzaaInPoaEhhIeHU4kcjUYDnU6HkJAQ/OpXv/JqLGazmRbQdDodvvrqK9jtdsq0IQkDs9mMixcvorKyEtu2bQOTycTVq1fB5/ORnZ3txl5ISkpCWFgY8vPzMWPGDNrV0tjYiEWLFnmU3hgvnGWCgGFN7osXL1J23/333z9t5qb3EsjiXFlZifr6erBYLGoiy2azsWrVKnq/iT+TRqNBdHQ0DAYDlEolrFYr5HI5IiIiXAKvqWz9BYY15puamhAZGQmhUAgej0dl9e4GxnO4lclkMBqNNGn37bffoqqqCmvXrkV4eDg+/vhjpKeno7GxEW+99RbCwsKg1+tRXV2NhIQEWkiOi4tz8V2YqmB25PUBw2yi7OzsO5rJSyQSREdHo6ysDJWVlbBYLBgYGMCWLVtcusumAufPn///2Dvv8KjOO99/pkgazYykUa+ooIIQoogiML0XA8Y0N3CLS9hNnGSdbLLOzd69yb2+3jiJs3nibDab65awXuMCtsEgEAaEAQmBhJDVkIR6GUmjMqNpGo1m7h88542EhG1UBmz4Pg+PjTg65z3vecvv/ZXvF4fDwZ49e4Y4ls+dO8fp06eJiIgYQkF6MzCZTFy+fJng4GDS0tJoa2ujoKAApVJJUlLSmAVzB6O7uxur1UpjYyOBgYH4+vricDhEYMXTkMvlHDt2jLVr1xIaGio4ud1uN729vZSVlWE0GsnLyxNBJ7vd/pUEagMDA4ccuKUKTU9QIw4MDHDx4kV++9vfUl9fz4svvkhZWRklJSUepay6WchkMnx8fDwuQn47YyLo96Q1be3atRQVFdHZ2cmVK1fIysoiNjZ2xGqq3NxcoqOjSUtLE5Xu77zzDvHx8R7LBpbW7IiICKqqqnjzzTfp7+9Hr9dTXFx8S4Kw1++Tnjyw6fV6XnrpJcLCwlCr1YSGhhIWFoZOp6OjowOn0znivmA2m4fpewYGBgrn8c0mQhgMBgwGA/Hx8RiNRnQ6Hampqfj6+g5xonzRPQ8dOsRLL73Eb3/7W+GEb21t9UigR/pmJ06cGJaUkJ2dPW5aVAMDA7jdbo8makjvtnjxYmJiYujr60Mmk3H8+HHS09NFxcZ4jFuZTEZVVRVmsxk/Pz+hD7l9+/YhAay+vj4CAwM5d+4c06dPRyaTUVtbK84gnqhMk8lk7Nq1i5aWFrE3hoSEkJiYSFRU1Jj2aan9NTU1lJaWsnXrVpE0aLVauXTp0pcmv3wRBgYGCAgIEOwOEnOHj48PTz755JBr9Xq90OqUcD3TwXjg+nuONJ6kbxocHMzJkyeFPpevry8+Pj5DvrmU4FdeXs6ePXuE1t+sWbP43e9+JwLi1987MjKSiooKGhoahK1jsViGnb16e3vx8fEhOzsbm83Gd77zHY4dO0ZXV9dYugGDwUBOTg6BgYHExsaSmJg4ItPGyZMnCQ4OZufOnUO+TUVFBR9//DFxcXFMnTr1llRpThRcLpfwY9jtdnbv3i2YX6TghjRuXC4XkydP5syZM2JsFRUVjUvi50TB19eXjIyMcb3n4GDrp59+SkNDA0lJSeh0OtRqNSkpKROiUTwSrl69yocffkhpaSlBQUGiukeiOJXsxnXr1gkdpmeffVZUSLa3txMbGzvM6f2tb31LvMP1mnBjGft+fn6sXLmShoYGqqurMZlMfP7556Snp4/ruXYiYTabCQwMxGg0ij1JqkS9HhN1fpLm5L333oter8dkMlFbW0tBQQHNzc38+te/vqH/8OrVqzQ1NYkEi6qqKhISEnC73RN6FpXmTV9fH1arlc8++4y4uDjBEjQRTFxfJ/j5+dHb24ufnx95eXlkZmbS0NAg1uHB55rk5GTWrFlz099rcPXWXXgOd4NXtxHmzp17U5kccG3iaLVann32WTFJxwO+vr4ieyMjI4OYmBg6Ozsxm83Ex8cLWrGDBw/S3d3NPffcw+HDhwVfd0NDA42NjTzyyCNDHPPe3t6EhYUxa9Ys4YCQHJ5Op3NcDrx1dXXMmDEDh8NBcXExs2bNoqKigoKCAsHvfydFy2UyGTabjb179zJnzhw0Gg12u53u7m4GBgaG9EV4eDjh4eGcOnWKBQsWDFnIJbFST7UZrlWN5Obm0t3djU6nE++yY8eOcXHiVVVVcfLkSSZPnszq1avp7e0FGDKPvL29cTqd7N27V4gHP//88wQFBZGTkyMOGikpKbz88suYzWaMRqPgz7VYLBQVFWEymYboLkyUMTsSbDYb7777LkuXLiUiIkJoPUnri9SmlpYW7r//fmJiYhgYGGBgYIC+vj6PBCMaGhrIzMwkMDBQ0CgCLFy4kMLCQhoaGkYdvMrLy6OlpUUcuvLz8zlx4gRJSUkUFRWxdetWkpOTx+U9NBoNS5Ys4e233yYjI4Pe3l4+//xzMjMzx+X+XxXSGOru7qahoYGcnBwxzlwuF3/+859JSUkhKCiISZMmkZqaKqpMVCrVV3ZmXrx4ka6uLuLi4vD29kYul5Oenj5hWkASzGYzKpVKaDyazWYiIiL461//ygMPPDChz76Lrw8k2mW1Wk1bWxvz588XtBHXw2q1iix76eBnt9tvSbVTbGwsc+bMISsrC29vb958801iY2PZsWMH4NkAkkR/6uPj43H7KTAwkG9/+9s4HA4MBgMmk0lob3V3dxMdHT2EmlpCQEAAq1at4ve//z2xsbGCZlCqjr1Zh6nJZKKvr4+enh5Onz4t6L3kcjn9/f1MmzaNRYsWjXhfqV1arVbYB9LeL2kkTiQcDgd5eXkUFRVx5coVjh8/LgLGUqDhkUceGRcnsl6vp7S0lKVLl9LV1UV3d/e4VD59EV588UWuXLlCZGQkXl5e2O12HA4HqampBAQE0NTURGRk5JiytKV+Wbt2LStXrhRJghaLBaPROMxR5Ovry/bt2zl58iRXrlwRuic30kiaCMhkMiZPnkxCQgINDQ1cuXKFhoYG2traiImJISkpieDg4FH1i8ViEZrH3d3dNDU1iT342LFjtLe3M3v27FGvFzKZjPvuuw8fHx/a2tpwOBz09fWNeO3Ro0dpamoiOTmZjIwMkpOTx3WNslqtyOXym3IG+vv7k5WVRUVFBV5eXsjlcpRKpdCbgr/Z3eHh4eTk5LBgwQK0Wi0+Pj60tLQMe540BtetW8e5c+ewWq0UFhby2muvMXv2bJH8Kr37/PnzycnJoaioSFT9NDU13ZAK7asiMjKS2bNnU1tbS3l5Oa2trcTFxREbG4tWqxXn+I6ODjIzM1EqlSKg7HK5SE1N5fjx43R0dHzjgldyuZy6ujqKiopobGzkqaeeIiUlhcbGRmJjY4dUkvj7+7NmzRpee+01oYmsVqvZs2fPLXyDL8fAwIAYu+NBTSaN17S0NLy9vbFYLBgMBmpra2loaGDXrl3MnTvXI7ZHdHQ0Dz30EPv27cPf3x+lUkltbS3nz58nMTGRBQsWiDbPmzePOXPmDGmTn58fjz/++DAn+GD6z4l4h8jISPr6+rhy5QpHjx6lsrKSJ5980mM+m7FApVIxa9YsPvjgAywWC5WVlZw8efKmqKXHC1JVul6vR61W3zBoOniNNRgMfPzxx4Jusr+/n40bN3Lq1CmxJk8EpDVT0rn65JNPhD6k1Wpl1qxZbNu2bcKef7tC+jY7d+7E39+fDRs28F//9V9cunSJ9PT0ESup6+rqePXVV1m0aBGhoaGCweyLbKNvyp71dcTd4NVthHXr1hEcHPyVMzng2uTp6uqioKCAvLw8UlNT2blzJ8XFxajV6lFnU9bU1KBQKJgyZYrI6AoLC0Oj0SCTyYRRrdfrmTlzJkuXLiUnJ4f58+cLKoBXXnmF6upqUWE1eMO+fPkyNptNlMqbzWbCwsLYsWPHmANYDoeDrq4u/vznPzNp0iTWrl1LdXX1bZ2NP9FQKBSEhoYO07W5Hu3t7djtdj788ENUKhVTp05lYGCAoKAg3njjDZ588kmPOPKkTSE9PZ1Zs2Zht9uxWq1YrVZ6enrGVEEnHZRqa2s5fvw4NpuN3NxcVq9eTX5+PqWlpXzve98TYzY1NZUdO3ZQUlLC9OnTcblcXLp0CbfbTWVlpchuMpvNKBQKIVwL17Th7Ha7EB4dXGY80cYs/K0fvby8UCqVHD58GKvVKhwBv//974dszhcuXMDb25uYmBgUCoXQO/MEnE6n6MvrD+0Oh2NMmXft7e1ERkaKzOj+/n62bNnC8uXL+e///m+uXr1KcnLyuByOvL292bRpE/Hx8RQWFuLv78/jjz8+ZFx4Ci6Xi61btw6hXHE4HJhMJpG5Jq3tgx0a/f39OByOG67FUh8FBwezcuVK+vr6MBgMwsEsCYRPpFNCJpOxatUqBgYGmD17Nv/1X/+Fl5fXmLT27uKbBZfLxeHDh8V8lNDT0zNkPZHG85w5c7h48SIul4uoqCh6e3sxmUzjprl3M7DZbKSkpJCUlERDQwNKpXLMTsebhbQe1tTUcODAAbRaLREREXh7e4ugd3R09IQ6lORyOTqdDh8fnyGUHU6nk/7+/mHZ7BLcbjezZs1CLpdz9epV+vr6mDFjhgge3GybExIShNNu+/bt9Pf3Y7VacTqdNDc3f2EASkoamD9/PqdPn6a3t5e2tjb2799PdHT0hAev5HI50dHRNDQ0EBISQnd3N0ajEZvNhs1mG6IBcLPrdV9fHw6HA19fX5RKJQqFgitXrnDu3DncbjfTpk2b8ODV888/LwJlUtJQT08P7e3tfPzxxwwMDLBgwQI2bNgw5mqjvLw8goKCBL3upEmT8PX1HTFgmZ6eTkBAAB0dHbjdbhISEggODva4s14mkxEXFyeoKWtqasjPz+fIkSOkpaWxe/fum7Z97HY7TU1NXLlyBaVSyZkzZ0SQx2AwMGfOnDG1WaqazM/PJyYmhpkzZw5L8pKwZcsWoW1cVFRESUkJYWFhJCQkEBYWNuozpdQnJ06cICwsjMzMTJxOp2jbjb6hy+VizZo1bNmyBaPRKPRnnE7nsHcEuP/++9m7dy8GgwGlUklxcTH33nvviBpJcE2/TqvVEhMTI7RrU1NTh10XGxvLxo0bkclkwi665557xH422nVbo9GQkZFBRkYGVquVgoICjh8/jtVqJSUlhQULFhAbG0tfX5/Ys66vlHC5XCLB6ZvmBHz33XdJTU2lpKREUFn+6U9/4mc/+9mQ6kyHw0FUVBQ///nP6ejoEDSVtzuks+F4wu12M3ny5C+sFvJE0oxKpSI6OprnnnsOq9WKTCYbcX++kcbNjXSCJwr5+flUV1ej0+lQKpU4HA4effRRpk+f7vG2jBZarZbVq1dz8OBBwsLC+Otf/8qyZcs8rn3mcrk4ffo0Fy5cICgoCKfTSWBgIOvXr7+hjRYYGMju3buprq6mpaWF5ORkQaP5wAMPTEgF8PUICwvjhz/8Id7e3pjNZmw2GyaT6WtBGTkR6O7uxsvLi7i4OMFM9sMf/hCLxTKilM7AwADx8fEYDAYOHjyI1WrFYrEA8Nprr93wOaWlpQwMDKBWq1Gr1Wi12tu6avabhLvBq9sIMpnspjI5JMP64sWLNDU1ERcXh81mA65Fkbu7u0cdvOrr68Pb2xuDwUBZWRlXr17F6XQik8mwWCwsXryYzMxMbDabcMoGBgYOKSeXHBzSuw3GsmXLsNvtWCwWTCYTKss0AQAAIABJREFUhYWFNDY2jilwJfXZpk2bOH/+PAqFgnvuuQe45gi6XhT4ToDBYCArKwuVSoXD4SArK4vExES0Wi0ajQatVjtkrLW3t1NUVCT+W11dLXQurFarx0r3JURERFBZWYlSqUStVhMVFTWiGOrNQHIc1NfXExAQwNatW9m3bx9wLVt7MCe9hGnTppGSkoKXlxdXrlzh8OHD9PT0sHDhQtatWwfA4cOH8fPzY/PmzbhcLt555x3q6upQKpUkJyezfv36W2ZMPvXUU8N+NlKlo1arFRQWISEhovzcE4HfyspKXn75ZSZPnoy/vz/BwcEEBgaSkJBAW1vbmMaeXq8XlVVut5t58+aJw5fRaByRQmy0cLlcVFdXYzAYiIuLQ6fT3dAJMdEwmUy89dZbQ/S3JFFoaf8oLS3l+PHjzJo1S3DNX7p0idzc3CF6HdfD5XKRkZGB0+kUDp3rA50Tudb6+/uzYsUKFAoFDz/8MMePH8fb25vdu3dP2DPv4uuF3t5ePv30UzZt2iTGtqTZ+dJLLw27fvHixXR2dnLp0iUuXLhAU1MTjz76qEfpV6R5efDgQVJTU5kxYwb19fWCCmbp0qUepWSDa0kYUrWQxWLh0qVLdHV1IZfLSU5O5lvf+tao9VW/DLm5uTQ1NXHfffcBf9u/TSYTZWVlJCUlDdFekf69uLiY7u5u1q5dK/7NYDBQUlIyKo0OmUwm+v36qm+z2SwoV0eCZGOtX7+e48ePExcXJ7S3HnjggQl3yikUChITE+nu7sZisbBz5066u7uBa45oad0eTTtycnLw9vZm2bJlwDWbbdmyZbz33nsEBAR4xAH1ZbqGLpeLn/zkJyxdunRMdkRfXx+FhYXCZrBarXR1dREWFkZKSgobNmzAYrFw+fJlAgMDSU9PR6PRCDu6q6uLgIAAj89fGKpbJzmJH3roIaxWK3Dz3z4oKIiFCxeK5EQfHx+hoRYaGjrqAMng5LLs7GyqqqoICwsjPT2drKws9Hr9kOoluJaAo9PpSExMpK6ujpKSEsrLy0W1/pQpU0ZVCS7ZLyqVSszvr/Lt5HI5kyZNorq6Go1GQ1BQ0BfSMEdERPCDH/yAixcvolAo2L179w1t7r6+PnJzc1m+fDkRERGUlJTQ1dV1w4BoZWUlJpMJp9NJWFgYgYGB43KOk5yyarWaJUuWsGTJEvr7+7l06RJvvvkmDz30EPX19fzTP/0TERERaDQadDqdSHooLS0VDC7ftDN5S0sLP/7xjzl//rxI9nQ6neKbDra9Ozs7Wb16Nd3d3Xz00UfExcVx//3333LNpy+CRD153333oVQqsVqtY9ZFlslklJeXc/78eQwGA0FBQfT19eHn58eWLVs8Vv0uzaPS0lJKSkooKyvj+9//Pn5+fhQUFDBnzpzbKhH6jTfeoKurC61Wy5w5c5gxYwYqlYrm5mb8/PwEFentiIaGBkpLSwkMDCQ4OJg1a9bg4+MjGDU8neTR3d3NyZMn2bx5MxERERiNRk6ePMmBAwduqCdlMpm4cOECcrlc+Ez0ej3h4eHCdzbR8Pb2pqamBqPRiJ+fHwEBAcTGxt6R1PQWi4VXXnlFVE1pNBrUajV+fn5oNBr8/f2ZO3fukN9RKBQj+shuBKPRyAcffCBYiZxOJ3a7naCgIB577LFvVCXx7Yq7wavbEDebydHS0sLMmTOx2WwYDAYAYUyMFlJViNls5sEHH8TpdIoDem9vr8imqq+v56c//SnR0dHU1tZiMplISEggMjKS4uJi4XC4fiJfT/+1YsUK/s//+T+jbu9gTJ48meDgYHp7e0XQZvPmzcJBfSctKoNpwkJDQ/nss88oKyvD5XJhsViYMmUKDz30kLg+PT1d0MolJydjs9mwWCwMDAzwj//4jx4PXn388ce0tLRw4cIFdDodvb29uN1u/vjHP46LA8DLy4uLFy+K0u7q6uobltlLOkFTpkwZol0lobOzU8yLoqIiampqWLZsGWlpafzxj38kLi6O2bNne3xjc7lc1NTUcOXKFWw2GyqVCm9vbwIDA5k3bx7wtzUnNDSUmpoajh07NkQX6Yc//OGEf/sf//jHNDU10dXVRWdnJ6WlpRiNRsxmM93d3WOqtgsPD6e5uRm4Nv8HB6va2tpE5vlYvot0IC0pKeHIkSMoFAri4uI4fvw4fn5+PPPMMx6vCurv7ycgIIBz586Rnp4+onZib2+vcDRJB2ar1fql+45cLqeoqIiKigquXr2KRqMRfbBnz54J49u22WxUVVWh0WhITEykq6uLpqYmQYF4Ox/678Kz6O3tFdmH0rhwOp03rL6QhOUrKytRKBQTXjHyRSgpKWHRokV0dHRw7tw5Fi1axKlTp4iNjSUpKcmj+0hzczNbtmwZQn360UcfkZiYSGFhIefOnRsSJBpP1NTUCKfA4HcOCgqivLwcq9VKRESEWHuMRiNtbW2cOnUKb29vUlNTsVgsREVFsX//fjQaDenp6aOqsnW5XCIIANfGkkqlIicnRxyIr/8uFouFnJwcQkJC0Ol0zJs3j6VLl3p0nZLa5HA4hK0zXntRcXExCxcuRCaTYTabOXToEFVVVTz33HMcO3aMsrIyFi9ePC7P+ioYrGkmQS6Xs2vXrjFnxUrU7Nu2bSM0NBSTyURubi5ut5vW1lb27t1LZGQkLS0t7Ny5E4CzZ8/y6aefkpycTH5+Ptu2bRs3fbGbgUwmw+12i6CDFMgarSNWYuCQdOBiYmK4evUqzc3N48KMUF5eTmhoKKtXr+bYsWPAtUDJjYLEbrdbBGklreUrV65w9uxZTp06xQsvvHDTa6Z0fUlJCZ9//jmXLl0SVeX+/v4kJSWNOI8lTaiSkhKamppQq9X09PQwY8YMfvjDHw57RkVFBfn5+WLMSpWCI6Gjo4NPPvmE5cuXc+HCBf7zP/+TadOmUVlZyRNPPDGk3W+++SZarVZo2h09epSenh5+85vfjLnCR1o7B6+HXl5eZGZmMmfOHGQyGb/+9a9FRWRnZ6f4c+HCBUHN9E2D3W4nISGB/Px8QV9aV1cnKLUHo7i4WNjex48fZ/LkycJhLiVF3i6QxtRf/vIX/Pz8yM7OZvXq1Wi1Wv77v/+bRx55ZNTzXrr3+++/z5IlS8jNzWXTpk2UlZWh1+vHvcrrq+DAgQNs3bqVixcvCjmMDz/8UJyjbhc8//zzGI1GDAYDzc3NfPbZZ5hMJqxWKwaDgX//93+/bbXee3t7aW1tpa2tjYaGBhQKhQha9vf3s2LFimGBhomANP4kXWrpmTExMURERPDKK68ADLEZpd/Zu3cvDodDVDtZrVY6Ojr4wx/+MOHnfak9Z86cobKykpycHGQyGQMDAzgcDp577jmP2l63A3x9ffm7v/s7rFYrRqMRo9EoKvFra2tRq9XMnTt3iC0wMDBAZWUl5eXlKJVKVCoVKpWKyMjIIXISg7X5ysvL+dGPfoTD4cDpdIqCD7izfMy3CneDV19jSBMkPj6elpYWkVFqt9vR6/VjWvT37t3LvHnzmDJliqDcGpzdKkEyTru6urBYLLS2tmIwGCgoKCA8PHxE47S7u5v33nuP0NBQUf3T3t4uyuvHSt3V2NjIwYMHUavVovpr5cqVd6RTMzQ0lO3bt4v+tNvt9Pf3Y7PZsNvtQ7KlnU4nH3zwASEhIQQHBwsudq1Wi0ql8oju0WDY7XZycnJ44YUXqK+v56WXXuLIkSNYrdYxBa6keTNr1izy8/PJyckhICCAd955h/b29hseGqSNa3AZ+GDqEKPRKBxD58+fJykpiblz5+Lr6zvmarGxoK2tjQMHDohs1pkzZ3L+/HlWrVolglcSVq1axaZNm8RmbLVaMZvNHimFTkpKmjCnzs6dO3nllVf41a9+RUZGBlqtFqfTSXFxMfHx8SKYPh5Gx5kzZ5g3b56gp9q5cyf/7//9Py5cuDBhDt4bQaLx27t3L76+vsjlcux2OzNnzuTpp58Gru0fZWVlHDt2jJSUFAYGBqiqqhpxvb8e+/btY9OmTZw5c4ZvfetbnDx5Umg2TBQuXLhATU0N9957L3CNNuODDz4gKCiIwMBAHn300XHRw7uLrz+0Wi2xsbHs27eP6dOno1AoKCkpuWElZF5ensii7O/vp7i4mC1btnjUWSGtQS6Xi9bWVnJycliyZImgZpaCcZ48IFmtVsrLy0lNTcXLywtvb2/xd2BC+6ezs1NoH0jVwv39/UKL8vq1xm63U19fT21trdCldDgcyOVyenp6mD179qjbcr1dKu3pMpnshpX9NpuNhoYGGhoaaG1tFRpXktM3Pj6eXbt2eSwYWVhYiJeXF7GxsULUOyQkZNTJBiEhIZSUlOBwODh69CixsbG88MILKJVK9Hr9qKrcxgKpD6/vy8GUkzcL6du0trbS09Mjxr1kJ3/88cc8/PDD/OEPf0ChUBAZGSnmqdPpZOvWrYKiuLq6mqSkpFuivTuez5P6RArMWq1W3n77bRwOBwUFBTz11FNjDk54eXlRUlIiAi16vf6GSVSSbS4F6eRy+bBEs5udX1J/LVu2TFQulpaWYjabaWxs5Be/+AUxMTFDzgZyuZyKigo6OjpYv349ly9f5oknnuCdd94Z0b7t7Ozk/fffZ+rUqaSlpdHe3k52djadnZ1s3LhRXCc9o6enh9DQUCwWC4WFhfzTP/0Tvr6+vPHGG8Pes6SkhF/84hcUFBTwj//4j1RXV4tEwPGA1Kbr+1UKNnxZReQ3EUqlkjVr1ojkiQ8++ICysrIRtWf6+/uRy+UcOXKEwMBAtm/fzl/+8pdbdlb8Ikjf+PPPP+f//t//S0FBgXDyVlZWjsk/MFifd/ny5Rw+fJjNmzezefNmXnzxRY/6bqS2mEwmZs2ahZ+fnwhCyGSyW6J/+kUYL63mW4GEhAQSExPJysqiv7+f1NRUgoODKSoqEsw4nsDghCh/f3/+8pe/MGPGDJFYcH2y/eDfKS0t5Q9/+INH2nkjnDp1iscee4y+vj62bNmCv78/+/fv9yhjxO0Cu92O3W7H39+fsLAwkax9PSQ7QSaTcfXqVY4fP05XVxft7e3ExcVx+fJlNm3aNOL88vX1ZenSpbd1VeM3HbffDnkXXxnS5Fu+fDnHjx/HbDZz5coVTpw4wapVq5g/f/6o711VVSUO+e+//z5bt24lOTlZ0ENJRv1ojdOgoCD6+/tpbm7GZDIhl8uFLtBYDvADAwPs3buXqVOnEh4ejtlsJj8/H5vNxtatW0d9368rpOzIkpISZDIZ06ZNo6WlhYqKCpFVIkEq09br9YLztb+/n4GBAfr7+wkMDOS73/2ux9puMpnQarXodDrBFb9gwQJ+97vfsX379lHfVxpfOp2O5cuXExISQl1dHT4+PmzevFk4Ha4/6N+I41rC3Llzee+994iLi6OgoIB/+Id/ENUrnZ2d4sDoKaejtDE3NTUREBDAjh07eP3113n22WeZPXs2xcXFw35HJpNx8uRJ/Pz8hFNLKn//OkOlUvH3f//3nD9/npaWFlHmrVar2blz57g6X/39/eno6KC3txe5XI5Go8Fms92SbL3o6GhefvllEbTu7+/HbDYPORwnJSWRmZnJ+fPnKSkpobm5mWXLlg1xnIwEi8WC2+1m0aJFHDhwgNmzZzNjxgxeeumlCR3jDQ0NhIWFiUBxb28vO3fuZO3atbz99tuUlJTcUc6Su7gxdDodK1eu5NChQyLrOzIychjtFFyrMj948CCbN28mKSkJq9XKsWPH+Mtf/uJRAXVp7mzatElkAs6cORO4tkd7klNdWvfXrVvH0aNHRdJRS0sLPj4+REZG0t3dPaEZ9KGhoTQ2NpKZmSkcZNJh1GAwDHEswTX+/6VLlxIUFCQqtnp6eujv7ycsLExUVt/snvaTn/yEjo4OAgMD8fPzQ6fTERgYSFxcHKWlpTz44IMj/p5Op+Ppp5+moqKCM2fOkJSUxJQpU7h69Sr5+fnjSll7I0h9o1arCQwMpKqqCr1ej8vlwmQysWHDBqZNmzaqANqmTZs4deoUxcXFREREkJycTFNTEyaTCYvF8rUQjP8yDB5bGo2GN998k5SUFLy9vUVwRdJi9SRF8c2goqKC5uZmQZ0j0XCP1jEs9YnBYCA1NZWsrCzS0tLYvn07//zP/0xfX9+Y2jtjxgyKioo4f/48CQkJHDp0iObmZpG0MhLkcvkwXayxBgndbjcZGRlMnToVu90+YuDn+jnT1dVFVFSU0KDx9vYmIiKC+vr6YfpyLS0tyOVyduzYAUBaWhqTJk1i3759Q2ww6RmSrsa7777LwMAAiYmJ5OXlDdM3kWj+1Wo1AwMD6PV64uLiePXVV8VZe6yQqjkdDseE0cZ+3aBUKklLSyMoKIjGxkb6+/vZuHHjkH1bGo8zZ87k8uXL1NXViTNtW1ubSNa43eB0OvH29hb7sFarpbe3Fy8vrzGfb/r6+ggPD8dqtRIaGkpWVhahoaF0dXV5PJjndDqZPXs277//Pl1dXTQ0NFBTUyN0pe5ifCCNmcrKSu677z6RFJKWlsZ//ud/YjKZPNYWt9tNWFgYO3fu5NixYxQXF6PX6wkLCxPr5fX7iNPpJC0tjUuXLhEbG4u3tzdKpRKlUunRZO++vj60Wi0Wi4Xm5maioqLE2nOnobGxkf379xMQEIBMJkOhUODj4yN8cSkpKSKRaXDwKiYmhnXr1pGbm8vjjz/OyZMnMRqNQ+4tXV9XV8e7774rEvikoGd8fPxdzSsP4e4q/DWGNJHy8/OZNWsWCxYsoKurSwhqjwVyuVxkidlsNmJiYoCvxvf9ZfD392fTpk14eXmJQ53Euw5jc+6bTCY6Ojp44YUXxM/WrFnD9773PbZu3XrHcZEODAygUCg4ffo08fHxTJs2jffee4/Ozk58fX3ZsGGDWMhVKhXbtm1jYGAAt9uNt7c3fX199PX1YTabR9SCmkjI5XJmzZpFX18fycnJ7N+/f0SdppvF/v37RQan5OCaNWsWKpWK7u5ufHx8hjyjs7NTCJFLG6BMJkMulw8ZT+vWrSM4OJjGxkaeffZZQb3Z3t5ObGysx504Utv6+vpEQGVwVtngOQfX5vk777xDT08PeXl5hIaG0tHRgU6n409/+pNH2z4R0Ol0rF27FofDITL3xzOjTzJslyxZwoEDBzhw4ABRUVEUFRXh5eU1ItXkRMPhcFBdXU1JSQnTp08XY1LKHpTGyKxZswgLC8PPz09UEHwZ+vr6iI+Px2KxEBYWRllZGQMDA/T09ABjdxrdCO3t7aSkpIi/p6WliXlpsVgEdedd3Lmw2Wz09fWhVqtJSkriBz/4AZWVlWg0mhsGNru6unC5XEPomnbs2MGvfvUrTzV7CBYsWCC0QgICAujq6uKBBx64JSLMkyZN4qGHHqKsrIz29nZhbwJ8+9vfntDM6J07d/Lb3/6Wl19+mYyMDAICAnA4HJSUlDBp0iTi4uKAocklKpWKuXPnkpWVhcFgICAggMjIyDFlTf/P//k/6enpGUaBlZ+fT3x8/A0rrxQKhaAaUavVQgNq0qRJyOVyWlpaRt2mrwqpTSkpKcIxKmWoGo1GkcQ0Gts4JCSELVu2CN2j1157jWPHjmGz2fj2t799y4I1E4GIiAg2bdrExYsXqauro6mpicjISLZu3UpDQwOLFi0SQSKYOIrirwppD/7www9pbm7Gx8dH2PQdHR0888wzTJ48eVTnosEMBr/5zW9oa2vju9/9rqCYH23WvGQzxMTECJrjq1ev0tPTw+OPP35DujspGBsVFSV+JlVgjQUymYwTJ05QXV1Na2srP/3pT+nu7qaiooIlS5aM2G+hoaEolUrhyDp58iTFxcUjVl5JWlgFBQVERUWh0Wi4evXqDYNB8fHxrFixgtraWpFg6nA4mDFjxpDrnE4nGzZswGazsWzZMvbv3y8CllLfjHUMVlVVcenSJRwOB7t376a7uxubzTbkG9xJKC4upqCggCVLlhAVFYVMJkOr1Q5h65DgcrmYN28eERERKJVKIiMjsVqtrF69+pbQin4VSLTK//Zv/0ZdXR1Hjhyhubl5XKprlUolDz/8MGq1mgcffJD33nuP/v5+j2gmXg+FQsG6des4fvw40dHRZGVl0dHRwWOPPebxtnyTIe1P8fHxnDp1iv7+foKCglAoFDQ3N7N06VKPtiM3N5eAgACefvppGhoaiIyMFEndI8Fut9PT08OBAwdITU0VVT46nc4jdH3S3paZmYlCoSAjI4MLFy7Q0NAgkmnuNCQkJPDEE09gs9lwOBy4XC4MBgNGo5Genh4cDgfAkDVZktPo7Oykt7cXuGarXQ+pv5OTk9m+fTs2m43q6mp6e3upr69n586dbNiw4ZZU1d9puBu8+hpDMjyrq6spKysjJSVFcH2PFZWVlbzyyitERERQVVXFp59+SkREBP7+/vj7+38lSqkbQaFQoFAoaGlpoa6uDrPZTFVVFWlpaaxYsWJME9/tdhMcHExWVpYw5isqKgRN0J0WvJLe1WKxEBMTw+nTpwkNDeX73/8+f/7zn7Hb7UOul5xQRqORyspKtFqtyNb1tNMsJCREVMs98MADvP/+++h0ujFXf0l0OTabjfb2durq6rDb7bhcLoxGI9/5zndEVQfAH//4RxQKBQEBAXR0dBAdHY2fnx9eXl5EREQMcUbMmzePOXPmDBm/fn5+PP744x6vvJHaEBcXR0hICJMmTSIoKIi/+7u/IzQ0lPXr1w+5vqOjg6amJv7hH/4Bu93OCy+8wNmzZ4Ww+zcBMpkMHx+fCaW1i4uL45lnnuHUqVPo9XqWLFlCRkaGR6kvpDX09OnTVFdXC1HcqVOn8vHHHzN58mTheJF0q4qKivjBD36A3W4nPz+fjIyML3T2ajQaNm7ciEajYdOmTfzud79Dp9Px6KOPAhPnnFOr1ULbERiiSzRWuty7+GYgOzsblUolaDqzs7MpLi7GbrezaNEili9fPux3tFot0dHRfPDBB0yZMgWVSkVFRcWQvcBTkOhKLly4gEql4oEHHkCpVI7J7hoLzGYzhYWFyOVyEhIS0Gg0NDc3Ex0dPWHadhJ8fX1F1WxrayuNjY1Dqmavt0sG6704HA78/Pxoa2vj4sWLdHZ2snr16lFpaGg0mi8Mft4IUnt0Oh2VlZVUVlYSFhaGWq2murpa2AWesE3VajVnzpwR1bdSZdqX6Rt+Edxu95As45sRvv46Qfo+iYmJ2O12DAYDy5cvF456KaFi+vTpHqMo/qo4e/Ysu3btIj09HYfDITQxJOfWWNry4IMPkp+fj7+/P7GxsZjNZmbOnDlqe/fYsWMsXbqUy5cvI5PJSEtLY8GCBTe0n6Tv0t7ezuHDh0lISGDevHlMnjx5XPrYbrdz8uRJtm/fzltvvYWXlxc+Pj4cOHBgmHNVsrnvuece8TOLxcKJEyeYO3fukMQIqW1xcXFkZGRw7NgxoqOjqa6uRqvVsnv37hu2SaPREB4eLvpkJCevSqUS1NUbN27ks88+Y2BgYNzsM6PRyP79+4mKiqK4uFgEr9566y1+/vOf33Fn7by8PPLz8wkJCeHEiRPAtSoAk8lEWFgYzzzzzBBbQi6Xo9frqampoampie3btyOTyYiOjr5tq9jkcjmLFy/G5XIRHh5OVVUV8fHxQtt8LFAoFMTGxtLQ0IDZbGb79u1in/Q0ZDIZYWFhPPLII7S2tuJ2u+/YgOxEQlov165dy4cffsjZs2eRy+WUl5ezZs2acfNnfhmk4FR5eTmTJ08mLS1NJEG+8cYbxMbGsn79+mG+SW9vb3bu3Cno+S0WC0ajUTAFeWoN3Lx5M3BN9kGhUNDe3n5LNOpvB3h7ewt/b1tbG1evXmX+/PnDfD5S8jlcq/KWy+X4+/tTXFzM//pf/wuFQjFilbfL5SIuLo64uDg6OztHTEq/G7iaeNwNXn0DsHnzZi5cuEBOTg4XLlxg+vTpZGZmjskAev755zGZTJhMJtauXUt9fT1lZWVYLBYcDgcvvfTSTd/T4XBQU1PDqVOnaGtrIz4+nsLCQvz8/FixYgXTp08Hxjbxg4KC2Lp1K6dPn8ZgMIjs0k2bNgF3npCe9L7Tpk3j8uXL1NbWigVZqqqRIG3MV69e5cKFC3z++eeiEkmv17NhwwaPZB5VVFTgdrsJDQ2luLhYCJ0/8sgjKBSKMQcB5s6dKyrSJLhcLvr6+rDZbMM2/D179tDV1cW7775LZGQkQUFB9PT0cOnSJYKDg0XwSsL143csjqGxoL+/H4VCMSTz98knn2Tjxo2o1WqxPgzm0vf398dsNouqLD8/P86ePSvmz118OUwmE5cuXUKtVhMQEEB0dPQt09srLCxk9+7dBAcHC+NNojOU8NFHH7F582YKCgpwu92oVCoOHz5MSkrKDYNXbrcbHx8fwsPDKS8vJyEhYVh13kSttdu2beO1117DYDAIJ5lSqeTSpUsEBgberby6C+rq6oQ9ceXKFU6fPs38+fOZMmUK+/btIygoaFimelBQEKtWreLIkSN0dHTQ3t5OcHAwTz75pMfbLzliQ0JCKCgo4IEHHqCmpoaPPvqIf/mXf/GoY9DtdvP666/j5eVFf3+/oIPr6+sTQtYTjZupmpX65fLly/zyl78U17ndbp5//nmWLFniUYeYtNYuXLgQvV7PW2+9RUBAAHV1dcydO5cNGzYMuW4iMDigp9Vqyc7OJjExkebmZoxGI7/+9a9vWNHyZZD6e7Duz2DdoW8CpHcrLy8nJydHMBOUlJSwePHiITpqnqQo/jJI/T9v3jz8/f0FpdFY0dfXR0lJCbNnz6a0tJSEhAQUCoWoLty1a9eo763RaPDy8qK5uVn0n8PhwO12Y7FYeP7554fY6NL4mzx5MitWrKCqqoq8vDxaW1tJSEggPDx8VMFqCT09PSiVSmbNmsUHH3wgnikF7QevxTk5OcyZM4coDC4RAAAgAElEQVT6+nosFgsBAQFMmjSJ733ve8Bw5hK3241CoWD16tUkJiZSX1/PihUrRqxWlM5n586do6ysjOzsbJ577jkWL17MW2+9xbx580hLS6OhoYH9+/cTEhKCXC4Xus9RUVH4+PjQ1dX1lavrR4L0vm1tbcjlch599FF+/vOfi/e7fj24U1BdXU1YWBgPPfQQv/rVr9DpdPzv//2/AXj99dc5d+4c999//xAH+DvvvINOpyM3N5edO3fidDr5wx/+wP/4H//jttTobm9vp6mpaViw1GQyjZkuq6uri2PHjqHX6wkMDMThcJCQkMCSJUsmNNlwMIqLi/n9739PVFQUvr6+6HQ6QkJCCAgIoLKyckjywV2MH3Q6HQ888AAVFRX4+/vzxBNPeHT8l5WV8cknn1BaWkpVVRXV1dWoVCoiIiIwGAzDtMFbWlro7OwkMTERo9FIUFAQqampqNVqfHx8RNs9tf51dnZy8eJFfH19RWLeSNWedwIGJ+62trZy5swZFAoF8+fP58CBA8ycOVNogUnfZ3Cl69NPP01tbS1RUVHDbDXJpi0qKqKsrIySkhKefvppYmNjyc3NZfr06XdkwPBW4G7w6hsAPz8/Vq5cycqVK8nLy+Po0aO89dZbvPXWW6O+55w5c0b8ucvlElkFN4tXX32VkpISdu3axbJly4iOjqalpYV169aNSUQbrjnq29raUKlUgm+6ubkZp9NJYmIiISEhd5wxDX9bnO+9917y8vKYOXMmM2bMwOFwkJycPGImd0FBAb6+viJLcNWqVbz33ntj/kY302Zvb28MBgOFhYX4+Phgs9lwuVz09vaydu1ali1bNur7/8d//Ad79uzhP/7jP4SmlqRf4e/vP0y/IyQkRHAZP/vss+LnJpOJt99+G7g9D2rZ2dlkZmZSWVlJY2MjISEhqNVqUTUWFxeHSqUaIlY6b948fH19SUxM5I033hCUcHfx1fH+++8Lx4ndbmffvn08/PDDw4KcnkBAQACdnZ3U1tYK2kKTyST4oOFaBu3s2bP56KOPhFPD7XZ/YeBK0lIrLCzkzJkzZGZmsmPHDs6ePUtgYOCEcvaHhYWxdetW8vPzOX/+PDKZTFC+PfPMM98IjZW7GBsGa8ucO3eOKVOmsHz5crRa7bBKocEUg1OnTmXq1KlUVFSg1WoFXbKnMNgxqFKp2LVrFy+//DJwzc6TnJ+e3G9MJhOVlZW8+uqrHnnejXAzVbMDAwOo1WoqKysFpVF7e/u4aHPcLLq7u/H398fhcLBt2zbWrl1LT08PISEhE161JkEaKyUlJfziF7+goKCAH//4x1RXV3PhwoVxOXBfrwl6u9lDY4E037Kzs4mLi2PhwoX4+PhQVlbGwYMHCQoKIj4+fkiV3URSFN8sLl68SF5eHmlpaYSEhAiNBoky/GZhs9kwmUzYbDbOnTuHr6+vqMAbGBggODiY+++/f1T3nj9/PgqFgq1bt9Lb24vT6RQBLIfDcUMnuVarZf78+cyfP5/9+/fz7//+70yePJk1a9Ywe/bsUSdz+vj4EB8fz5tvvkl/fz+tra2cP39+RDYPKVhUVVVFXV0dgGC3sFgsPPfcc0PsaZlMRmdnJ2fPnsVgMCCTyTAYDKhUqhsGmE6cOCGqG6XEuLa2NqEx1tDQQG5uLjNmzGDmzJn4+PgIneOenh7S09O57777xkxtJGWqZ2dnizW5pqbmtq0ammjYbDZxZo6IiBDJM3Ctquj6NdbhcNDY2MgPfvADrly5Is6YFovltgtcSWNFYvmZPXu20HLLy8tDr9cPC8zd7L0l7a9t27ah0WhoaWnh2LFj9Pf3e4yKa+rUqfzsZz+jt7eXzs5OQTXW1tZGS0sLGRkZxMfH36UFG2dcvHiRkpISzGYz3/3ud2lvb6etrW3IHJpITJkyhfDwcA4fPkxUVJSgmquoqGDhwoXiPCt9c4fDgVKppKenh9zcXHx9fenv70cmk2G1WsnIyGDlypUesdN7e3v54IMPMBgMdHR0sHTpUgoLCzlx4gQ/+tGPJvTZtzPy8vLYtGkTzc3NYj0tKysTwWe3281bb73Fjh07+PTTT0WFbGBgIEFBQXR2duLj4zMk8UX6nkeOHGHVqlVcunQJuVyOUqnkyJEjTJo06W7wykO4G7z6mqOvr4+zZ89isVgwm800NTXR19c36oODhBttzpJxPhpIFD7Hjx9n7ty5pKam4nK5xoU2JTc3l+bmZlE+GxERQUREBDabjcLCQhwOxx1d9n306FHCwsLw8fGhpqZGVKiNlIXZ3d3NvHnzaGpqEhmjMpkMvV4/LtzWX4bB2kCpqakic9Vut9Pb2ysE2kcDt9vNmjVrAIiKisJqtdLe3i449V0ul8gilK6XqpJ6enooKysjNjYWuVxOSUkJ7e3tQ667nZCYmIhWq0Uul2OxWOjq6sJms+F0Ouno6OC5554jNjaWgYEB5HI5MTExwlkr0YxMmzbthoHsuxgOk8nE5cuX+d3vfjfkZy+++KJHg1fS2r1hwwZOnz5Nc3MzV69e5eDBg4SHh5OQkABcW+dnz55NVlYW7e3t4o9KpbohTag01s+dO4e3tzcZGRni3+rr62ltbSUtLW1CD3ipqakkJSVhMpmw2+1CF+gu7gKu7SFHjhxh2rRp5OXl8cwzzwinmtFoHDJWrqcYPH78OJcvX/5CisGJhlwux9fXlyNHjghnbWlp6S0JzLrdbmbNmkVzczOhoaFCw0n6c7tBWp+2bdtGVlYW+fn5qFQqurq6bgml6NmzZ1m9ejWfffYZBoMBnU6HSqWivr5e6Hp6ojrb6XQik8lQq9UMDAyg1+uJi4vj1VdfFYLko4VUuS4lw1itViGU/U1Cc3MzDz/8sAgsLFiwgCNHjgj6mcHzwRMUxV8FLpeLrVu34nQ66ezspLu7mytXrmCxWEYdvNLpdKxYsQKARx99lP7+fmw2G1arld7eXvHOo7GLlUolbrebo0ePsmbNGuE8crlcmM3mG9oUNTU15OXliQDXmjVr8Pf3Jz8/nzNnzrBnz55hiWlfBYGBgSxbtozs7GxCQkI4cOAAAwMDgtZvcHvuuecelEol999/PyaTSehrWK1WrFbrkOdL9tGhQ4cwm83Mnj2bwMBAzpw5w5tvvsnjjz8+YuKYTCZDqVTS2dkpzrSDGSMWLVpEWFgYBQUFlJWVERERwaJFi5g0aRIWi0X052hts8HZ6r29vRw5cgS5XM7rr79OW1sb27dvH3LdnYKamhouXrzIvHnzyM3NFYHXqKgo6uvrRaW31C92u52oqCgqKipElURLS8uYqgQnGnq9XthRElWspAM5VthsNubNmyfoV6Ojo+nu7sZkMo353l8VUlLnl+Fu4Gr80NvbyyeffMLixYs5fPgwcG3f2Lt3L7/85S890gZvb2/CwsKE9rNOpxPB5JF01iU/ibQPKJVKbDabSOoYzT5zs5D21tbWVoxGIz/5yU948cUXgWsJ1xaLZcLbcDujt7eXlJQUsrKyRCKjpKkG19bhhQsX4uvri0ajoaOjg9LSUsEqodfr+dd//dchjATS2t3R0UFmZibZ2dlij3a5XHd9EB7E3eDV1xxms5mSkhJUKhWpqals3LhxzOXb8LfNWTKqxsNRkZ6eTkJCAnV1dZSWlvLGG29QXFzMPffcQ1JS0pjoLGpqagR/v3SQdLvd+Pr6CrpDKaPiTjM83G43LS0tVFdXY7fb6evrw2g04u3tLWgN4G8Lc3JyMv7+/sTExJCfn8/x48epqakhNTXVI+398MMPaWxsJCIiQlRFBQQEEBAQQGho6Jgy+yTNAkDwdPf09KBSqVCpVMNKraU+iYqKYv369WRnZxMZGTlE8+B2hRQEzMzMHMK1Lxk90jw5fPgwoaGhLFiwgKqqKvz8/IiIiGDbtm23pN1fZzgcDgIDA6mtrRWZ9V1dXeNC1XMzkL6xVqtlxYoVhISE0NnZybp168jIyBjiwLj33ns5cOAAUVFRvPvuu7S1tfGd73znS59hMBhYvXq1oHqAa04aT1XqKZVKjxwS7uLrh40bN3Ly5Elqa2tZv369cNJ2dnYKDUcJ11MM5uTkfCnF4ERh8B5sMpk4efIkAG+++SY9PT1s3LhxyHUTCWkNMZlMlJeX09LSwpQpU9BoNKhUKqKjo5k6deqEt+NmIdmqc+bMITQ0lOrqauGoT0tL83iiSUpKCkqlEpVKhZeXFz09PdjtdpxOJyaTiWnTpnkseLVhwwZsNhvLli1j//79qNVq4QAfTb9Iv1NTU0N5eTmbN2+msbGRo0ePEhAQwKZNm24ZbfJ4QjozrFq1itdff53p06cTEhKC2WzGy8vrtq72lcvl3HPPPTQ1NREUFERgYOCYE/lqamo4ffo0QUFB6HQ6QUno5+cnbHYY/TplMpnIyspi/fr1wnnY1dXFb37zmxtS1ufl5eHt7U1ERAQJCQkiQQfgZz/72TB935tBfHw8zzzzDDU1NajV6htqD0p2Xm5uLpmZmfj7+1NVVYXNZmPatGkjBiZKSkr453/+Z2FDpaam8vOf/1xQd0uQxuDy5cvJy8ujtraW5uZmLly4gFarFQFVmUxGSkoK4eHhGAwG2tvbyc3NRa/Xs2DBgjEHR6Q5X1VVhVar5cEHH6S8vFxQf0nnszsteLVnzx7q6uro7Oxk5cqV6PV6Dhw4gNVqRa/XD6PcV6vVLFq0iEOHDqFUKtm/fz8FBQXjoh813pC+ZWxsLJ9++il5eXkkJSXR09NDVVXVuPgGnE4nR48epbW1lfj4eBwOh6icls6qEw3JP1RXV8exY8ew2+3odDqRwHvPPffc0UnQE4Guri68vb1ZtWoVp0+fBhC0vJ7G5cuXsdlsKJVK5HI5ZrOZsLAwduzYMeQML/2/UqmkoaGB5uZm/P390el0hIWFiYCHJ9ZAu90utJoktpSmpiaPa9TfLhiso/b222/z+eefU1xcjMPhQKvVDrHVpED56tWrv9K9pe85Z84cDhw4QFNTEy0tLRgMBnx9fb9QI/wuxhd3g1dfcwQFBfHd734XuVyO0+kUQrxjWfirqqooLi5m7dq1wybjWA/+Go2GadOmER8fT3l5Od7e3lRUVNDW1saOHTuGCD/fDDo7O0Vpr3TYcTqdeHt743Q6b3n2462ETCZj165duFwuBgYGMJvNnD17loGBgWHXASxevFiMH7PZzKVLl7j//vs9VsIdExODy+XCarVy5coVent7RcWQwWDgpz/96Zh5p51OJ/n5+eTl5REWFoZSqSQpKWlIFclgKJVKli9fTmxsrNDh2rx5M4GBgbettoNkiL/++uts27aNgIAA3n77bRoaGti6dauYL4OpPrKyssjIyCAiIoL+/v4hHPZ38eUICAhgwYIFvPvuu0yfPp2enh6uXr0qspQ9Bembvf766/zoRz8iOjpa/Nv+/fvZsmULVqsVLy8vgoKCeOqpp2hsbEQulw+59ovunZ6eTnV1Nbm5uaxYsYKWlha6urqYP3/+kOvu4i48DY1Gw8aNGwVllwSFQsHTTz89JMHnZigGPQUfHx8WLlzIpEmTqKurw9vbmzlz5oiqBE/MrcF0srt378Zut9PR0YHJZKKqqgqr1crUqVNvq4QgSe8lODgYuVxOUFAQoaGhxMTECDrG8PBwj7ZJOiBfrxPiaahUKlauXAn8rbJ6YGCARx99FBjdei2Nxerqajo6OgA4efIkDocDu93OgQMHeOSRR8bvJW4x1q5dS19fH62traJa/6mnnhqXhMGJgslk4vDhw7S0tKDT6TCbzURERHDvvfeOOhFMLpej1Wrx9vYmNzeX/v5+YmNjcTgcmEwm5s+fz6JFi0a9NvT29oq2SY5Cp9P5hefD9evXo9PpMBqNOJ3OIc/+/ve/P+oAo9FoJDs7m/b2diIjI9FoNJSUlDBt2jRBHTgYElV0ZmYm9fX1/PKXvyQ6OprCwkKeeOIJcZ3UtqlTp3LkyBHmzp0rztuSQ3IkLFq0iE8//ZQZM2bw/vvvk5iYyLe//e1h39LtdtPc3Ex5eTllZWX09vYyderUMSf8SHP+7NmzJCYmsmTJEpEQeCcjLi7uK1XtSOusUqlkwYIFxMTEcPnyZRQKBd/5znduy+CIpGU4c+ZMenp6KCwspLKyEr1eT3x8vLD5RzPXpd+JjY0lLS0Nq9VKWVkZV69eRavVUlRURHZ2No899tgQVpaJgBQkO3ToECqVivT0dGw2GxaLhba2NhEAvx2ZVr6uUCqVhIaG8v777yOXy3E4HBQXF4+JYWe0WLZsGXa7HYvFgslkorCwkMbGxmHJp9LecvDgQerq6lAoFJjNZux2O3q9nj179jBjxowJtY0Haz12dXWRnZ0NwOnTp8nPzx+SsHwnYsmSJTidThYsWEBJSQl2u52nn3562D7pcrl4/fXXeeSRR3C73ezfvx+LxcK99957Q/3snTt3cujQIWJiYsjJyaG5uZnHH3/c40nKdzLu9vTXFNLmaTQayc/Pp6WlBY1GI4I0ycnJo86KDQwMxMfHh/feew+5XE5iYiJpaWkEBweP24at0WiYO3cuc+fOpb29naKiojFlhIWGhtLY2EhmZqY44EhOK4PBIDbCO9XgGOzA02g0LF68mD/96U8jXqtUKjl9+jQul4vly5ezdOlSnE6nx+gMpHExEqxW65gcipIxUVZWxqeffsqcOXPQ6XQ0NDTw0Ucfic3ueuPU5XJx6tQp6uvrCQ8PRyaTCY7523VMyeVy3G43ly9f5umnn6agoID6+nq2bNnCX//6V5HBOjAwIA4FLpdLbNijDSTfiXA4HDidTtRqNevXrycxMVEY4N/61re+NCA0nnC5XJSWllJXV0dtbS11dXX4+PiINTAvL4/Zs2fzxhtvEB4ejo+PDxqNBp1Oh1arpaGhgcjIyBsGiAcHubOysggICKCwsJCsrCweeughQS16u86Lu7gzIGknDsZIfOQ3QzHoKTidTi5duoTBYBD6NDU1NcTGxnosoNbQ0IBSqUSr1eLn50dMTAzTp08fpt9zuwSuYLjei7TXm81mjEYj6enpbN682aMBt4aGBk6fPi001ZKTkzEYDBQUFHDy5El+/etfT/jz9+/fT0hIiKD9DgoKIioqCh8fH7q6um6or/NVYbFYUCqVnDp1iv7+fv7+7/+erKwsenp6xuktbj2cTif79u1j165dQvdXqVTS0tJyi1s2MqQxXlNTQ21tLY899hg6nY7Ozk4OHTrEJ598woMPPjiquRAXF0d4eDi+vr40Njbi7+/PvffeS0dHBzabTQSIRzvHtFotsbGx7Nu3j+nTp6NQKCgpKRkxWCTh/7N35lFtnmfevrQAQkICBAhsMJvZbPC+hniP9z0kdpu6TbokaZtJ2k47nUzb8810n87EM82cZjqZNktPmnGSpnHSNN5ivMTGBgeDDcZglgAGDEIIIQkJ7dL3h4/eGi+JF5CFea9zcjgGRXokvcv93Mvvp9freemll0hMTEQmkxEfH8+KFSuGTSXdCj6fD5lMxp49ezAYDKSnpwtJ7EuXLhEbG8uECROu+fysVisqlQqZTMaRI0d44oknmDt3Lj/84Q+HPb/ZbEaj0fC5z32O//mf/xEkyJuamvjc5z73qcnbuXPnMm/ePEFy/8rX379/P7W1tWRmZgqFhY0bN454DKrRaDh//rwwzadUKgUFi/FIIBAYpvoS5GovwCBer5f29nZsNhtTp05FqVQSGRkpHHfhhlQqRSqVsnLlShYuXIher0en041Y4X7mzJnMnDkTo9FIREQEMpkMt9styJGGwn80+Lk7nU6++MUv3tC/RtzbjBypqamsWLGC9957j8jISH7729/idruvmVQMBVfveZcvX87Pf/7zGz6+rKyMRx55ZJj8rtfrFc71UMSYQ0NDJCUlMXXqVJqbm6mrq2PLli3k5uaO+muHK36/n6amJpYvX87SpUvx+/3I5fLrTl8HlSWUSiUnT56kpaWF5cuX8/LLLw+zEAkyNDREdXU1W7ZsYd68eTgcDrKzs4WYUCQ0iMWrMUowuX7s2DHOnDnD7NmzkUgkOJ1OzGbzHQWqiYmJrFixgs7OTjo7O+nt7cVkMqHT6UhLSyMhIWFETa91Op3gN3G7bNu2jV//+tf8+7//O7NmzSI2Nha3201dXR2TJk0SOqLGU9ARPEY6Ozv5y1/+wsSJE9FoNKjVahobG2/4Hb755ptYrVY++ugj5s+fj81m48033+TrX/96SCfYXC6XYIYZFRVFUlISsbGxd2wyDJdH1bOzs1m/fj0AxcXFlJWVUVlZOax4FdyY7t+/n9bWViZOnChMbZ0/f54dO3bclQ6hm8Vut6NUKmlpaeHIkSNs27aNrKysYZurCxcusHPnTgoKCjh9+jQJCQlMmTIFtVpNbGxsyDvVxyIff/wxTqeTlStX0tnZiVarFbT/Q43f78dut3P+/Hm8Xi+vvfYaQ0NDeDwenE4nM2bMICUlhc997nNYLBYGBwex2WxcunQJh8PBwMCAMB37aQQ3spMnTyYQCJCbmxuWm24RkU/jViQGR5vg/ebtt9+mv7+fiIgIzp8/j8PhoLu7m+985zvk5+eHpPO3r6+PxMREOjo6OHLkiCBDIpfLcblcLFq0iClTpoRVF/Jo+73cKoODg7zxxhtEREQIckStra3s3r2bOXPm8PTTT4/6Gq4u6EVFRdHd3c2FCxcwm80UFRWxefPm2ypiBB8/Z84cKioqqKioEDp+78aU22jg9/vxer10dHRQXV3Njh07CAQCRERE0NXVxa9+9SteeOGFsDoPrkSv15OQkCDsCVUqFTNnzuTs2bO3/ZxXNgZ4vV4yMjJQq9UjJpsTFxfHihUr+OCDD+jv76e/v58JEybw1a9+9bqPt1qt/OlPf2LZsmXodDrMZjMnT57E7Xbz8MMP39YagtcKg8HAhg0bbpgMvPqckUqlwiSBwWDgC1/4Au3t7cP2Wy6Xi7feeouvf/3rVFdX8w//8A/09PQIE2w3wul0cuDAAbq6uggEAvh8Pvx+P3FxcXzlK18B4P3336e/v5+amhoyMjLIzs4WGpNUKhULFiy4I2WW4DGuVCppb2/HarWi0WiQSqUMDQ3xyCOP3BPn/a1ytbXC9Xzw4G/3+Orqag4cOIDdbicQCODxeDAajZSUlNyxZ/lI8+yzz9LX10d8fDwajYbk5GR0Oh1qtZqoqCgWLlx4xzJvFy9e5NChQ1itVr7xjW8glUrp7e0lOzs7ZNfVd999V1BSefXVV4Xm1mBhduLEiWHVrDPWsVgsNDY2otFo+MIXvoDBYECpVDJ58uSQ30sHBgZ4++23SUpKQqVSERMTg8FgEBSKroyPgj83b96M2+3GaDQSFRUlxHmhmMAJrufgwYMUFhaycePGUX/NsYLJZOKvf/0rBQUFQtG9u7ubkydPXhMP2O12FAoFTU1NnDhxgieffBKVSsWhQ4eGPS4Y3/X19fHyyy/T1dXFtm3bkMlkdHV1ceTIEb70pS+FbRx4ryEWr8Y4NpuNTZs2MXv27BF9XqVSSX5+Pvn5+dhsNmprazlz5gzl5eWkpaWxYsWKYUZ2d5vo6GieeuopTp06RU9PD52dnTidTpRKJdu2bRuX+q/BC2hUVBQxMTGYTCbhc8nJyblugOzz+Th9+jT/+Z//SUdHB0qlEqVSSVtbW0gLV36/n7feegubzcZHH32ETqfDYDAQERHB66+/ftvP29LSQldXFyaTiZ6eHo4dOybIFF68ePGGsgS1tbVs2rSJwsJC4HLQsnPnThobG1m4cGFYSSddiVwuZ8GCBezZswe5XE5+fj4dHR3Dpqr+8R//UfhM1q5dS3d3Nw0NDdhsNoxGI7/97W9FI8rPIOiFAPDhhx+iVqvZvn37dc1eR5ugHMnUqVM5e/YsS5Yswel04na7kcvlREZGotfrhW6t26WyspLKyko8Hg8+nw+dTsfWrVvvyJNORCTU3IrEYKg4c+YM3/jGN8jOzr7u30OxOSoqKiIiIoLu7m6WL18uJCfdbjf9/f1hqe8+2n4vt0pfXx9Op5Nnn30WgHPnzvHcc8/x/PPPh8yvbzQLesG4RyKRUFhYSHFxMWlpabjdbgoKCu5Y3jkccDqdHDx4kPLycgYGBnj55ZeRSCTExcXhcDgEWchwS1oE1zJ16lTq6up46aWXyMvLw+fz0dDQQE5Ozh09f/C4+ayCy63gcDhwuVwolUpycnL4zne+Q1NTEyqV6roNmcHP3GQy4fF4hnnQzpgxgx//+Mc8/PDDtxWfV1RU4PV60Wg0HD16FLvdTmxsLFFRUcjlcmGS8WoSExNZv349hw8fZuPGjURGRjIwMDCs+GW1Wjlz5gwffvghb7/9NllZWcjlcuLi4gR1iSufO/g+u7q6KC0t5emnn0YmkwkNSVfet3bu3InNZmNgYIDe3l4MBgP9/f20tbWh1+uZNWvWiBSvVqxYwdKlS7HZbIK0u8ViCWsJzVDyWdeCoLTXqlWrhv0+HDv4//mf/xmz2czAwABGo5H+/n76+vpoaWmht7eX2bNn33Hx6v/+7/8oLi5m165dgsXBb3/7W372s5+NaLP0p6FUKhkaGiIvL4+WlhaampqEJlafz8fXvva1sNznj0Vqamr46KOPiIiIwO12U1hYeNPeQ6OFVqvF4/Fw6dIlrFYrUqmURx55BLj++exwOASLgCvvDatXrw7Zvl+tVvPJJ5+QlpYm+KrK5fJx2Uh6ZTwQ9IwMTrIGVYiujgc0Gg2zZs2itLSU+Ph4UlNTqauru6FlTn9/P+np6URFRfHqq6/y2GOPMTg4SG9v77DHiYwuYvFqjCOVSjl8+DBer5fExERiYmJQKpUjkkAMdg7FxMRQXFxMcXExPp+PQ4cOhWWAFRcXx+rVq3G73UIi6m6YPoYLTqcTh8OBTqcTtNZdLhder/eGxTy73U5cXByDgzNd7B4AACAASURBVIPDOg9DLQVhtVqpr6/n5z//Ob29vfzkJz8RZO/uBKPRSFNTEwqFAq/XS3l5OcnJybS1teH1eoXP6eqbj1ar5ezZsyQnJ6NUKnE6nQwNDYXUmPN2UCgUlJSUYDabBQmEiIgIduzYITwmJyfnjhMZ4x2n0ymYFgcCAWHS825oIAeDp6GhISFBOjQ0xOnTp9FoNCxcuJCysjK0Wi2rV69m//79aLVa5s+fD8ChQ4dQq9XCv6+Hx+PhzTffZPPmzRQUFOByuTh8+DAvvvgi//AP/xCS9ykiMlLcrMTgaBPcUM2cOVOYNgh2c17591AQbFY5ceIEq1evHjaB1tDQIMSY4XjvGy2/l1vFYrEInbnAsHWEqrFhNAt6wePxgw8+4LHHHhOOicjISDo7OwUvubGMQqFg1apV6HQ6Ojo6mDp1KgMDA5hMJuLj4wXViHBLagbPy/T0dDZv3kx1dTXt7e3o9Xrmzp0r+HDezrqfffZZDAYDOp2O9vZ2BgcHycrKIi4uDrVafdvTPQcPHkShUAif6cGDB6mtrcXpdHL//fcPK05d+R4VCgUajYa3336bmTNn4vP5OH/+/B0VT7u7u7FYLERGRtLV1UVFRQXR0dFIpVJ8Pt8NmyL7+vrQarV84xvfECb2ioqKhkmhazQaduzYQWVlJQClpaUMDQ0J3tUTJ06kpKTkmvcplUpZvHjxp3r/BBsOdTrdqHoEffDBB6hUKhISEoiPj2fChAlMnjx5XMsGBr8ns9lMeXk5s2fPJjo6GoPBIOyxgufb4sWL6enpoaurS/jOFApFWPqmqFSqGxaQRwKv14vJZGLZsmV8+OGHw4pVoSpcweWCrMvlEvzp7HY7brcbl8uF2WwWpfRHkBMnTjBhwgSWLFlCb28vf/nLX9DpdKPuFXUjNBoNGzduFCQrAaEAAtefoNy3bx9bt27F5/MxNDTE0NAQLpcrpOew1+uloqKCvr4+JkyYgEKhQCKRUFxcPG4bSeVyOXK5nNraWgoKCnA4HNTU1FwjHxwIBFCr1axevRqj0Sg0C0qlUtatW3fd5zYajeTm5vLggw/y4osv8v777wvNTCKhI/zukiI3RfDCnpiYSENDA0ePHiUyMhKPx4PZbOapp56640AjeLH2+/3Cz2BXQbgikUiIiooK6ZRQuPLhhx8O2wgeOHCAM2fO4PF4WLx48TUbQbicdFi4cCFvvfUWZrOZ2tpaysvLBR+bUGG1WoUikdPpxOfzkZiYyF//+tdhm7pbZe7cuUydOlWYygvKbC5ZsoSOjg6ha/BqnfKtW7fy/vvv895776HRaOju7iY7O1sw1w3HBB5cvjlfvHiRnp4e5HK5UNgOpQfTeCAYfHd1dVFXV4dCoSA2NpbIyEhiYmJu2KU7GgQ30adOncJgMFBUVMS+ffu4cOECOp0Oq9WK0WgU/CPq6+uHTe42Nzd/5kSWw+EgNTWVpUuXCr/7/Oc/z09/+lOAsJ1EFBEZC7S2tlJTU0NNTY0g+aRUKlm8eHHI7jXd3d2YTCbKyspISkoiJyeHQCBAUlISv//973nmmWfCbsMWKr+Xm0UmkxEZGcmHH36I3+/HYDAwNDTE3r17sdls5OfnM2PGjJCsZTQKejU1NZw7d46qqiqSkpLIzs5GpVIxceJEqqqqWLRo0Qi+g7uDVCpFqVRy3333kZ2dLTRQTZ8+/YaTkeFAW1sbDoeD6OhokpKSWLVqFS6XC51OJ/ih3u61JDiJEexw7u7uxmg00t3dTU9Pz21P97S3tzNt2jQAGhsbOXbsGAsWLCA/P5+33noLrVbL9OnThceXlZXR3t7OF7/4RTZs2CBIV5rNZuRyOZs3bwZuLz5fv349LpeLhoYGli5dit1uFyZPgzJRVxKMeT7++GPcbjcPPvgg+/fv55133iEnJ4evfe1rpKSkAJcbAxYvXkxsbCzp6eksX75cmB6zWq3XNZWXSqUYDAaOHz+O0+lk+vTpaDQaYmNjiY+PD3m8ZbVa6erqYnBwkMHBQUwmEzKZjP/5n/8J6TrChStl5p1OJ42NjXR2dgrTcd/73vfw+/2CvKBUKuX48eNUV1eTlJQk2D5s374dnU53t99OSHG73aSlpXHixAl8Ph9er5eqqqqQT3dHREQQERFBZWUlS5YsGRbfvPHGG4IkrsidY7fbeeSRR4iPjyc5OZljx44JzQB3Y+8ok8mQyWR0d3cLXnTBvfDy5cuv2dM6nU4yMzOFJpBQE1xLTk4O2dnZ2O12LBYLZrOZvr6+cXmsXtmws2jRIo4ePUpDQwNWqxWXyyVMuQYfF/yp0WiQyWR88sknuFwuampqhNze1c8dnLoGePzxx3n33XfZs2cPDz74YEjeo8hlxOLVGGfx4sWsXLkSvV6P0+lEoVBgs9lGJPgJXqzvRtevyJ1z9UbwxIkTwkbwzTffvGYjCJc7GFeuXMm+fftwOp289957LFq0iBUrVoR07TExMaxcuRKpVMq0adN49dVX8fv9d2wsLpfL0Wg0aDQa9u/fj8FgELoGr1fMC6LT6Xj00UeFjfH69esFuZhwJHjunjt3jpMnT1JTU4PP5yMqKgqDwcAjjzwSdrrqY5nPfe5zfPLJJwwMDDB79mx6enr44x//iNvtpq+vj5///OchMRy+ErvdTkpKCnV1dbjdbn7wgx9w+PBhBgcHcblcgoyNXC4floRzOp03TEoHE152u51Lly7xxz/+kVmzZhEVFUVra6tQ5BbvFSIit0cgEGDjxo34/X6MRiM2m43u7m5cLhdLliwJ2TosFgt1dXU4HA6am5vp7OwELm/iEhMTw0o2Osho+73cKjk5OXzhC18QJrWzsrKEiXi32y2oG4ym1MhoFvTi4+OF+MlgMNDe3o7D4cBsNjN58uSQT7qNBsFYqr6+nrKyMnw+H3K5nPLycqZOncrq1avDslnu1KlTdHd3C5MwkZGRwmRHIBBg3bp1t118Hq1JDIvFIkzrnTx5kvz8fJYtW0ZMTMx1J3qCvoBwWeY0Ly+Prq4uYmJihu2Bb+fcUigUKBQKKioq+M53vjPsb/v3779hd31bWxsLFy7EbDbT2dnJc889R2lpKWfOnLmmm3v69Onk5eVhs9mIj49HoVAI3ilXEoyntFot+fn5XLp0ibq6OlwuF3q9nocffpht27bd8nu8E4IqFUHKysro6+sL6RrChcrKSrq6utiyZQsAKSkpbNu2jd///vd4PB6+/e1vA5e/x2AB67XXXuOBBx5g0qRJuFwu3G43NpttXE5LKBQKwXs0EAiwa9cuDAaDUHwOBU6nk7KyMqqqqmhvb2fv3r3IZDISEhIwmUzU1NTwyCOPiI15I0RzczM//elPycrKQqfTcfbsWTIyMpDL5URFRQmF/tHG7XbT2trK0aNH6e3tJTMzk+rqatRqNcuXLxdyaFd/5zabjfr6ep5//nmmTp1KXFwcGo0m5LHx9OnTaWpqwu/3M2HCBFJSUkI6rRhuBAIB5HI5S5cuRavV0tPTQ2pqKjNnziQmJmZYrK3X66moqKC/v5/o6GhOnTqFRCJh/vz516gRBf+fBQsWEB0djcvlwul0ChPYVxe7REYXsXg1xnE4HOzZs0eYOMrKyiI/P39Ebq5SqVRInkRGRhIVFUVkZGRYeh2IXMvVG8G8vDyWLl163Y1gZ2cn1dXVxMfHo9VqWbBgAYsXL0apVOL1eu+Kd09GRgZKpZKNGzdy9OhR4uLiKC4uvqPnDAaef/jDH3C73Wg0Gnp7ezl9+jRGo5FVq1ZdV0ZHr9fz3nvvkZCQQExMDFarFY/HE/YyAlVVVcIGGS7LIvzpT38Spm5ERoa8vLywKWYGg6xJkybR1tZGXV0dM2bMQKlU0tPTQ2ZmJo2NjezcuZOCggIqKyuFpEhqaio9PT03TGpd2X2Unp5OW1sb7e3twn1Cp9PxzDPPMGPGDB5//PGQvWcRkXsFiUTCzJkzsdlsZGdnI5PJUKlUIZ/uzcnJQafT0dzczLJly/B4PDgcDgKBACUlJWGZZBttv5dbRalUDvO6uZpg8Wo0v9vRLOilp6eTnp5OdXU1Tz/9NPA3j4F7jVOnThEfH89DDz0k7I1+//vfk5CQQHFxcdglNbds2YLdbsdms+F2u3E4HAwNDWG32+nv7w9LebL8/Hz27dtHYWEhFRUVPPHEE8J1xmKxXOO9ajab6e/v5+zZs3g8HjQajbA/1ev1xMfH31Zh0efzUVNTQ319vdD4J5PJ0Gg0OJ1O9uzZw9q1a69bdNZqtTQ0NFBWVkZubi6JiYkYjcZhEobB/6+zs5Pa2lrOnz8PXO7+HxoaYtWqVcM6510uFzKZLGzizEAgMEweK9gAdejQIR588MFx5/vR1tYG/C3BXVpaSnl5OStXrsRsNlNRUcHmzZuHXSPy8vIoLi4WPcK4/Lnl5uYSGxuLXq/H7XazYcMGEhISQnYsSaVScnJy6OzsxGAw4PV66enpobm5mUAgENaKQ2ORK722jUYjM2fO5NSpU5SWlobUa/uFF16grq6OHTt2sHTpUlJTU+nu7mbNmjXDFEmuRq1Ws2nTJlpbW2lsbMThcNDf309GRgZPPfVUSOKBQCDA+++/T3NzMw6HA6vVilar5dFHHx2X6jrBz7y0tJTk5GSmTZuGWq2mrq6OixcvMmXKFOE7+d3vfkd9fT2LFi0iJSWF/Px8PvnkE9atW8fcuXOF2PxqJBIJu3btwmq1EhsbS3R0NKtXrxbilHCKAe9lwi96Fblp/H4/r7/+On6/n4yMDMxmM7///e/ZtGnTHY+yer1e3n33XXp7e1Gr1cKoe1RUFNu3bx+hdyAymtzKRtDpdGIymXC73VRUVODxeEhMTCQQCOBwOFiwYMEdF45uhaamJux2O6mpqcTFxbF161aampo4c+YMCxYsuO3nDd5Yampq+Ld/+zchaRMIBPjud7/LkiVLrulasdls/PGPfyQjIwO1Wk1/fz8VFRW43e6Qfia3g91uR6FQ0N3dLch/mkymkHU1jReulFa9MngJXjdDSfD1Fi9eTHR0NFOnTmX27Nl4vV5SUlLIy8sbtnFYu3Yt3d3dNDQ0CInfz9o0JCUl8e1vfxuv14vZbEapVCKVShkaGsJms4VlYkxEZCxgtVo5evQora2tOBwOYmNjsVgsFBYWsnnz5pAlcyIiIoiNjUUul4+qd8pIEiq/l1shEAhcU6S6+udoMtoFPavVOqxYdS8WruBy3JSbmztMsj3ogRSOREdHEx0dTWJiIjabTfDvUKvVgpxluBGcvmhra2Pt2rXMnDkTuDxhpVQqh/nuAQwMDDA0NMSFCxeG+ZPI5XIcDgdr1qy5Ld8rv98vqJgMDQ3R29uLxWLB4/Hgcrm47777gOETk8HjYM2aNRw8eBC5XC48zu12D+vGD/5/hw8fJiYmBplMRmpqKlqtlqqqqmsmFvft28eiRYuora2lpaWFxMREVCoVarWayMhIpkyZckMf45EkuO6enh52796NTqdDpVIJk/fBdY+34pXX6xV8mj/88EMAvvKVr5CWlsZrr712XSUcg8HA7373O4qLi0lISECj0RATEzPumoMHBgZ47733hOM6KSmJoqIi4XMI1XEUGRlJZmYmJSUlPPDAA6SnpwOXv1uLxSImp0eYcPHaDhYlS0tLmTt3LgUFBfj9fiEPdPW1LPjvTz75BJVKJTTtwOVjJRjrheI4GRwc5Pjx4/zzP/+zUAQ/efIkr7zyCv/v//2/UX/9cOXs2bMsWbIEt9vNm2++SSAQoKamhujoaLKzswkEAkKhuqOjg8WLF5OTk4NMJrths0swt/PHP/6R6OhoioqKBJng1157jUcffTQsG/ruVcQM0xjGarXS0tLC888/L/yupKSEH/3oR3dcvAp6HXz961/H7XYLUifijXvscCsbwczMTLRaLbGxsfzud79DqVQKJoY2m42MjIyQrFmv11NfX8+hQ4dISkpiwoQJ+P1+Jk2axEcffURycvIdv4bP50OpVNLU1CTInBkMBiIiIq47bt3f34/Vah1WtO3t7eXXv/51WHbcwt8Cp7lz55KcnIxSqWT//v28+OKLXLp06VMlEkVunXCVVs3MzCQQCGA2m9FoNGzatEn4251sHJxOJxUVFXR0dAhSnHPnziUlJeWekIoSEQk1wftIS0sLra2tZGdnU11dzfz589m3b59QEA5lYtDhcBATE8Px48fJz88nMjISuVxOZGRkWCa/w5G70cBwJaNd0AtO9bzzzjsUFBSgVquJiYkhJibmnjhGgvf0devW8cEHH1BfX8/EiRNxu914vV5BDjgck/V+v58DBw7Q3t6OwWAgOTmZ/v5+JkyYwFe/+tW7vbxrUKlUbNiwAY/HM+zYkclkPP7449dMqbhcLjZu3Eh+fj4DAwOCR27Qy/Z2O/cjIiIoKCggNzeX9evXo1Ao8Pv9REZGIpVKhcn068V7EomEDRs2oFKpcLlcDA0N8cQTT1y3uNTb28uqVasYHBwkMzOThQsX0tbWxuDg4LDHzZkzh9jYWDQaDVqtFqfTidFoxOFwYDAYSElJCUnxKniMR0REkJaWhtfrpbe3F5fLRX5+vuBxF25x8Gizfv16SktL+eijj/B4PEyaNAm3282FCxfQ6/XXeMi63W6Sk5Nxu90cOnQIu92O3W4nKiqKnTt33qV3EXp6enp45513kEqlrFu3DqvVKvxOr9ezdu3akK8pNjaW2NhYurq66OjowG6309zczJQpU67rfSQytikqKiIrK4v29nbOnz/Pq6++Sm1tLffddx85OTnXNGIG42+9Xo/JZBr2t1A3bQ4ODhIRETHsvpiRkYHb7Q7pOsKNgYEBsrOzKS0tJScnh4cffph///d/H/a5LFu2jPz8fM6cOUNVVRUXL16kubkZn88HXBvPBf994cIF/uM//kO4BixatIjvf//741by9W4hFq/GMB6Ph/j4eGpra0lLSyMqKoq2trYROYE8Hg9Tpky5JugSGTvcykYwIiJCMP2VyWQUFBQwceLEkOu4SqVS5HI5FouFqKgojh8/jt1uFzwi7nTSKRh4lJSUsH//fj7++GMUCgUmk4m5c+de97F+vx+5XE5tbS2TJ0/G7/dz7ty5MWGqu3DhQvx+P6mpqURFRdHS0sJDDz10x95hItdis9lobW1l+vTpwgYn2HV/NzY7ZWVlnDt3jurqaiH54na7ee65527b6yL4vo4dO0ZtbS25ubmkpKRQWVlJXV0djz76qKj9LCJyBxgMBjIzM8nNzaWnp4e5c+fi9/sFaalQ4nA4MJlMfPjhhzQ3NwueORMnThQSlSKfTXl5+TXTGvfKZlcikZCcnMy5c+e4ePEifr8fh8NBdnY2O3bsuNvLGzGmTJmC1+ulpaUFg8GA2+3m0UcfFeLAcCxeWa1WTp48SUlJCa+88goPPfQQhw4dEibFwxGJRHJN0fNG8YrFYiElJUWYMhtJTCYT7733Hnq9Hq1WS3R0NDk5OdfsE67mr3/9K4FAgIiICKGLO9gMGIwDg8dKsDlPq9XS1tbGhAkT6OjouMbbMCj/Pnfu3M98/dEkeO3q6+ujqKhoWAPU4OAgVqs1LL0QR5u4uDhWrVqFxWIhMTGRffv2sWfPHrq7u1m8eLHgLR38/iMjI0VZbeDIkSMkJCSwbdu2YYn/Cxcu8P7775ORkcGUKVNC0rBztfdRVlYWVVVVn+l9JDL2UalUFBYWkpmZSUNDA5GRkVy4cIHe3l4efvjh69pDSCQSqqurkUqlgiqPUqkkOTk5ZB6YsbGxTJs2jZdffpnCwkJkMhnnzp1j8uTJIXn9cCN4jbj//vt5/fXXMRqNgjfjwMCA0LAfbChLTU0lNTUVo9FIeXk5OTk5HD16FKPRyLJly4Zdk4LPnZGRwZtvvklxcTEKhYKBgQEiIyNDInEp8jfE4tUYJikpieXLl1NaWkpWVhaDg4NcunSJVatW3fFzJyQkoNVq+dGPfsS0adOIi4sjLi6OjIwM0S9nDHEzG8FgYBgMylwu1135jgOBADqdDp1OR15eHnFxcSgUCpxOJ16vd0QSPcGb1pw5c0hKSqKlpQW73c7MmTOZOnXqsCD5ypvVAw88wOHDh6mtrcXlcuFwOMbE9NL777/P0qVLiY2NJSsri6ysLEFCUAzCRxaPx0NpaSnTp08XPtve3l7ef/99nnzyyZCv55133uHZZ5+lvb2df/mXf+HIkSMMDAyMiCxJVVUVmzZtEiYXFyxYwG9+8xva2tqYOHGieHyJiNwiwftNdHQ0CoUCiUTC4OAgR48epa6u7q5IvWo0Gnbs2EF0dDRmsxmr1Up3d7fQwSie559O8PM5deoUMpmM+fPnI5FIMJlMPPfcc/zwhz8c8zJRarWaxx57jKioKHw+H06nk76+vnvONFwikZCRkUF8fLwgqel0Ou/2sj4Vi8WCSqVi2rRpaDQaioqKyM7O5j/+4z+AsS/v9t3vfneYVN3V3O57a2xsZN++feh0OtauXcvQ0BB6vZ6jR48yMDDAhg0bbiiPWVhYiMPhEDxITp8+TWJiIuvXr79mXatWrSIxMZHNmzfzm9/8hn/9139l48aN1yQfg9/T6dOnqaurEyZgFQoFMpmMNWvWhKTr3+FwAHD48GHUajXZ2dkMDAyQkJDAO++8g0ajoaSkZMwfV7dDcGIH4KGHHqKrq0vwFrwat9tNfX09TU1N+Hw+oqOjkclkTJo0SVBIGQ/09fUxf/585HI5LpdLaBYtKCigtLSUvr6+kBWvrud9dOnSpc/0PhK5d1CpVEKDgMFg4OzZs9dc54PxblJSEqmpqej1emHqt6+vj+3bt1NUVBSSYzYmJobVq1ezd+9e9u3bB0BxcfGI5IDHIsHPe/369UyYMIGYmBhycnLweDzMnz//GtnhIImJiWzatIlNmzbR1NTEoUOHbqhe9sQTT/DWW29x9OhRpFIper2eBx54YMSbZ0Q+HbF4NQYJBAKYTCYiIiJYsmQJKSkptLa2olarWb169R0lOYKb7draWlpbW8nJycFkMtHe3k5nZycLFy7kS1/60j1ryjwekUgk/Ou//is2m420tDQqKyvRarUYjUbUajWxsbEjItd3M+v41a9+hd1uJyMjA5VKRXx8vFBItdlsJCcn33ZA0NHRwe7du0lISEAqlaLVaklKSiItLQ2JREJvb++w9+l0OpFKpURGRrJo0SLS0tJoamoiMjKSadOmCWay4Zy8O3jwIBs2bAD+dm4///zz/OIXvwjrdY8lzGYzhw4d4uzZs1itVk6cOCHIqjQ3N2M2m0O+JrfbTUREBCkpKXi9XpRKJevWreNnP/vZHV23ryzoVlZWCr4LERERDA4ODutsEhERuXmC58ysWbOQSqXExMQwMDBAaWkpGRkZQjd+KM8thUJBbGwsJ0+eFHxZtmzZIiRKxXvIpxP8fD7/+c+za9cuJk6ciN1u5+WXX+aRRx4Z84UrQJCQNJvNmM1mnE4n1dXVTJw4UZDUG+v4/X527dpFX18fsbGxwkR1REQEjz322N1e3g3x+/1kZmZis9mEAoPL5RISLWO9yHDllM9Ivo8TJ06QlpbGww8/POz3RqORl156iZSUFObPn3/dz+/qyaiSkhKee+65675OSkoK9fX1yGQynnnmmU9dk8fj4Y033mDhwoWo1Wqhic7tdodMrspgMHD69GnOnTtHamoq77zzDoFAALVaTWdnJytXrgzJOsKVK4+H6137gnuwCxcucPToURwOB2azWZjyefDBB8dV8crlcgneUldPqwQnEiE0Mc+teh+J3NvodDrhmLgeRUVFTJ8+nf7+fgYHB4mLi8PpdArN4aN5rBw4cACPx8PGjRtJTEzk0UcfFf7W0tJCU1MTBQUFo/b64Yjf7+fDDz9k7dq17N+/n+TkZFwuF3V1dcTGxrJq1aqbkrHOy8sjLy/vun8bHBzkwIEDbN++nQsXLuD1eu845y5ye4jFqzFIVVUVnZ2dLF26FPjbyWa322lqakKpVF6jDX6rdHR0MHXqVDZv3nzdv4uFq3uLLVu2YDAYMJlMrF27lu7ubhoaGrDZbBiNRn7729+GZCx28+bN9Pb20t/fj8lkoqOjA4vFgt1uv+N1dHR0UF5ezvTp05kxYwZSqZT6+npsNhsWi4WioiI2bdokbDB2795NSkoKK1as4PTp00ycOPGaYCacg1mXy4VCoRhmIOpyuQCuOwYvcnsoFAry8vK4ePEiUqmUsrIyBgYGGBwcRKvV8tBDD4V8TR6Ph6KiIlwuF7m5uXzwwQcoFAqsVusdPW/weN+2bRt/+MMfOHDgABqNhnPnzjFr1iyys7OHPU5EROTm8fv9aDQa+vr6OHv2LDExMfzd3/3dMB+5UJxbwXtgdXU1J0+eFGRHz549S0NDA5s3b74nJO9GE5/Px7lz54iJiUGpVFJUVMR//ud/IpVK+da3viUk7cYyer2eiooKwUe1oqICuDyJe6MEwFjEbDZz6tQpvv3tbwvyu06nM6zl9+Cy3FxsbCxxcXFs2rSJvXv3olKpKCkpAcT79I0wm82CTJjL5RImQxITE1Gr1dhsNuDahPbg4CAfffQRiYmJxMTEEBcXR29v73XjrkAgwL59++js7KSpqYmdO3fS2dnJuXPnhIazIBKJhIiICEFi7W6RkZFBVFQUkZGRxMXFCUVrm81GSUmJcM6P1+MqODkE1yqaXElra6sgzV9TU8OXvvQlDh48iN1uD/WS7yoXL17kn/7pnwTPtri4OLRaLZMmTeL8+fNs3boVCM3xdKveRyLjG6vVynvvvYdEIhGO3fvuuw+FQjHqr52dnc3//d//MWnSJGbMmAFcvt5UVlby7rvvsmTJknFXvPJ6vWg0GrxeL3q9nt7eXjweD4FAAI/HQ1RUFF/72tfu6DUsFgutra3ExMTcVfleEbF4NSapr68XjFuDHYASiYTo6Giqwj9nYAAAIABJREFUq6sZGBhgxYoVd/QaWq2Wuro6Tp8+jVarJSoqSvBFEhPf9x5Tp04NC3+z0VzH/fffj06no6qqivr6elJSUrj//vuZNGkSdrtdKMgGNxv9/f2C1nxZWRmzZ88WjLrlcnnYd51LJBJmzZrF66+/zuzZs1EqldTX14dkim48oVAomDZtGqmpqXdNcvN6a3rooYeIioqipKSEN998E4VCwbe//e0Ref7Dhw/zpS99iZaWFqxWKytXrhwTHnAiIuFKcIr36NGj1NTUEBMTQyAQ4NixYyxZsoQZM2aEPClYXV1NRkYGmzZtEn63c+dOqqqqWLp0qSgb+CnY7XbKy8tRqVRERkbi8XhQqVRkZWVx+vRpmpubeeCBB+72Mm+b3/3ud9TX17No0SJSUlLIz8+npaWFdevWMXfu3OvKuI1VoqOjmTFjxjCPn3DGYrHgcDgE1QKv14tMJmPdunVMnjxZiHXHa5Hhs9BoNFy6dIl58+YN862Cy15YwYmvqz8/u91Oe3s73d3dOJ1OYRLxyutnkMHBQU6cOMGTTz5Je3s7EomE+Ph4Dh8+PKx4ZTKZ2L17NzExMbjdbnbv3k1eXh5qtVqYfA+Vx0p5eTnFxcWCh25CQgL5+flER0cLk4jjnZu5H/r9fqGZLCjF2NPTg0qlGu3lhRU7d+7EZDIxMDBAf3+/8F9lZSVJSUnDmnZCwe14H4mML4L51tdee424uDjS0tLwer2Ul5djMBjYvn37qBc6c3NzWbVqFe+88w5xcXEkJyfzwQcfUFlZSUlJCQsWLBjV1w9HIiMjKS4uBuDRRx/F7/fjdDpxuVwMDQ3h8/lu+7mD33kgEGBwcJDXXnuNgoICVCoV0dHRaLXa2/YRF7k9xOLVGKSvr0+oqnu9XiIiIvB4PMLPO0kmXBmMWywWTp48SWxsLDKZDIfDwbp16+4ZKRCR8YVEIiEvL4/k5GSMRiMGg4Hy8nL0ej0LFy68ZprQ4XCQkZEh/Ds3NxfgpkaPw4HIyEhKSkrYtWsXf/nLX7Db7WRnZ/N3f/d3d3tp9xTBBG5NTQ3x8fFMmDCB8vJyKisrKSoqYtmyZSFL8HZ0dNDR0cGiRYuAyzIvOp2Ob33rWyP2GoFAgMOHD7NmzRrB80pERGRkOHDgAFu2bBGaOOrr69m1axfp6ekhT+YEpXOvRCqVivruN4FCoWDdunX09fVx6dIlMjMzycjIwG63Y7fbheLOWJUjysnJobOzk46ODhYvXkxOTg4ymSxkifRQ0NTUxAsvvEBCQgIGg4Gf/OQnFBUVERsbS0xMDGlpaWG5H9q7dy9qtZqNGzcSCAT485//TFtbG3K5nNzcXNasWSOew5/C5z//ef7rv/6LpqYmZs2aRVxcHC6Xi4aGBiZMmCBMTV593qakpPDNb34Tu92O2+0mJibmhp34ZrMZtVpNenq68F1YLJbrTrQGm0bT09M5d+4cnZ2deL1ehoaGyMrK4otf/OIIfwLXx+Fw4PP5aG9vp6+vD7gc/0okEjweD48//vg953V3swQCAVpaWqioqECtVqPVatFqtYKPM/ytsDV9+nRheu3cuXM888wzpKSk3NWpurtBdHQ0qamppKam3u2lDONmvI9ExifBa35jYyP//d//Lfx+9erVPPPMM6N+Dgfjxfvvv5+IiAg++ugj3G43brebH/zgB+O2iBK0BUlMTEQulxMdHU1cXByxsbEolUqSkpJu+7mD37lUKiUtLQ2TyUR9fT1+vx+bzcbUqVNZuXKl2MwXQsTi1RhEpVJhNBqBv8l/BX/29/ff0cUreJLm5+czd+5c7HY7BoNBMJ+9FzT6RcY3gUCAS5cu0dDQQH19PYODg0yZMuWaxODFixf50Y9+RFpaGq2trdjtdrKysoiLi0OtVrNgwYKwLmRZrVZ6e3vZvn27MJkplUrvqY7ocKKiooINGzbgdrv56KOPmDJlCh9//DFarTZkOvaNjY1cuHCBRYsWUVlZSUdHh6CHffz4cZqamu54dN7lcqFSqXjjjTcoLCxEo9Gg0WhQqVT3VOJSRCSUBGOv1NRU5syZI8R0Cxcu5ODBg3csBX0rBDdgGzZs4K9//SsvvPACKSkpOJ1O5HK5MJE8FosuoSIyMlLwG4LL3+P1GKuf4bJly8jPz+fMmTNUVVVx8eJFmpubhQ7Xsfq+riQtLY0nn3wSqVSK1Wqlvb0di8WCXq/HYDBQWFjI9u3bwy5pYTQahXP0zJkztLS0sGTJEqZOncqLL75Ieno6s2fPHrOF09EmJiaGp556ilOnTtHT00NnZydOpxOFQsH27duvW2Dq7++noaGBlJQUYULPZDJx9uxZVCqVIEN45WtkZ2fzyiuvYLfb6e7u5uTJk9ck8mNjY7n//vvx+/0kJCTg9XoFvyuHwxFS+dbi4mJkMhmLFy9GLpfj9XqFddjt9nFZEA2eQ21tbfzpT38iOTmZ/v5+zp49S29vL5mZmTz77LPCNSIQCAyb4HzyyScxmUzExcWJkz1hyGd5H4mMPzweD6mpqezZs4dZs2Yhl8sxGAxoNJpRP4eDHvV2u52UlBSOHz+OVCrl6aefZmBgAKfTOS49mK62BYmMjKSzs5P6+noGBgYoKipi8+bNtxWrOZ1OZDIZOp1O8Dg1Go34fD7sdrvg9R1OMeC9jli8GoOUlJTw0ksvYTQamT59Omq1GolEQm1tLRqN5o46AYOB2N69e5HJZCxbtkzQVBURGcvs37+f2tpaMjMzyczMZMGCBWzcuPGGXV9BSQOTycTQ0BDd3d0YjUa6u7vp6elh1qxZYVm8Cp7Der2eAwcOoFKpkEgk+Hw+vF4vs2fPZv78+Xd7mfccwTH1Xbt2MW3aNDZs2EBzc3NIN/R2u104ns1m87AuWIvFMiJr8fl8JCUlUV9fz6VLlwgEAjidThISEnjqqafEhJiIyG3i9/tpbm7mhz/8ITNnziQ2Npa+vj7UajUmk0nwTwoVWVlZlJSU0NjYSG9vL0qlko0bN4bElHqsE9wkO51O+vr6MJlMKBQKIiIikMlkY36jK5VKha55o9FIeXk5OTk5HD16FKPRyLJly8a8T0iwY/fMmTPExMTw0EMPDUtOXeknGk5YLBZh2uPUqVPk5OQwb948oqOjUSgUY/57CQXx8fGsWbMGt9stKJvcqDmnqqqKY8eOERUVRX19vdDwefToUYaGhq47GaXVapk/fz4ffPABOp2OV155hYkTJ/KVr3xl2OPOnj1LV1cXy5cvJyoqiqioKFQqFWazGaPRGFK55mD8qNPpqKmpQSKREBMTQ0JCAunp6ePyfhB8z93d3ajVah5//PHrPi54jZBIJHR1dVFTU0MgECA6Ohq1Wo1UKmXatGliA5iISJgTERHBl7/8ZXbv3s3AwABer5fe3l7Wrl0bktffsmULvb29WCwWHnroIUwmE3v27BkRb/ixyq3agtwKu3fvJiUlhRUrVnDu3DkSEhKGqTKJhB4xgh2D6HQ6SkpK+Pjjj/n444+RSCT09/cTCAR44oknBD3u2yEYiC1evJj6+noOHTpEdXU1M2fOJD09PSyT9SIiN8P7779Pf38/NTU1ZGRkkJ2dTVxcHDExMahUqmsmqcJV0uCzCJ7DSUlJLF26FJ/Ph9vt5pNPPqGhoUE0mhxhgsHQ0qVLaWho4OLFi4LnoNVqDWkQaTQahU5cvV4/rJHBbDaTkJBwx6+hUqn45je/CVyWrXU6ndhsNsGoejwmMERERgK/38+WLVvo7u7G4XCg1+sxGo3Exsby3HPPoVAo+NnPfhay9fh8PpqbmxkcHGTSpElkZGSMW1mS2yUQCNDa2sof/vAH8vPziYqKQiKRMGXKFCZOnHi3lzciJCYmsmnTJjZt2kRTUxOHDh1i+fLld3tZd0xZWRnHjx9nwoQJWK1WLl68yKZNm4QpyHC9182dO5e3336bjIwMqqqq+Pu//3uh8HClOke4rj9ckEgkQsHo06ioqCAtLY0lS5bQ19fH66+/jlwu5+GHH75m6t7hcOByuVAqlWRmZvL000/T0tIi7Deu5vz586jVajQajVAslUgkaDQaKisr6e/vv2OP61vBZrOxa9cu3G630LA1NDSEWq3me9/73rhrXjIajVgsFrxeL0qlkpaWFkHmUSqVDisWBz+b4PGh1Wpxu924XC6sVisFBQVi8UpEJExpaWmhrKyMRx99lPb2dr761a9y/vx5JBIJW7duJS4uLiTXv3DxqA8nbtUW5Fbo7+8XJtmPHTvGnDlzyMjIwO12I5PJREnRu4BYvBqjFBQUkJOTg9Vqxel0olKpRjRJWlBQQEFBAZ2dnbzxxhuUlZWxdOlSFi5cSEpKyrgKTkXuDXbu3InNZmNgYIDe3l4MBgP9/f20tbWh1+vDdpLqdvD7/cTHxwvjzAALFizg7bffFmSMREaWRYsWkZ2dTWJiIpGRkTidTjZv3nxHzQS3ilwup62tjd27dwtTUYcPH0atVtPQ0DDMCPxWCU4SNDU1UVpaSkZGBvHx8YK2/0gUxkRExjNyufy6iUi/34/H48Hr9YZsLX6/n//93/9FJpOhUChob2/nxIkTrF69mtmzZ4dsHWOVYFNDXFwca9aswev1YjabGRgYwGg0MmHChHumeHUleXl55OXl3e1ljAjV1dXMmzePRYsWYTabefXVV2lpaWH27Nl4vd6wnWBas2YNCQkJdHZ28uSTTzJlyhTgsgdmenq6eK8eYRwOBytXriQ+Pp7k5GTi4+PZtm0b2dnZ1zz24MGDKBQKQYrs4MGD1NTU4HK5uP/++1m2bNmwx3+ax7XX6w3Z1F8wKdvd3c2FCxf45S9/ic/nw+fz4fF4hhXWxhMNDQ2Ul5ej0Wjo7+/n3XffZdKkSURGRhIIBJgzZw6ZmZnA3z6bgYEB/u3f/u0urlpERORWMZlMtLW1cfToUU6dOsWCBQsoLCwkMjISr9eL2+2+Z3JIY5WbtQW5FRwOx7BJq6Dsq/hd3z3CM/IWuSmCnTujgdls5vTp01itVoqKivD7/TQ2NnLq1Cm2bNnCfffdNyqvKyIyWiiVSpRKJTqdjvz8/Lu9nFEjWGQ4duwYAwMD6HQ6YmNjiY+Pp6WlJSwNxu8F7HY7bW1tdHd3ExkZiU6no6ioKKQJrtWrV3Pp0iXsdjvLli3DYrHQ1dWFx+MhPj7+jkbdg0kSuVyOz+ejsbGRgYEBDAYDZrOZdevW8eUvfzns/D9ERMYKfr+f06dPU1ZWhlarJSIigpiYGKZMmUJeXl5Iu7KtVivNzc38+te/Fn5XX1/PSy+9JPrl3CR+v5/c3Fyys7NxOBxCJ754fRwbOBwOioqKUCgUpKSkoFarBZm2cC1cweUk+bx585gzZ86wY02tVvPYY4+FVHp0PNDU1MRPf/pTsrKySEpK4pNPPqGurk4436/0IGlvbxf8rxobGzl27BgLFiwgPz+ft956C61Wy/Tp04XHj6bH9a0QvNZHRUWxYMECFApFSF433JkzZw65ubno9XrgsiesxWLB6XTS29srNJwE75cejweNRsPhw4eZPHkyKpWK6OhowZNYREQkPMnLyxPsGIaGhti1axcej0e4nxYWFl7jbSgSGm7VFuRWuHjxIj/60Y9IS0ujtbUVu91OVlYWcXFxqNXqa1SbREaf8I2+Re4aer2eV155hZycHHw+HxMnTuT73/8+MpmMixcv8sILL4jFKxGRMCW4AbLZbLS2ttLY2IjL5aK7u5vFixcP2xiLjAwOh4O3334bk8nEqVOn0Ol0GAwG4uLi+N///d+QrWPixImj2s0fCATIzs7mmWeeGfb7vXv3CkVRMaEtInJrBAu+VVVVnD17FrlcTm1tLTk5Oezfv59Vq1aRl5cX8sLwrFmz6O3tJTk5GbjcABLsOhTP808nEAgglUqpra2lsbGRxsZGlEolfr8fr9fL448/HtKpXJFbp6Ojg+9///skJycTGxvL+fPnAQT5x4ULF4Z10uLqa0Uo/TfHE//4j/9IV1cXJpNJ8KL++OOPOXTo0DUeJBaLRZAgOnnyJPn5+SxbtoyYmJjrFoRG0+P6Vgjee3p7ezl27BiXLl1i6tSpaDQaYmJiSEtLG7Vm2nAm2BRZVlbGypUrhxUTm5qahGt88H7p8/lITEyktLSU5uZm4PJnGxsbyxe+8IXQvwEREZGbIi4ujo0bNxIVFYXb7SYrK4v+/n4cDgdGoxGfzwcgNnDeBW7VFuRW2LlzJyaTCZPJxNDQEN3d3RiNRrq7u+np6bmnVJvGCmLxSuQadDodW7ZsYcqUKddcgOPj469rPisiIhJerF+/nvXr19/tZYwL+vr66Ozs5O///u9xuVz84Ac/4MSJEwwMDIR0HYFAQJBvCXZ6Bv8bCSQSCSaTCZfLRVRUFFKplLi4ONrb24XuM3EiQ0Tk9ujq6iIzM5P4+HjS09PZunWrIBkVKq5MUpaWlnL+/Hny8vLw+Xzo9XoKCgpob29Ho9GMy2TlrfLnP/+ZtWvXUlZWxo4dOzh79ixutxuVSnW3lybyGQSTFkGpx3nz5tHV1cXZs2fR6/XMnj1bTFqIkJOTIxT1P4v8/Hz27dtHYWEhFRUVPPHEE4JPqcViuUb+fzQ9rm+FK2VQlyxZIqix2O12Ll26xPr169mwYcO4S9wGE5nHjx9Hq9WSk5OD3+9Hp9Px4osv8swzzwwraDmdTmbMmMGGDRuwWCx4PB6GhoZErysRkTAneG2zWCzk5eVRVFR03ceNp+tfuDCatiBBP8qRmOISGRnE4pWIgNVq5ezZs+h0OgoLC+nu7qa8vJzIyEhyc3PJy8tDo9EwY8aMu71UERGRz8BisVBRUYFMJiMqKgqVSkV8fDyZmZlicWGECBZqzGYzGo0Gm83G0NAQcFmi58SJE2zcuDFk6xnJQtXVBD0+Kioq6OjoQKPRoFQqsdls9Pb2snLlSmENIiIiN0+w4Gw2m1Gr1QwODtLa2orBYKCuro709PSQrSW48Z40aRLf+ta3GBoawmw243Q6hYTlkSNHmDdvHl/96ldDtq6xRvA6aLPZKC4u5r333mPevHnMnz+fH//4x6LJ8xhATFqIjDQbNmzgyJEjtLW1sXbtWmbOnAlclgBUKpXDfGqDjLbH9c0QTNy2trZSXFwsTI9dzXhL3A4MDFBXV0dvby8XLlzg4sWLwOXrf0JCwjXFRavVil6vZ+HChcLUnMFgoL6+PuRrFxERuXmCMV1cXBwul+sur0bkSsaLLYjIZcTilYhARUUF3d3dghl3dXU1J06cICcnh8bGRrZu3UpOTo7YWS8iEub4/X7eeOMNvF4vx48fZ8qUKTQ3N5OUlMTzzz9/t5d3zxC8Dmq1WubNm0d0dDSTJ0/m1VdfxW63C/4Yd4Ouri6io6NJSEgYkWt20OMjOzubxMREBgcHsdlsaLVavve976HRaACxeCUicqsECxk7duwQugO9Xi/79+9Ho9EIMVkosFgsOBwOkpKSmDt3LnC5u9zhcDB58uSQreNewOVykZmZidPpJC0tjZMnT6LT6TCZTOLEjojIOESlUrFhwwY8Hs+wa4BMJuPxxx8X4qirGU2P65shGNe53W4uXbp0w+LVeKOwsJD8/Hzy8vJIT0/H6XRit9vx+Xzs2LFD8Cczm81cuHCBsrIy7HY7RUVFeL1eJk2axOnTp+nq6mLZsmV3982IiIjckOA+urKykqamJsrKysjIyECr1aLRaJg+fboY14mIhACxeCUiYDAYmDBhgiBh4Ha72bx5M8uWLeONN96gpaVFLF6JiIwBrFYr7e3t/OpXv6K3t5cf//jHtLe3c/jw4bu9tHsKn8+HVColLS1N6KLcsGEDx48fp7CwkDlz5oR8TU6nk6qqKqqqqpDL5Tz11FOCyeid+J39+c9/ZuPGjRQUFNDd3T3MW8tut4/E0kVExiW/+MUvaGxsZMKECURHR6PT6fB6vdjtdhYsWABcjsdCsTHeu3cvarWajRs34vf7efPNN2lvb0cul5Obm8uaNWuIjo4WY8CbICoqiscffxyFQsHmzZv5zW9+g9/vZ8eOHXd7aSIiIncJiURyzbX8Smm5cCS4729sbGT//v00NDSQkZFBQkICGo2GjIyMcTd15Xa7efHFF9FqtSgUCiwWCxqNBrVaTWxsLAMDA8Ma2Px+P319fQAcOXKEwcFBXC4XNpuNVatW3a23ISIichMEr29btmwRZOl6enpobm6mq6uLn/zkJ6KPqYhICBCLVyICer2e3Nxc4HKgOm/ePKEj+EqTWRERkfDGarWiUqmwWq34fD4GBwfxeDyCpIXIyLB3716SkpJYuHAhzc3NqNVqUlJSKCkpCflagsmFixcvcuLECaZPn86ZM2eAy8WlPXv23FHx6tSpU2zduhWAl19+mWeffRa5XI5UKuWXv/wl//Iv/yJ2nYmI3Abf/e53BW+d/9/evce2VZ9/HH/7kvgWX3JPGnJpSHojCU2atmnWUSgUKOo2rtUQIBgCNI0xjT9GJyEmTftvaydNTMBgiKkbAgTjIiilgDYovQZCS1rolbRNE5OktuM4iR07jv37o4vXMvYbbdq6Tj4vKYpqO9/znKjn5JzzfL/PEwgE8Pl8hEIhDAYDH3zwAe+99x5Llixh5cqVqZnc54vP50td6+3evZvOzk6WLVvGvHnzePLJJ6msrKSpqUmTmP6HickibrebefPmMXfuXNatW5fusEREztjEg9srrriCiooK+vv72b59e6oM3tq1ayksLExzlBdeXV0dY2NjjIyM0N3dTSQSIRqNEolEcDqdPPjggySTSdxuN0uWLCEvL4/s7GwKCgoYHh5OlRfUtbNIZqirqyMUChGLxZSsEkkDJa8kpbi4mJ6eHuDkzLBTk1V9fX20tram3hORi1deXh4rVqwgOzubpqYmnnnmGUwm0wXtnTIddHZ2plaqvvPOOzQ2NlJSUsLY2Bhms/mCnisnHib39fVRXl7O/PnzOXToEADhcBiHw3HWY4+OjmIymTCbzYyNjREKhVI32+Pj44yPj+vmW+Qs/a/eOolEgjVr1nDFFVec9xn6g4ODqdniO3fupKamhubmZmw2G1arNVU+VP67L7/8ktdeew2Px8OxY8fo6urCYrFQXV2d6h0jIpJpFi1alFoNPN1lZ2dz5ZVXkkgkMBgMqcm+iUSCSCRCPB4HTn9mUltby86dO9m6dSsrV66koKAAn89Hbm6u+iCKXOSSySQbN27k6NGj+Hw+HnvsMXp7e9m/fz9XXXVVusMTmRZ0Fyopt912G7///e/53e9+R2NjIzk5OcTjcTo6OqiqqqKqqgpQ8krkYpVMJgkEAmRlZdHS0gLAjTfeyI4dO1I1meXcGR8fTzUHTSQSqeTg+V4d8U0mzsv5+fl4vV42bNiAyWQikUjQ2dlJfn7+WY89PDxMMpkETpaXPTVRFQqFUjfdWo0hMjkTx9nEdzg56/2OO+74r/1QzqXm5mZefvllKisraW9v5+GHH8ZmswHg9/tTyTMd5//d0aNHcTgc3HfffQC8+uqrbNmyherqav3eRCQjJRIJHn/8cWw2GzabDYvFgtFopKSkhKVLl6Y7vLQwGo0YjUa8Xi+ffvpp6neTl5f3HyUDjUYjf/3rXzGbzfzjH/9gyZIlFBQU8OSTT3LHHXdQXV2dxj0Rkf8lFAqxc+dObrnlFtavX59KWr/11ltcddVVugcWuQCUvJIUq9XKT37yE3bu3InX6yUejzM6Oordbue2227DbrenO0QR+X+0t7dz/PjxVOPfRCKB2Wxm/vz5fPnll4RCoQvyAHS62L9/P2vXrmXOnDl88skn5OfnM3fu3FTN++Li4gsWy8QF82WXXcbg4CCbNm3CZrPx6KOPUlNTww9/+MOzHjscDhMMBnnqqacYGRkhHA7z9ttvp+r8T6zG0IW7yORMHD9fP47mz59/QbZ/3XXXkZ+fz/Hjx3nggQeYO3cucDJpXVFRMakk+HQxMDBAVlYW4XCYrKysVG9EgHg8npbJDSIik5FMJlm8eDGRSIShoSH8fj+7d++mtLR0WiavJhJSn332GZ999hk9PT34fD5cLhcHDhzghhtu4M4770ytzALYs2cP69atw+v1pqo2RKNRPV8RyQADAwPYbDYaGhpwOp2p1yeOX90Di5x/Sl7JaTweD9deey2xWIyxsTGys7NVDkokQ3zxxRe4XC5yc3OBf9ept9vtfPzxx/j9fpYvX57OEKeURx55hO7ubgKBANdffz1er5d9+/YxPDyMz+fjiSeewO12X5BYotEoyWQSs9lMa2srdXV1eL1eSkpKJl1qrLS0lDVr1hAMBgmHwzQ0NNDX15dKatXX15+jvRCRdDIYDCxcuJAFCxacVt7O6XRy99136yHbt5CVlUVPTw+vvPIKWVlZHD58mJycHDZv3kw4HGb+/PmUlJSkO0wRkW/NZDKlKjpMGBwc5Pnnnwem74Pbffv2UVRUREFBAYlEglWrVvHyyy+nJn4YDIbU76WkpISDBw9y4sQJ7HY7IyMjjI2NnfYgXEQuTna7nZKSEv74xz8Sj8dTPaYrKyvTHZrItKHklfwHg8GAxWLBYrGkOxQROQMnTpxgzpw5AIyNjZGVlZX6Ho/H1WvjHKupqaGmpibdYQDwxhtv0N3dTV5eHjabDbfbjcvlIhKJkJWVRU1NDVar9azGzsrK+lYlTfT/S2Rq+PqxPFE6UP63ZcuWMXv2bIaHhxkeHqaoqIhQKERXVxd+v5/a2tp0hygickb8fj/t7e3k5uZis9lSK4wGBweB6Zu8CgaDzJo1C6/XSzAYBE6u0Oju7qauro5kMkkymcRoNHL99dezY8cOYrEYW7ZsYffu3bS0tEyqJ62IXBhFRUV873vfY+PGjcRiMTZs2IDFYmH16tWA7oFFLgQlr0REpgiHw4HP5wP+3Xdp4vup/Upk6mlubqa8vJzh4WGCwSATNfzgAAASJklEQVRer5eDBw8SjUbx+/38/Oc/n9Rs/6/34jn1QYUu2EVETvJ4PPpbKyJTysjICEeOHMHr9ZJIJBgaGiIcDrNs2TJg+vVBnLjuXbhwIXl5eeTk5PDBBx/w/PPP4/P5TlulNvHZ+vp68vPzKS8vx+/3c/PNN6cmHIrIxeurr75i165duFwurrvuOqLRKGazWavoRS4wQ/LUrtAiIpKx+vv7+fOf/8wll1ySqslsMBjo6Ojg+PHj3H777RQUFKQ7TDkPAoFAqszr+Sz1Ol1n14qIfFsTs+0nbrEmSkfp3CkimWRsbAyTycTY2BiRSIREIkEwGCQrK4vS0tJUz9PpaqL3FUBHRwdffPEFra2tVFRUACfvy7Zu3crKlSt55ZVXqK6uJi8vD4/Hg9lsJicn56yrIojI+bdlyxY++ugjSktLCYVCFBUVcdNNN2GxWHRPLHKBTe8rDhGRKaSoqIibb76ZtrY22traMBgM+P1+kskk999/vxJXU9iLL76I0WjEbrfj8/mYMWMGdrsds9mM0+lk6dKl5+QC22AwMD4+zvj4OEajMfUlIiInaVWqiEwFb7zxBkVFRVxxxRUcOXIEj8fzrcpITxexWIxXX32VWCzGPffcQ0NDA4FAIJXUstvtNDU1EY/HCQQCDAwMEAqFiEajDA4OUltby09/+tN074aI/BeffvopCxcuZOnSpQSDQZ577jn27t3LggULGB8fn/YJfJELSUebiMgUMmfOHGpqagiFQoyOjuJwOHC73ekOS86jZDLJNddcQygUYuPGjal+hb29vbS3tzN79my++93vTno7nZ2dfPTRRxiNRpxOJ3a7HaPRSEtLCzk5OZMeX0RkqjAYDHR2dmI2m6moqCAej2MymTRLV0QyhtfrpbCwEIBNmzbR2NhISUmJzmf/8swzz1BZWcnf//53Vq9eTSQS4emnn+bhhx/GarXi8/no7u6msrKSn/3sZ6mfi8fjxONxVABJ5OIWiUSoq6vDarVSUlKC0+mkuLgYQIkrkQtMR5yIyBRjNpvJy8tLdxhygRgMBmbNmsXIyAibNm3ikUceSb0XCARYv379pMafmEH6wgsvUFpaitvtZnR0lEAgQCAQoLm5ebK7ICIyZcTjcTZv3szBgwcJBoP88pe/xOv14vV6T+uFIiJyMYvFYtTU1KT+femllwJ6aAsnz/NdXV089NBDbN++Hbvdjt1up7+/P1UKMBaLsX37dj755BPmzp1Lc3Mz+fn5mM1m/Q5FMkBXVxe/+MUvKC4uxu128/nnnwMwe/ZsLBYLLS0t57Vcv4j8m/5qioiIZLCJmtt+v59wOMzhw4cpLCzEarXS3d1NMBic1PgTpa8ikQj33nvvuQhZRGTKmuhzsmLFCjZs2JB6/c0336SlpUV9EkQkIxw6dIhf//rXVFdXs2vXLkwmE7NmzcLtduNyuZg1axYmkyndYaZFOBzG4/Hg8/lSD68PHz6M3W5Pfaaqqopbb72VvXv30tnZSU9PDzNnzmTu3LkUFRWptKzIRW7t2rWpkp8+n4+FCxfS3d3N7t276e3tpampSckrkQtEySsREZEMZjAYSCQSFBQUsGTJEl577TVmzZrFwMAAXV1dLFu2bNLbSCaT2Gw2nn/+eS677LJU2UCbzYbH4zkHeyEiktkmklI+n4+8vDwaGxv54IMPgJMPOh0Ox2mfExG5mP3mN7+hr68Pv99PQ0MDXq+X3bt3EwqF6OvrY926dbhcrnSHmRZ2u52rr76av/zlL3R1dfHqq6/S09NDa2srcPI8n52dzcyZM5k5cyaBQICPP/6YXbt20d7eTlNTE62tralVWiJy8bHZbJSVlVFWVpbuUESmPSWvREREMtxEY+hVq1Yxf/589u/fT35+PjfeeOM5SS6Nj49TW1vLoUOHiEQiJBIJxsfHsdls3HPPPZPfARGRDDeRkMrLy8PtdrN+/XrGx8cJBoN0dHRQUlKS5ghFRL69oqIiioqK0h3GRclsNtPS0oLD4aCuro7+/n6WLVtGQ0PDN05QyMvLY8GCBcyYMYN3332XP/3pTxQUFNDQ0JCmPRAREckchqQ6RYqIiGSsd999l3/+859UV1dTXFxMUVFR6uGpxWLB7XZPepa/z+dj8+bNLF++nEAgQDweJxKJYDKZqKurO0d7IiIyNezZs4f33nuPZDJJOBympKSEO++8E5vNlu7QRETkLH355Zd8+OGH5OXl4XK5KC4uxmq14nQ6icfjOBwO3G43cLLv7J49e9i3bx9Go5FYLEZfXx/l5eUsXLiQyy67TCXHREREvgWtvBIREclgs2bNAmDfvn1s3LgRu92O0WgkEAgwPDzMfffdx4oVK85q7FPLYPl8Pjwej8oEioj8FxPnzPr6eiorK+nq6qKkpISCgoJ0hyYiIpNkMplwuVxYrVY++eQTotEoFRUVRKNRRkZGWLx4Ma2trSQSCZ599llyc3PxeDy43W5qa2upqalJ9y6IiIhkHCWvREREMlhVVRVVVVWMj4+zePFiWlpaAPB6vWzfvv2crIwymUwEg0G2bt1KeXk5VquV7Oxs7Ha7Zo2KiPDvxNXRo0fZuXMn4+Pj5OTk0NXVRSKRYNGiRSrBJSKSwSorKykuLsZms3H8+HFcLhc33HADJ06cIBKJUFxcDJws5/3QQw9hNBpPu05OJpMkk0mMRmO6dkFERCTjKHklIiKSweLxOGazmW3btvGDH/wg9fqMGTM4cOAA9fX1lJaWTnob0WiUDz/8kEsuuQSj0Ug0GqWxsZGmpqZvrO8vIjKdTJwHX3/9dSwWy2mz8f1+P/Pnz093iCIiMgkGgyGVjIrH41RWVuJ0OnE6nf/xWavV+o0/r+tlERGRM6PklYiISAabmL159dVXs2PHDvx+P2VlZXz11VdEo1Hy8vLOeuyJG+yysjJ+/OMfAydXdIXDYYaGhlRCUETkayKRCPfcc4/OjyIiU5DJZAJgbGyMioqKNEcjIiIy9RmSyWQy3UGIiIjI5G3bto2dO3cSCAQoLi7m9ttvJz8//5yMvXXrVo4fP86qVavIyclhdHQUi8WiGaQiIqfYu3cvmzdvpra2lsLCQjweDzk5Oep7JSKS4dasWUN/fz9FRUUcPXqUhoYGZs6cicfjwel0snjxYpXTFhEROce08kpERCRDJRIJduzYQWtrK21tbZSXl1NfX4/NZku9P9nxjUYjL730EgaDgY0bNzJv3jwaGhp46qmnWLVqlZpPi4icoq2tjb6+PoaHh4nFYoyOjhIOh/ntb3+L2axbLxGRTPWrX/2KYDBIIBAgHA7j9Xrx+Xx4vV6++uorGhsblbwSERE5x3QHJSIikqFisRjhcJh4PE57eztGo5F4PA6c7L/idDq5++67J72djo4OHnvsMbq7u3E4HAAEAoHUg1j1vBIRgdHRUXbt2sXjjz+eei2RSBCLxZS4EhHJcA6HA4fDQVlZWbpDERERmTZ0FyUiIpKhrFYr11xzDQB33HEHY2NjRCIRIpEIIyMjkx5/op9WdnY24XCYwcFBZs6cSSKRYGxsLNXTRYkrEZGTPVBmz57NgQMHKC4uJjs7G7PZrJn4IiIiIiIiZ0HJKxERkQzV39/P5s2bcblc2Gw27HY7brcbl8tFSUkJdrv9nGzn1ltv5a233uLo0aO8/fbb9Pb2MnfuXFwu1zkZX0RkKohEIpw4cYIXX3yR2tpabDYbJpOJkpISFi1alO7wREREREREMoqSVyIiIhlq//79vPzyy8yZM4dLL70Uo9HIwMAAo6OjDA0N0djYyE033TSpbSQSCcrKyhgaGsJisbB//35qa2tZtWpVamWWiIiA3W7nlltuwWq14vV6CQQCDAwMYLVaAZVYFREREREROROGZDKZTHcQIiIicuaGhob4+OOPOX78OPF4nLKyMmbPno3L5WJ4eBiHw0FBQcGktjE8PMwLL7zA/ffff9rr27Zto7W1dVJji4hMNf39/ezdu5empqZUaVURERERERE5c1p5JSIikqGcTifLly+nq6uLw4cPEwqF2LNnD3V1dVRXV09q7FgsRldXF5999hkHDx6kq6uLSCRCbm4unZ2dvPXWW7S2tpJIJLQCS0SmtYnzYHt7OwcOHGD79u0EAgFuvfVWXnvtNcrKyli0aJFWXomIiIiIiJwBJa9EREQyXGlpKdFolAMHDrBp0yYOHjzIj370I/Lz8896zLGxMXp7e9m7dy+hUIht27YRDocxGo0MDQ1RX19/DvdARCTztbe3c/nll2OxWLDZbAD4/X4sFkuaIxMREREREck8Sl6JiIhkqLa2Ng4fPozH48FsNhOLxbjrrruor69PPTg9W3a7nYULF1JWVsbg4CAej4dIJEIymcTpdFJeXg6gVVciIv8SDocpLi5m3759zJkzB4BQKERDQ0OaIxMREREREck8Sl6JiIhkqOeee45AIEBOTg4LFiygoaEBq9VKT08PTqeT4uLiSY1vsVgYGRkhKyuLqqoq+vv7+fzzz7FYLCoXKCLyLxPnwmuuuYa2tja2bNmCw+HA6/WSTCYpKysDUMlAERERERGRM2BIJpPJdAchIiIiZ+7QoUMMDg7i8/no6emhv7+fUChEOBzG5/PxxBNP4Ha7z2rsieTUs88+S0VFBStWrOCpp57i8OHD5OXlsXr1ampqatTDRUTkFG1tbRw8eJDe3l5MJhN33nknhYWF6Q5LREREREQk42jllYiISIaqra0979vo7e3l2muvpaOjA6vVytq1a3n66afp7+9X8kpE5GsaGhqorq4mKysLh8NBNBpNd0giIiIiIiIZSckrERER+Q8TCanLL7+cl156if7+flavXg1AT08PV1555WmfExGZzpLJJG+88Qbd3d3Y7fZUYj8rK4u77ror3eGJiIiIiIhkHCWvRERE5D9MJKWuvPJKPB4PAM3NzQDU1NSkymApeSUiAgMDA7z33nvcd999mEwmYrEYo6OjqEK7iIiIiIjI2VHPKxEREfl/xWIxQqEQoVAIl8uFw+HAZrOlOywRkYvG6Ogo69ev54EHHkh3KCIiIiIiIlOCklciIiLyjZLJJO+88w5Hjhyhv7+fGTNm4Pf7KS4u5t577013eCIiaXfkyBH+9re/YbFY6Ovro7Kyknnz5uHxeHA6nRQVFZGbm5vuMEVERERERDKOMd0BiIiIyMVpcHCQbdu2sWTJEvx+P62trdjtdhKJRLpDExG5KBw6dIhAIMDy5ctZsmQJBoOBzz//nPfff5+nn36aDRs2AOi8KSIiIiIicobU80pERES+0eDgIA6Hg/r6elwuF3V1dVRXV7Nu3Trg5Mos9bwSkeksEonQ2tpKc3Nzqi/gqcbHxwEwGjVnUERERERE5EwoeSUiIiLfKJlMUlVVxdDQEIWFhbz++uuEw+FUvyslr0RkuhscHCQYDLJ//37Gxsaw2WxYrVasVitZWVnk5OSkO0QREREREZGMpJ5XIiIi8o2i0Sijo6O43W46Ojp48803KSws5Prrr6eiokLJKxGZ9v7whz8QDAapra1ldHQUg8GAwWAgKyuLSCTCtddeS0VFRbrDFBERERERyThaeSUiIiKn+eKLLwCYN28e0WiUYDBIQ0MDDQ0NJBIJ4vE4gBJXIjLtRaNRVq5cSW1tLYFAgGg0SiQSSZ077XZ7ukMUERERERHJSEpeiYiIyGna29spKipi3rx5vP/++xQXF/Od73wHgLfffhuPx8PSpUu18kpEpj2/309lZSW5ubnk5uamOxwREREREZEpQ52DRURE5DSDg4M4HA4Ajh07xvj4eOq9Y8eOMVFxWJWHRWS6e/DBB8nPzwdOnhO//iUiIiIiIiJnRyuvRERE5DThcDjVo8VkMlFbW5t6L5lMplYXaNWViEx3p/az0jlRRERERETk3FHySkRERE5z7NgxHn30US655BI6OzsZGhqiqqqKGTNm0NHRwfe//31AD2pFREREREREROT8MCRVz0JEREROEYlECAQCBAIBwuEwXq8Xn89HMBgkFAqxZs0acnJy0h2miIiIiIiIiIhMUUpeiYiIiIiIiIiIiIiIyEXDmO4ARERERERERERERERERCYoeSUiIiIiIiIiIiIiIiIXDSWvRERERERERERERERE5KKh5JWIiIiIiIiIiIiIiIhcNJS8EhERERERERERERERkYuGklciIiIiIiIiIiIiIiJy0fg/0QvfTTpIF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data:image/png;base64,iVBORw0KGgoAAAANSUhEUgAABq8AAAcLCAYAAAAkDSlAAAAABHNCSVQICAgIfAhkiAAAAAlwSFlzAAALEgAACxIB0t1+/AAAADl0RVh0U29mdHdhcmUAbWF0cGxvdGxpYiB2ZXJzaW9uIDMuMC4yLCBodHRwOi8vbWF0cGxvdGxpYi5vcmcvOIA7rQAAIABJREFUeJzs3X+s1gXd//HXgctfA6Qt7EzmVivIXx0XWmSQh87gEGFoLBTLZbk6w2kZSTVMilFtt26ZZkZtsunW7iyMDdNSQSx1OR2WuptcW19mix2Cwl8BEzyHc33/uHez+wy8IbvOxVt8PP6S63x4v9/473PX53Q0m81mAAAAAAAAoIBRR/oAAAAAAAAA+B/iFQAAAAAAAGWIVwAAAAAAAJQhXgEAAAAAAFCGeAUAAAAAAEAZ4hUAAAAAAABliFcAAAAAAACUIV4BAAAAAABQhngFAAAAAABAGeIVAAAAAAAAZYhXAAAAAAAAlNFo98KtW7e2e+VRY8KECdmxY8eIPG/2m3N2lTvMPnpmV7nD7KNndpU7zG7v7Cp3mH30zK5yh9lHz+wqd5jd3tlV7jD76Jld5Q6zj57ZVe4wu72zq9xhNodr4sSJh/Wcb14BAAAAAABQhngFAAAAAABAGeIVAAAAAAAAZbT9d14BAAAAAADw2prNZvbs2ZOhoaF0dHQc6XP+Jc1mM6NGjcrxxx//um8XrwAAAAAAAArZs2dPjjnmmDQab8yMMzg4mD179uSEE054XX/fawMBAAAAAAAKGRoaesOGqyRpNBoZGhp63X9fvAIAAAAAACjkjfaqwIP5d/4N4hUAAAAAAAAH+M1vfpPzzjsv06dPz6233tq2vW/c75wBAAAAAAC8Cezru6Cl80bf9stD79y3L9ddd13uvPPOnHzyyZk7d25mz56dd7/73S295WB88woAAAAAAIBhnnrqqbzjHe/I29/+9hx77LG58MIL88ADD7Rlt3gFAAAAAADAMNu2bcvEiRP3//nkk0/Otm3b2rJbvAIAAAAAAGCYZrN5wGcdHR1t2S1eAQAAAAAAMMzJJ5+crVu37v/z3/72t3R2drZlt3gFAAAAAADAMO9973vz3HPP5a9//WteffXV3H333Zk9e3ZbdjfasgUAAAAAAIA3jEajke985zv51Kc+laGhoSxcuDCnnnpqe3a3ZQsAAAAAAACvy+jbfnlE9s6cOTMzZ85s+16vDQQAAAAAAKAM8QoAAAAAAIAyxCsAAAAAAADKEK8AAAAAAAAoQ7wCAAAAAACgDPEKAAAAAACAMsQrAAAAAAAADmrfvn2ZPXt2LrvssrbtbLRtEwAAAAAAAP+yC//zTy2dd/elpx32s6tWrcrkyZOzc+fOlt7wf/HNKwAAAAAAAA6wdevWbNiwIZ/85Cfbule8AgAAAAAA4ADLly/PsmXLMmpUe3OSeAUAAAAAAMAw69evz4QJE3LWWWe1fbffeQUAAAAAAMAwTz75ZNatW5eHHnooe/fuzc6dO/PFL34xP/jBD0Z8t29eAQAAAAAAMMy1116b3//+93niiSeycuXKTJ8+vS3hKhGvAAAAAAAAKMRrAwEAAAAAAAq7+9LTjuj+adOmZdq0aW3b55tXAAAAAAAAlCFeAQAAAAAAUIZ4BQAAAAAAQBniFQAAAAAAAGWIVwAAAAAAAJQhXgEAAAAAAFBG40gfAAAAAAAAQC3XXHNNHnzwwUyYMCEPPfRQkuSKK67I5s2bkyT//Oc/c+KJJ2b9+vUt3y1eAQAAAAAAFHbPz19q6bx5C99yyGcuvvjiXH755fnSl760/7Mf//jH+/97xYoVOfHEE1t61//w2kAAAAAAAACGOffcc/OWtxw8cjWbzdxzzz258MILR2S3eAUAAAAAAMBhe+KJJ3LSSSflne9854jMF68AAAAAAAA4bGvXrh2xb10lfucVAAAAAAAAh2lwcDD33Xdf7rvvvhHb4ZtXAAAAAAAAHJZHH300kyZNysSJE0dsh3gFAAAAAADAMFdeeWUuuOCCbN68Oeecc07uvPPOJMndd989oq8MTLw2EAAAAAAAoLR5C9/S9p0rV6486Oc333zziO/2zSsAAAAAAADKEK8AAAAAAAAoQ7wCAAAAAACgDPEKAAAAAACAMsQrAAAAAAAAyhCvAAAAAAAAKEO8AgAAAAAAYJj+/v4sWLAgM2bMSE9PT1atWpUk+eMf/5h58+Zl5syZ+cxnPpOdO3e2fHej5RMBAAAAAABomVtuuaWl866++upDPtNoNLJ8+fJ0dXVl165dmTNnTrq7u/PVr3413/jGN/LBD34wP/vZz/KjH/0oX/va11p6n29eAQAAAAAAMExnZ2e6urqSJGPHjs3kyZOzbdu2bN68Oeeee26S5Lzzzsuvf/3rlu8WrwAAAAAAAHhNW7ZsyaZNmzJlypSceuqpWbduXZLk3nvvzdatW1u+T7wCAAAAAADgoHbv3p2+vr6sWLEi48aNy/e+973ccccdmTNnTnbv3p1jjjmm5Tv9zisAAAAAAAAOMDAwkL6+vsyfPz9z585NkkyaNCl33nlnkmTz5s3ZsGFDy/f65hUAAAAAAADDNJvNLFmyJJMmTcqiRYv2f75jx44kydDQUL7//e/n05/+dMt3++YVAAAAAAAAw2zcuDFr1qzJ6aefnt7e3iTJ0qVL89xzz+WOO+5IksydOzcLFy5s+W7xCgAAAAAAoLCrr7667TunTp2a/v7+g/7s85///Iju9tpAAAAAAAAAyhCvAAAAAAAAKEO8AgAAAAAAoAzxCgAAAAAAgDLEKwAAAAAAAMoQrwAAAAAAAChDvAIAAAAAAGCY/v7+LFiwIDNmzEhPT09WrVqVJLnnnnvS09OTU045Jc8888yI7G6MyFQAAAAAAABa4m3/79qWzvv7pP845DONRiPLly9PV1dXdu3alTlz5qS7uzunnXZabrvttixdurSlNw3bPWKTAQAAAAAAeEPq7OxMZ2dnkmTs2LGZPHlytm3blu7u7hHf7bWBAAAAAAAAvKYtW7Zk06ZNmTJlSlv2iVcAAAAAAAAc1O7du9PX15cVK1Zk3LhxbdkpXgEAAAAAAHCAgYGB9PX1Zf78+Zk7d27b9opXAAAAAAAADNNsNrNkyZJMmjQpixYtauvuRlu3AQAAAAAAUN7GjRuzZs2anH766ent7U2SLF26NK+++mqWLVuWF154IZdddlnOPPPM/PSnP23pbvEKAAAo7ed//PRhPbfwzJ+M8CUAAABHxt8n/Ufbd06dOjX9/f0H/dlHP/rREd3ttYEAAAAAAACUIV4BAAAAAABQhngFAAAAAABAGeIVAAAAAAAAZYhXAAAAAAAAlCFeAQAAAAAAUIZ4BQAAAAAAwDD9/f1ZsGBBZsyYkZ6enqxatSpJcuONN+acc85Jb29vent7s2HDhpbvbrR8IgAAAAAAAC3z8z9+uqXzFp75k0M+02g0snz58nR1dWXXrl2ZM2dOuru7kyR9fX254oorWnrTsN0jNhkAAAAAAIA3pM7OznR2diZJxo4dm8mTJ2fbtm1t2e21gQAAAAAAALymLVu2ZNOmTZkyZUqS5Pbbb8+sWbNyzTXX5KWXXmr5PvEKAAAAAACAg9q9e3f6+vqyYsWKjBs3Lpdddlkee+yxrFu3Lm9729vyrW99q+U7xSsAAAAAAAAOMDAwkL6+vsyfPz9z585Nkpx00kkZPXp0Ro0alUsvvTRPP/10y/eKVwAAAAAAAAzTbDazZMmSTJo0KYsWLdr/+fbt2/f/93333ZdTTz215bsbLZ8IAAAAAADAG9rGjRuzZs2anH766ent7U2SLF26NGvXrs2zzz6bjo6OnHLKKbnhhhtavlu8AgAAAAAAKGzhmT9p+86pU6emv7//gM9nzpw54ru9NhAAAAAAAIAyxCsAAAAAAADKEK8AAAAAAAAoQ7wCAAAAAACgDPEKAAAAAACAMsQrAAAAAAAAyhCvAAAAAAAAGKa/vz8LFizIjBkz0tPTk1WrViVJXnzxxVxyySWZPn16Lrnkkrz00kst391o+UQAAAAAAABaZuLT/9XSeVvf23XIZxqNRpYvX56urq7s2rUrc+bMSXd3d1avXp0PfehD+cIXvpBbb701P/zhD3Pddde19D7fvAIAAAAAAGCYzs7OdHX9d+QaO3ZsJk+enG3btuWBBx7IRRddlCS56KKLcv/997d8t3gFAAAAAADAa9qyZUs2bdqUKVOmZMeOHens7Ezy34Hr+eefb/k+8QoAAAAAAICD2r17d/r6+rJixYqMGzeuLTvFKwAAAAAAAA4wMDCQvr6+zJ8/P3Pnzk2STJgwIdu3b0+SbN++PW9961tbvle8AgAAAAAAYJhms5klS5Zk0qRJWbRo0f7PZ8+enbvuuitJctddd+UjH/lIy3eLVwAAAAAAAAyzcePGrFmzJo899lh6e3vT29ubDRs25KqrrsojjzyS6dOn55FHHslVV13V8t2Nlk8EAAAAAACgZba+t6vtO6dOnZr+/v6D/mz16tUjuts3rwAAAAAAAChDvAIAAAAAAKAM8QoAAAAAAIAyxCsAAAAAAADKEK8AAAAAAAAoQ7wCAAAAAACgjMaRPgAAAAAAAIBa9uzZk0984hPZu3dv9u3bl/PPPz9f+cpXsnjx4jz++OMZN25ckuSmm27Ke97znpbuFq8AAAAAAAAK29d3QUvnjb7tl4d85rjjjsvq1aszZsyYDAwMZP78+enp6UmSLFu2LB/72MdaetP/5rWBAAAAAAAADNPR0ZExY8YkSQYHBzMwMJCOjo627BavAAAAAAAAOMC+ffvS29ubs846K93d3Tn77LOTJDfccENmzZqV5cuXZ+/evS3fK14BAAAAAABwgNGjR2f9+vV58skn89RTT+VPf/pTrr322jzyyCP51a9+lZdeeikrV65s+V7xCgAAAAAAgNc0fvz4TJs2Lb/97W/T2dmZjo6OHHfccVm4cGGeeuqplu8TrwAAAAAAABjm+eefz8svv5wkeeWVV/Loo4/mXe96V7Zv354kaTabuf/++3Paaae1fHej5RMBAAAAAAB4Q9u+fXsWL16coaGhDA0NZd68eent7c1FF12UF154Ic1mM2eeeWauv/76lu8WrwAAAAAAAAobfdsv277zjDPOyLp16w74/K677hrx3V4bCAAAAAAAQBniFQAAAAAAAGWIVwAAAAAAAJQhXgEAAAAAAFCGeAUAAAAAAEAZ4hUAAAAAAABliFcAAAAAAAAMs2fPnpx//vmZNWtWenp68t3vfnfYz5ctW5bJkyePyO7GiEwFAAAAAACgJS78zz+1dN7dl552yGeOO+64rF69OmPGjMnAwEDmz5+fnp6enHPOOXnmmWfy8ssvt/Sm/803rwAAAAAAABimo6MjY8aMSZIMDg5mYGAgHR0d2bdvX7797W9n2bJlI7ZbvAIAAAAAAOAA+/btS29vb84666x0d3fn7LPPzu23357Zs2ens7NzxPZ6bSAAAAAAAAAHGD16dNavX5+XX345n/vc5/L444/n3nvvzS9+8YsR3eubVwAAAAAAALym8ePHZ9q0aXnsscfyl7/8JdOnT88HPvCBvPLKK5k+fXrL9/nmFQAAAAAAAMM8//zzaTQaGT9+fF555ZU8+uijufLKK/P000/vf2by5Mn53e9+1/Ld4hUAAAAAAADDbN++PYsXL87Q0FCGhoYyb9689Pb2tmW3eAUAAAAAAFDY3Zee1vadZ5xxRtatW/d/PvPnP/95RHb7nVcAAAAAAACUIV4BAAAAAABQhngFAAAAAABAGeIVAAAAAABAIc1m80if8G/7d/4N4hUAAAAAAEAho0aNyuDg4JE+43UbHBzMqFGvP0E1WngLAAAAAAAA/6bjjz8+e/bsyd69e9PR0XGkz/mXNJvNjBo1Kscff/zrniFeAQAAAAAAFNLR0ZETTjjhSJ9xxHhtIA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NE41AMrV67MH/7wh4wfPz433nhjkmTXrl256aab8o9//CMnnXRSvvzlL2fs2LEjfiwAAAAAAABHt0N+8+rDH/5wvv71rw/7bO3atenq6sott9ySrq6urF27dsQOBAAAAAAA4M3jkPHqjDPOOOBbVRs3bsyMGTOSJDNmzMjGjRtH5joAAAAAAADeVDqazWbzUA/9/e9/zw033LD/tYGf/exnc8cdd+z/+eWXX57bb7/9oH/3wQcfzIMPPpgkuf766/Pqq6+24Ow3p0ajkcHBwRF53uw35+wqd5h99MyucofZR8/sKneY3d7ZVe4wu87sHz780cP6+1fNuG9E7zDb7Gp3mN3e2VXuMPvomV3lDrOPntlV7jC7vbOr3GE2h+vYY489rOcO+Tuv/l2zZs3KrFmz9v95x44dI73yqDVhwoR/6f/fv/K82W/O2VXuMPvomV3lDrOPntlV7jC7vbOr3GF27dkH81p/9436bzS77uwqd5jd3tlV7jD76Jld5Q6zj57ZVe4wu72zq9xhNodr4sSJh/XcIV8beDDjx4/Piy++mCR58cUXc+KJJ76eMQAAAAAAADDM64pX73vf+/Lwww8nSR5++OG8//3vb+lRAAAAAAAAvDkd8rWBN998c5599tns3LkzV1xxRS6++OJ8/OMfz0033ZSHHnooEyZMyDXXXNOOWwEAAAAAADjKHTJeLV68+KCff/Ob32z5MQAAAAAAALy5va7XBgIAAAAAAMBI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/j979w9id5kucPyddRj8A0HNECFRCHJjs1xiZ3AXRZ3GwsIma+GCV9wiEVxEUMHSZpoIG1CELSJstZWCYppBEXZlCzUXgoh6LUQQlGjlHzKMmdvJ9ao7M2dOJt/M+Xy6kfd9zpNfzDDkyzkBAAAAAAAgQ7wCAAAAAAAgQ7wCAAAAAAAgQ7wCAAAAAAAgY347l1977bXxxhtvjLm5uXHTTTeN48ePj4WFhWntBgA3tx3kAAAgAElEQVQAAAAAwIyZ+J1XX3/99Th9+vRYXl4eJ06cGBcuXBhvv/32NHcDAAAAAABgxmzrYwMvXLgwVldXxw8//DBWV1fHddddN629AAAAAAAAmEETf2zg9ddfP+67775x7NixsbCwMA4fPjwOHz48zd0AAAAAAACYMXPr6+vrk1z85ptvxokTJ8bjjz8+rr766vHcc8+NI0eOjDvuuOMn51ZWVsbKysoYY4zl5eWxurq6/a1n1Pz8/FhbW7so582ejdkLK29ueH916a6LvofZu3d2ZY/dOvuL+2/f8P4NL//6R/hejs+ksofZOzu7sofZndnPv3Xvpu4/eufpi7qH2WbX9jB7Z2dX9jB798yu7GH27pld2cPsnZ1d2cNsNmthYWFT5yZ+59XZs2fHvn37xp49e8YYY9x2223jo48++lm8WlpaGktLSz9+fe7cuUlfcuYtLi5u6flt5bzZszF7/ybu/7vXuRx+jWZf2tmVPWZl9i/ZbX+GK3uYvbOzK3uY3Z79S37t7uX6azS7O7uyh9k7O7uyh9m7Z3ZlD7N3z+zKHmbv7OzKHmazWfv3b+Zvqbfxb14tLi6Ojz/+eJw/f36sr6+Ps2fPjgMHDkw6DgAAAAAAACZ/59WhQ4fGkSNHxlNPPTWuuOKKcfDgwZ+8wwoAAAAAAAC2auJ4NcYYR48eHUePHp3WLgAAAAAAAMy4iT82EAAAAAAAAKZN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j/lIvADT9/f0/burcH377t4u8CQAAAAAAs8Q7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iY387lb7/9drz44ovjs88+G3Nzc+PYsWPjlltumdZuAAAAAAAAzJhtxatTp06NW2+9dTzxxBNjbW1tnD9/flp7AQAAAAAAMIMm/tjA7777bnzwwQfj7rvvHmOMMT8/P6655pqpLQYAAAAAAMDsmfidV19++eXYs2fPeOGFF8ann346br755vHQQw+NK6+8cpr7AQAAAAAAMEPm1tfX1ye5+Mknn4xnnnlmPPvss+PQoUPj1KlT46qrrhoPPPDAT86trKyMlZWVMcYYy8vLY3V1dftbz6j5+fmxtrZ2Uc5fLrN/868/bXj/wpG/TmWXy+WZbOXswsqbG95fXbprjDHG82/du6nXe/TO01veY7vnze7OruyxW2d/cf/tG96/4eW3p7JL5ZlU9jB7Z2dX9jC7M9vPJWbXZlf2MHtnZ1f2uJSzf/eXf2x4/59//v1Udrlcnslu2MPs3TO7sofZOzu7sofZbNbCwsKmzk38zqu9e/eOvXv3jkOHDo0xxjhy5Mh45ZVXfnZuaWlpLC0t/fj1uXPnJn3Jmbe4uLil57eV85fL7H2buP/vXms3PpOtnN2/iftb/TP6a+d34/Mz+/LZY1Zm/5Ld9j2wsofZOzu7sofZ7dm/xM8lZu/U7MoeZu/s7Moepdm/ZLf9PHoxZ1f2MHv3zK7sYfbOzq7sYTabtX//Zv6Wehv/5tW111479u7dOz7//PMxxhhnz54dN95446TjAAAAAAAAYPJ3Xo0xxsMPPzxOnjw51tbWxr59+8bx48entRcAAAAAAAAzaFvx6uDBg2N5eXlauwAAAAAAADDjJv7YQAAAAAAAAJg2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CM+Uu9AJfG/v8++/P/9v++/vzW/9yZZeAy8ff3/7jhmT/89m87sAkAAAAAwO7lnV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bDteXbhwYTz55JNjeXl5GvsAAAAAAAAww7Ydr15//fVx4MCBaewCAAAAAADAjNtWvPrqq6/Ge++9N+65555p7QMAAAAAAMAM21a8eumll8aDDz445ubmprUPAAAAAAAAM2xufX19fZKL77777jhz5sx45JFHxvvvvz9effXV8fTTT//s3MrKylhZWRljjLG8vDxWV1e3t/EMm5+fH2tra1M5v7Dy5ob3V5fumsou09z7N//604b3Lxz561R2mebeWzl76vn/2fD+fz36HxPN3srv+/Nv3bvh2THGePTO01veY7vnL9XszTyT//s8vrj/9g3P3/Dy2xPtsp2zF3N2ZY/dOvti/T+1me87Y0z+vWenzpq9e2ZX9jC7M9vPJWbXZlf2MHtnZ1f2uJSzf/eXf2x4/59//v1Udrlcnslu2MPs3TO7sofZOzu7sofZbNbCwsKmzs1P+gIffvjheOedd8aZM2fG6urq+P7778fJkyfHY4899pNzS0tLY2lp6cevz507N+lLzrzFxcUtPb//Ze+OQuws8zuO/2OmBb3aYIjZiXgxBhrIriziorUN2+JQqOiuLYVglrQWkQpSy164zbog4s0OhWCrBAQrUpZd0JtF92K9mFIaqrV4M7AIKwa8WFnrkEh6s8puNumFTjI5c2bO+5x5z+Q3cz6fGzOTZ/7zzPue85535svEjdbPdvj4jT5Xy1763Pe+Dh+fuO/Nzh407te42fPesj7p+KWcm9b12/GYpOxjWmYP09djapKzU46f2bmzU/ZhdvbsYab9vsTsrZudsg+zt3Z2yj6SZg+z077HmeTslH2YvXNmp+zD7K2dnbIPs+lqdrbLT6k3Ea+OHTtWx44dq6q6/JtXg+EKAAAAAAAAWmzq/3kFAAAAAAAAfRr7N69WO3z4cB0+fLiPUQAAAAAAAEwxv3k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DGzLXeADB9fvrK+SHvvfp99x/90jXay9q9bdVeuupy/Kry9p3klXePj1xz9PAPJ76PpOdCi9898s017/t44O3dL74+1uxv/egXI9e89u1DY83ergaP9+Cxrhr/eMMoKdfLaTHJ+5J9Z7539TvOVO0bWLN88AdjzSaX5zAAANuV37wCAAAAAAAghvVAFTEAACAASURBVH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jZtwPPHv2bJ06darOnz9fu3btqvn5+br33nv73BsAAAAAAABTZux4tXv37jp+/HjNzc3Vp59+WidOnKjbbrutbr755j73BwAAAAAAwBQZ+58N3LNnT83NzVVV1fXXX18HDhyoTz75pLeNAQAAAAAAMH16+X9eLS8v1wcffFAHDx7sYxwAAAAAAABTaux/NnDFZ599VidPnqyHHnqobrjhhjV/v7i4WIuLi1VVtbCwUHv37t3sp5waL586M/Ce82vW/O1jnwfDP/qX/+o0881/+OPOn3/lXF339iNr//JM1b5Vb16868XLf/74L+6+aunHQ2bf9JO3xpo9s3Rs1LYv77vLMVl9PFrXD5qZmVn38f37i/+x5n2zA2//Zv5Pv/jT2vM8aOXzDB7rqo2Pdxcrs//qn/+v2/qfDP+aNzoeLV9j++y29b/+yvEOe/lZVVV957ffHbn2N6s+z7BzsXb25+tP/eefj1z72Dd+9sWfRh+/1bNbHttrrzvDP9/KtWdQn+emZW2X50LL86Cq7Xm2enbLtbv1ufDUV+dHrn9mrGtg22Oq5bE9TOvjpK/Zbdfittmb3cfgXlbvY5LHu+U1+6mnnhq5j2eeeaaqur2+V115jV+zfoO1w/R1bpJmtzyHt/qeZ1DL682o2esdk0nel7Q+J1tmt6+f4D3SsJf4dWZ3uR9YfS/Qci1pnT2or+Pd5bxXrX/ur9XzvXX2j5e+P3L2Y9/o5zW7z2PS8pqz2fvAnfga0rK25Vh3Ne7PEgb1dUz6+L55vdmt9zxd57buo3Vt67lpuVdLOe+TnN3l+/eqK9/Dt1ynWu+n2n6WsNZ2uE613qu1fN83ydlen3bO7L6/f6K7TcWrCxcu1MmTJ+vIkSN15513Dl0zPz9f8/NXfth29uzZzXxKBrQez5X1gxfWjdYO3pD0uY/W2S37btlHH+v37t277t+n7LvvfWy0fqPjsZm548zuay9befy26+xJnptJPqY2u97strXX6vqw2edwX4/Xrb6WbOVzp+X1vXX9Vpyb5NnDbIfne+v6SR2TlGvDOOv72kvf9/Tb5TVkvfVdzvtGe9ku530rZycdk5a1KV9j0uxBW/X9/qCkx9R6s1vvebrObd1H69rWc9OyPvm8Jz2mNrO2z9kpx6/Pe7WW9ZOc3cV2PzfTOnuYzXzsNJqd7XY3PvY/G3jp0qV64YUX6sCBA3XfffeNOwYAAAAAAAAuG/s3r9577706ffp03XLLLfXEE09UVdWDDz5Yt99+e2+bAwAAAAAAYLqMHa8OHTpUr776ap97AQAAAAAAYMqN/c8GAgAAAAAAQN/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DPXegOs718v/O/INffXl8aa/fV3f2/kmte+9vl///B//mb02oNjbaN5dsu+J+mnr5wf8t6r33f/0SvnpmXfLef9L//kn0aurap6bYx9tM7+3SPfvOr9Hw9Zu/vF16uq/bH9rR/9YvQ+vn1o6D6G7WVlH1VV3/ntd0fO/tUX//3lqe+PXLt6dpdj+NrIFWvdu/jX3RYefX30mgF/9we/7LTuV1+cn5ZzM7v086F/P7t67te+evnPLbMndayrqr78j4dHrlle9eeWx3frc+Gxny+OXF/1eIc1V5vkY+qVd493G334hxOZvXpuyzWw9VrSspdJvpa17rvFv9/4ZyPXrDz6ury+V115jW+5H+hybai6cn1ouZa0rJ307Bb/fee/jVyzXD8Ya/aPl0a/9h0dfZkcqvV+qsWw15zZgbdXXnNan5Mt9zytX2OX1+GV1+BJHr9ff+XvO6xqv263an0N2Xfme2v/8kzVvlVvLh8c77mwZvbA3NWzJ/l8f+6550auefzx9nuBqvbX1Za9THLfLbrso2q8fXd5/FVdeZy0PKZaj1/L7CQt+97S5/sGs1vveSb5NW7X895y7Wm9TrWsn+R9dIrW78lb7qdaZ7fcT02DLo+/qivHpO+fk62e3XJuWp83LbO36/dm9Mtv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GNmMx+8tLRUL7/8cl28eLHuueeeeuCBB/raFwAAAAAAAFNo7N+8unjxYr300kv15JNP1rPPPltvvvlmffjhh33uDQAAAAAAgCkzdrw6c+ZM7d+/v2666aaamZmpu+++u955550+9wYAAAAAAMCU2XXp0qVL43zg22+/XUtLS/Xoo49WVdXp06fr/fffr4cffviqdYuLi7W4uFhVVQsLC5vcLgAAAAAAADvZ2L95Nax57dq1a8375ufna2FhQbjqwYkTJya23uzpnJ2yD7N3zuyUfZi9c2an7MPsrZ2dsg+zd87slH2YvXNmp+zD7K2dnbIPs3fO7JR9mL1zZqfsw+ytnZ2yD7Pp29jx6sYbb6xz585dfvvcuXO1Z8+eXjYFAAAAAADAdBo7Xt1666310Ucf1fLycl24cKHeeuutuuOOO/rcGwAAAAAAAFNm99NPP/30OB943XXX1f79++v555+vN954o44cOVJ33XVXz9tj0Nzc3MTWmz2ds1P2YfbOmZ2yD7N3zuyUfZi9tbNT9mH2zpmdsg+zd87slH2YvbWzU/Zh9s6Z/f/svXl81NXZ9/+emez7vq8sIWwBZFc2kbqAFSwIVhHX2qqtdG+9u9hql7t3tbW1rdZaLLUoIMgiQmQnJISELCQhK9nJMplMJpOZyezL74/8vqczmUnAPvq0Pnc+r1detsOZM9fZrnPt5z+Fjom+/9/p+z+Fjom+/+/2/Z9Cx0TfE/gkIXP5erxqAhOYwAQmMIEJTGACE5jABCYwgQlMYAITmMAEJjCBCUxgAhP4N0D+7yZgAhOYwAQmMIEJTGACE5jABCYwgQlMYAITmMAEJjCBCUxgAhOQMOG8msDHxkSy3n8m/l3rMrEfJjCB68PpdP67SRD4T6Llk8bw8DAWi+XfTcZ/BCZ488fDZ2G+rFbrv5uECfwvxidxRv4d5+yzcLYnMIFPGv8n+97lcnn8fRr4tPr+LJ93h8Px7ybhU8NneV3+N+CzuD6fFZo/TT7qC9fT8/9VWj4r8z2B/3fxL795NYHPBpxOJy6XC5lM9on1KZPJqK6uJjo6GoVC8Yn16w6z2YxCobgu3TabDZfLhVx+Y37YtrY2BgYGcDgcBAYG3vD3rodPeo7/lf5lMhlWq5W+vj4cDgdBQUHX7be1tRWbzUZoaKj4zGw2A/icG6vVytDQEC6XC39/f/G7nxRuZJwmk4mWlhbi4uLEZ06nE6vVip+f3ydGy8eB1WpFp9Phcrnw8/PzGENNTQ1qtRqDwYDRaMRmswnlRC6Xf6r75no0O53O655hh8PB0NAQwcHBn+jvf9pnxul0fqz+rVYrJpOJgICAMdvYbDYGBgY8zsuNoqqqipCQEAIDA8XYNRoNCoUChULxqc+HOxoaGujo6CAlJQW73Y5cLkepVKLT6QgPDxftrFYrNpvtY50ru92OTqe7If7zSUJa7+PHjyOTyYiPj7/h72q1WoxGIwEBAZ/YnfBx8HHX3uFw0NzcLHh9cHCwF91SnwUFBcTHx+Pv7y8+s1gsnwivdFdiPqm929PTQ39/PxaLBbvdLtb1eutiMpmw2WziXhoPKpUKg8FAWFiYx+fXG8PH5SmfBvLz88nJyfH4rL29naioqH8TRZ8cpP0p3ZWBgYHjzrd7e/c76t+5Rjab7V+Wi0cbiv/de80X/hWadDodVquVwMBArz7UajUWiwWHw+Ghr1zvdz4uz/y059LpdDIwMCB46/X2gN1uH1dmbWtrw+VyfeJy1/8rkOSWzxK6urowm80e8qMUjDB6LJKecKO8RKvVYrFYvOSu/5N9L53DGzmPozE8PIxCobjuGn2cvk0mEyaTCWDMc2OxWDCbzYLXfFKQ+E1xcTGRkZH/Uv8ul+uG5uXChQtEREQQFBQkZI7Ozk4CAwPFuC9fvkxCQsLHXhez2XxD8tSnBZlMhlarpaurC5PJRFBQ0KdmR/qsoLW1laGhIQ8Zzmw2e+jnbW1t6PV6TCaTkI0dDoeQF8ZbT6fTicPhuKE1/0+UOcaDdC6NRiP9/f0EBweLMYw3FrVajVwu/9RsRg6Hg97eXuRyubAp/Ct8dDQsFgtWq/WG9Jzi4mISExM9zldfX5/QF/9VWmQyGV1dXeI+c+dLnwVYLBaUSqWQ1caiffQZHA/SPjSZTPT19QnZ7n87b/u08NnZbf/LMTg4iN1uJz4+XhwSp9M57mVkMBioqKigra2NzZs343A4MBgMJCQkIJfLsdvtDA4OevQJN6YU7ty5kxdeeGFcQy+MHH5JyJo0aRJ2u31Mp5TdbufKlSt0dHQgl8uJi4tj9uzZXgYmGLkYOjo6uHz5MjExMaxatYqBgQECAwN9tjebzZw7d46amhqGh4ex2+1Mnz6dTZs2XXcMNwJpPH19fSgUCmJjY8ecw6GhITQaDdnZ2dftt66ujhkzZlx3baxWK5cuXaKmpoawsDD8/PzIyclh3rx5PttbLBYCAwPZv38/CxYsICEhQRj+Dh48SE5ODjfddJPHd3Q6HadPn2b//v3MmzePb37zm5SWlmIymVi5ciUAJSUlWCwW4uLiiIyMJDg4WPyNB7VaTVxc3Lj7TlLkampq+Oijj/jRj36E3W7Hz8+Pzs5OTp06xeOPPy7a/6vOAIfDQX19PQaDgYCAALKzs4mOjh6zfUdHByUlJQwNDSGTyZg6daqYD4Dy8nKhaEt/fn5++Pv7o1AoWL9+vdcFZ7fb6enpwWg0EhQURFhYGEFBQYSEhPg88zabjba2NoKDg0lPT7+hcVZXV6PT6Vi9erWYx+bmZux2O7m5uR59v/feezz55JPiM4PBwIULF7j99tvFPHd3dzM8PExOTs4N8ShJIVOr1YSFhZGYmEhkZOSY9BoMBq5du4bNZiM6OnrMcUq/7f6719sLzc3NVFRUYLVa2bp1K4ODg5hMJlJSUjza9fX1cfr0abZt2zZmX6MhreGePXt48skniYiIELTs3buX9evXk5ycLJQ6mUxGZGTkdWl2Op00NTURFRVFUlLSDdFiMpkIDAzk0qVLREREsGDBAiG41dbWYrPZxJg1Gg2lpaVUVFTw6KOPEh0dTXt7O1lZWeM6ppRKJTt37uQHP/iBOLNKpVI4UdLS0pg6dep1769/FVqtlqGhIeD6665SqTh//jzDw8P4+fmRkJDA4sWLPRx4oyE59/39/cdVANRqNT09Pfj5+REaGkpoaKg4y+6QaOzq6qKvr4/Q0FASEhKIiYnx2a63t5eCggL6+vrEGVu4cCE333yzR3uJrg8++IBly5Z5fPazn/2M733vez7vyo+DG+GvdXV1OJ1O4biV/gICAsQcuqO8vJyenh6hYEm8MjAwEKfTyYoVK7wcNR0dHZSXl6PRaHjiiScYGBhgeHiYjIwMj3YSn/voo4/w9/fn/vvvF/fesWPHUCgU3H777R7fcTgcdHd309XVJYJe/Pz8iI6OHvMOVyqVYt3Hu/t0Oh3Xrl0jNTX1us4njUaDWq3m2LFj3HrrrQAEBQXhcDjYsWMHL7zwgkd7vV7PpUuXSE9PZ+rUqVitVuEo94Wenh4sFgtpaWk3pBhLaGtrw+l0Eh4eTkJCgte/q9VqTCaTkAPGU3RlMhnt7e2Ul5dTW1vL9u3bkcvltLW1kZub6yWryWQympqaqKmpobW1lWeeeQan00lnZyc5OTlj/k5raytGo5GoqChiYmIICQkZd4ySAXG8/d7X10d5eTlms5kNGzZgtVqxWq1ERESM2zf8c1+O/o1Pi0f6QlNTk3DoJiUl+aS7u7ub8vJypk6dyvTp0zGbzUKOGQulpaUcOHCAnp4e/vKXvzA4OEhxcTF33303fn5+HD58mICAAAICAggMDCQoKEj8BQQEMG/ePJ/9SvNkNpuvGyjR3d1NbW0tU6dOJTs7G6vV+onI/RJ0Oh2lpaXU1dWJfXX77bczadIkrztIr9dTXFwsgiUyMjLIzc0Ve1Va848++ojly5d73QPXw9DQEGazmejo6OuOgvy04AAAIABJREFU8UZl3WvXrtHV1UVmZqaXTDQWOjs7aWxsxN/fn5CQEPE3+kFzi8VCcXExWq2W2267jfDw8HHXVKPR0NDQgFqtBkZ4oMvlYsmSJWPKj11dXahUKiZNmvSJOvkNBgN1dXXY7XbCw8OZMmWKT34v7bdDhw4xadIk7rrrLnHm8/PzSUxMZPHixR7faW5uZmBggGXLlok90d3djclkYsqUKaKdJGMdPXoUuVzO/fffL/o+e/YsAKtWrfLoW6PRUFVVhUKhIDIykilTpngFZDmdTurr66mtrSUqKoq4uDgiIiJISkoaV25wOp00NDRw9OhRnE4n3/3ud2lvb0ev1zN79myPtkajkStXrgh9Pykpacx1b2hooLq6WgRPBgQEYLPZ2LJlCxEREeKc9fT0cPToUebMmcOMGTM+1vmRDLHj8fnTp0+TnZ3twR9vRNc0Go3U1tZy5swZ5s+fz2233UZjYyNRUVEkJiYCI7whMDCQI0eOiL0q8f/Dhw+zZcsWsd//9re/8corr9zw2Lq6urhy5Qp6vZ7Q0FBuuukmL72huroaPz8/goKCiIiIEIb3oKAgobuOBavVSkNDA35+fsTExBATE+PFf1wuF8XFxVRWVopxJCUlsWbNmnF5eH9/P42NjURHRzNz5sxx51sKEA0LCxv3XjKbzTQ3NxMQEEB0dDSRkZE3ZM9Sq9WkpaXhcrnEXEq/I53TU6dOkZqaSm5urqC1vb2dsLAwj6BbyQ5z7NgxkpOTycrKErzvgw8+ICYmhttuuw2AY8eOASN6h5+fn7gvJZlq9erVXutjt9tpa2sTMlpgYCAKhYKYmBhmzZrlNT673U5RUZHQsVNTU732yLvvvkt4eDhRUVFERUURERFBREQEoaGh48qNkmMpLCxMzMl49kAJkm7my1ks9dPc3MyVK1eoq6vjscceIzY2lvr6eqZMmeIl2xkMBqqrqzl//jzTpk1jw4YN1NfXExISQmZm5ph0qFQq+vv7CQsLIyYm5ro6YlFREfn5+YSGhvKTn/yEixcv8u677zJt2jQiIiKIjo4mKiqK6OhoIiIiiIyMHLfPwcFBzp07h81mIygoiLS0NGbOnOlzzxoMBpxOJ7t372bWrFkebXbu3Mmzzz7LyZMnqaurIyUlhcjISEFPZGQkoaGhhIWFjWmnLSgooK6uDhixD6Wnp7Nu3Tqfd5/ZbKa1tRWXy0V4eDjh4eEEBwePe941Gg0BAQHXvWckh++N6KHSXlEqlVy4cIHa2loMBgOhoaGsXbuWBQsWePGVsrIyIiIiyMvLE2e7sbGRkJAQD/uTuw5/4cIFmpqaGB4eJiIigvXr1zNjxozr0jeBj4cJ59VnBJKAvHLlSnG46urqsFqtXk4GCX/5y19ISEigrKyMLVu2EBgYyB//+EeeffZZgoODUSqVHDlyhCeffFJceh0dHZSWlnLfffeNS09qaiplZWXMnDlTGNZHQ6vVcurUKaqrq3G5XLzwwgtUV1fT09PD3XffLdpJTOHixYucPXtWCLEnTpzgzJkzPP7440K4k5hEU1MTJ06cQKvVCudVVVUVHR0dPProo6JvqX1nZycnT57k2WefJT09HY1Gw/vvv8/f/vY3nnzySQ+mpVQqKS8vJzY2liVLlohI2vEEt8bGRs6fP09AQAB+fn6kpKSwZMkSn/PS0tLChQsX+OpXvyo+q66upqqqioceekh8ZrVaKSgo4NKlS+Tl5TF9+nSv/twv7xMnTrBo0SKSk5Pp7OzkwIED6HQ6Vq1a5cWUe3t7aWpq4tq1a8THx3PhwgUAIiIiuHTpkofzQlqfiooKtFot3/nOdygoKABGBMW6ujrhrOnu7qavrw+9Xo9GoyE8PBy5XI5CocBms/H00097KMcSXefOnWN4eJj58+czbdo0n0an4eFhamtrKSwsxGw2U1JSgs1mIyoqitLSUgYHBz3ay2Qy+vr6RDaNZDQd60KUaDly5AiXLl0StDc1NfHggw96nD0JDoeDv/71r0yaNImFCxdiNps5c+YM7e3tPPzwwwBs2LABs9mM0Wj0+pMMiqPnurS0lKNHj2IwGAgMDMThcDA4OMi2bds8HGMwIkwcO3aMoqIidDodr732Gk1NTZSVlfHAAw94jVOn02GxWLh06ZLITpHmu6GhAYfDQW5uLhaLhY6ODurq6mhvb8dsNmO32wkLC0On01FSUuJh6K2trUWlUpGTkyPm6ezZs6jVajZv3uxFR3FxMRUVFZjNZsxmM5GRkWzevNmnAVSj0XDo0CGqq6tJTU1FqVQSFRXF17/+dY/1lOavqKiIjo4O7rzzTmJiYsYVbnQ6Hfv37yc1NZXKykq2bt3K0NAQb731Fj/96U899oaUneXujLweOjo6qK2tRa1WU1xcTF1dHQqFgsDAQMrLy9m8eTNOp5Pa2loqKyuxWq088cQT9PX1MTw8zOTJk736tFgsnDlzhuLiYoaHh3nppZeor6+nra2NtWvXjklLX18fZ8+e5cKFC8IZJZfLCQ0N5cqVK2zYsEHM4Y4dO5g1axYajUZkch44cICHH37YpwHLaDRy7do1qqqqcDqdmM1mYbzt7Oykrq6OrKwsofTfyNwZDAYaGhoICAggJiaGqKio6zpcwsLCOHHiBHq9nszMTIKCgvDz8/OIQJPG+M477xAQEMD06dPx9/fn/Pnz1NfX8/jjj3spPdeuXaO6uprBwUFCQkLEGq5evdpLgZD2T29vL6GhoVitVsxmMwkJCfzgBz8Q7aR9VVhYSHV1NcPDw5jNZoKDg/nCF77gYeiT2p4/fx6lUsm9995LZGQkra2tHD58GKfT6WHoOnv2LGVlZfT397Nv3z6hbIaEhGAymcY02Ot0OrRaLcHBwcL54uv8XLt2jba2NhQKBWFhYcLoPdoIVlVVhdFoFNmFCoUCf39/kQl2zz33eCimCxcuFAbY4eFhjEYjZrMZi8UiAgTcYTKZ+Mc//sG0adOor68X67tjxw5GFxZQqVRcvXqVuro6MjMzhWMtISGBqqoq8vLyRFt3ZWXnzp3Ex8cTFRWF1WrFaDSSk5Pj5byy2+2cPn2a2tpajEajyBwLCwvjO9/5jsc69vT0cPHiRU6cOMHChQt57LHHOHv2LCEhISxatMijX5vNRlNTE5cuXcJkMnHkyBFhjBgaGsJms3n0rVKpOHPmDPX19fj7+/ODH/yAyspK+vv7ufvuu0U76b/V1dVUVFRw/PhxfvjDH5KTk8PRo0dZtGjRuI7x/Px8CgoKsFqtWCwW/P392b59uzACFBQU0NTUJKKEJR765JNPjrn/du7cyerVqyksLEQulxMeHs7evXv53ve+51NR3717N8uWLaOjowOFQkFQUJAIrvIlR5w5c4by8nL6+/sZHh4mNjaWRx99lKysLI92Q0ND7N69mwcffFDwHI1Gg0ql8pCPpHXfu3cvgYGBVFZW8oUvfIGBgQHeeOMNcYeMhjT3bW1tHDhwgKqqKvz8/AgLC8Nms/HII4+waNEi7HY75eXlxMTEMHXq1OsafIaHh2lrayMiIoKwsDAiIiLGdOK5Z2deuHABg8Eg7rhHH32Um266yUPGLCwsFI7C6dOnc+7cOUwmExs2bPBpUHQ4HOzZs4df/OIX/PjHPxaGwqKiInHXSE4wvV6P1WpFr9cLmcDPz8+n88rhcFBbW0tJSQkZGRnccccdaDQaZDKZkC8leq5evUpxcTElJSXMmjWLp556ipMnTwKwdu1aj+y906dPExUVJYws0nqM5XSVeMSJEye4du0aq1atIiUlhUuXLrF37142bdrElClTPDLp3n33XTQaDZmZmVitVv7617+yZMkSNm7c6NF/WFgYHR0dJCcnC0feeNHNarWagoICtFotgYGBhIeHs2TJEp/y1I3IulI0f1VVFcXFxZw/f54HHniAlJQU3n77bbKysli+fLlPWsxmM2+99ZZwWEvZAn5+fjz33HMeNOzfvx+z2cypU6dYunQpCoWCl19+mS9/+csetEtz/frrrxMYGEhmZqaIuNfr9V7OH6m9xNuOHTvGY489xh133MF7771HTk4Oc+bM8di3g4OD9Pb2inMTHh4+pgHcbDaze/duWlpaSEpKYmhoCLVazbPPPuvhXIKRe6e5uZnW1laCg4O5dOkSTqeTqKgoioqKuOeee0Rb6QwWFRURGBjIsmXLxP6RHI3u/Q8MDNDZ2UlzczNpaWl0dnZis9mIj4+ntLTUK0tXrVbz/vvv09vbS0JCAkqlErvdzvbt20lISBDzdvnyZY4fP05YWBjNzc3o9Xp6enpYvnw5TzzxxJhZYUqlkv3793Pbbbdx/Phx8fmRI0eYPXu26F+lUpGfn09XVxfDw8OYTCZmzpzJF7/4RY+7QVqf1157jVtvvZV58+Zht9uxWCwMDw8LnVhaw8jISJKTk6moqKCnp4e8vDwyMzPHDSLRaDRcuXKF9vZ2NmzYQFBQEFqtlri4OCGnSv1HRERQWFjIzTffLOSp6wWZSfJYX18fQUFBQletqanB39+f9evX43Q6aW1tpaysjL6+Pg4fPkxISIjIDKiqquKRRx4BRmwDKSkpXLx4kZycHEJCQnzaGtwNtu+++y4KhYK5c+fS0dHB7373Ox588EEPJ0ZFRYXIflWpVCQnJws5LSQkhA0bNviU27VaLR999BFNTU0MDQ1hsVjIy8vjwQcf9FjLwcFBDh48yLp160hPTxcBsUqlkieeeMIn7T09PeTn51NZWUl6ejozZ87k1KlT9PT0sG3bNtFueHiYixcviqCuxMREFi5c6OUQkNrv3buXq1evotVqhU5ntVr529/+5tPpJjmgCgoKePLJJ6mvr+e3v/0tUVFRPP300x6yoEwm48SJEyQnJxMZGUlzczP/+Mc/uOuuu4iLixN7oq+vj9raWpqbm3G5XBQUFAi+UFVV5aFfr1+/HqPRiMFgwOVyiTtTq9XS39/vM1iztbWVv/zlL2RnZ3vIrmlpaT6dV7t27UKpVKJQKNDr9RiNRrZt2yaczlIGl1KppLGxEaPRiMViwWaz4XQ6CQgI4Oc//7lXvzAidy1cuNDDKVJWVkZGRsaYAREtLS0UFxfT3NyMTCYjODgYp9PJ9u3bPc7z/v37WbRoESqVCqfTib+/P3v27OGZZ54R+8/dttLS0kJ8fLwIcmxpaWFwcNDD/ub+nZqaGmFTkAI9Nm7c6BUw6C5zVFVV8eijj3LkyBFgxOkoBasMDAzQ0tLC0NAQRqORwcFB0tPTPXTD0Xj77bdxOp1kZmZisVj4xz/+weLFi9m4caMXH25ubhb65PHjx4Wz0+Fw0NLSQlBQEKmpqQwODmI0Gunu7kav12MwGLDZbPT19fHtb3+b+fPne9GhVqv58MMP2bZtmzjDH330ETt27OCZZ57xClw+cuQIVVVV4ow5HA40Gg2//OUvvYILnU4ndXV1Irhn+/btdHV1odPpvBxAUt/ua+Z0OiktLWXJkiVedEt0ffjhh1gsFp566iliYmKora3l4MGDKBQK5s2bh8vlYnBwELPZTEFBAfPmzSMvLw+73U5AQAAlJSVMmTLFp/NK0rOfeuopwsPDqaysZO/evWzdulXIgZ+1zMb/VEw4r/7DoVQqhaMmOTmZ1NRUXC4XmZmZXLx4UTD90RGaUrTwN77xDaqrq0X6uUqlEkw/IiJCRByvXbuWqqoqjh07xty5c8elSTLc7tmzh9TUVME4g4OD2b59u8fF2d3dzUMPPcTBgweBESN5TU0Nd999txfNVVVVrFmzRjCeDRs28Mc//pHq6mo+97nPifqtMpmMxsZGpkyZwpQpU4QjRSqD5gtOp5P58+cLhhMTE8PChQs5d+4cdruds2fPsmDBAux2O4cPH6arqwuAJUuWcPHiRaqqqjycTe4wm83s2rWLWbNmkZWVhcFgoKCggK6uLrZu3SraqdVqLl++TElJCS6Xi6amJlwuF6mpqVy9elWUQ5CgUChYvnw5lZWVVFZWMjAwQG5uLnFxcUJQdTdWTZs2TRiu582bR2JiIuXl5axatcor9VVSxCMjI7Hb7TQ1NWE0GnG5XNxxxx1eCg8gsvbcyy1JhlYJd955JzKZjD179pCens6cOXOQy+WcPn2agIAAL8OmxMinTZtGaWkphYWF9Pb2MnPmTOLi4jwieaQoMMmg0NzcjE6nw2azkZiYyOrVq0Vbo9HIwYMHGRwc9BBeIyMjWb9+vc91lGg5fvw4r776qtibRqORH/7whyxevNhLATIYDCgUCqFUAMyePVsYTY1GI5WVlURFRREaGkpUVBQpKSnXNUYUFhayfv16Fi5c6DEmX4qDSqWivLycn/70p/ziF78ARs52bW2tz741Gg3Hjh2jtLSUkJAQSkpKRAaJ2WwWe9Zms9HS0kJhYSF6vZ6f/exnHuUKJMGtu7ubixcvUlxcTGxsLKWlpcjlclJSUmhubvaINHPHoUOH+OIXv8iMGTNwOBycPXuWN998k+eee06shcQjKisr0ev1/Pa3vxXfP3DgAAcPHvQ4Y9L8xMbG0tDQwJEjR0SEkuQAl+B+dmQyGVu3bqWlpQXwLEniznesVitdXV28/vrrLFiwgJCQEAICAnxmykiIiIggPj6euLg4QkNDMZlMolTMo48+SlRUFP39/XzwwQfk5uZSUVEBjOytXbt28fzzz3vRLEXAP/HEE/ztb38DRvhvSUnJuM6rpKQkvvCFL2AwGJg6dSqpqakMDAxgMpmYMWMGs2bN8sgi/fa3v01xcbE471qtdkyjs9VqpaamhsLCQqxWK8899xxWqxW5XE58fDxr1qyhrq6O/Px89Ho9KSkphIeHExYWNmbE2TvvvENvby86nU68ZWW323n77be92kprb7FYSExMpKamhosXL4pSLc8995yIupba9vX18ctf/lL0sWzZMr71rW9ht9u9+t+1axcZGRmcOnWKNWvWUFpaSlJSEp/73Od8ro/JZOI3v/mNx7+N5vHSXO/fv5+tW7cyd+5cZDIZJSUl/PnPf+b555/3mm+ZTMbKlSuF4D9v3jxqamq83knIycnBZDIJB1BPTw96vR6ZTMbGjRs9eIl0zurq6igrK2NgYEA4RHQ6Hffeey/z588X7c6fPy+yGYKDg7HZbKhUKh5++GEWLVrkcbevXLkSk8kkSgEPDw8zODgoFOnR0ZoajYbAwEASExNFtpavDC339k6nk02bNlFVVSXGI9HvDun3AwMD0el05OfnYzQacTgcTJ061ctpBCMRy7NnzxZ8xuVyibtyNFQqFQcOHOB73/seISEhwmnpvjbSHrlw4QIBAQHce++9DAwMiLH09PR40aFQKMjOzsZkMqFQKJg0aRIajQaz2UxaWhp33nmnR99NTU3o9Xruu+8+Tp06Jf6tqanJo5270vXEE0+gUqnEvVRZWenTwCHBZDJx+PBhXnnlFWHsqa6u5s033+TFF18ERqJ0H3zwQeLj47Hb7dhstutmyuh0OpYvX87Ro0cFX7BYLD5LtUpljFevXs2JEyeEE1Ry7PnCvn37+N73vifOT0VFBX/+85/5+c9/7rHHJAfR0aNHWbJkCXq9nlOnTmE2m8nNzfXY40NDQyiVSn7+858LA0RkZKTI0vSltLrPfW5uLl//+tfRarUMDg6iVCrJyMjAaDSSn59PQ0MDGo2Gl156icbGRpqamrj33nu9xqbVasnPz+fy5cu0tbURGBiIxWIhJydHrIk7JJoOHjzId7/7XeGoVKlU/O53vxOGUZlMRl1dHTExMTz88MNcunRJ9CFlwPgaoxR96p5R5n5u5HI5S5cu9blO4P32i7tx6Pz581itVqqrq7njjjuoqKigvr6er33tax53dmVlJUlJSTz88MNi/9tsNvR6vUefZrMZrVaLXq8XWeSpqalYLBZMJhM5OTljOumampo8ImzXrVsnDKPSb0h7RTJ6Sti8eTPbt29n/fr1HiWng4KCOHnyJO3t7UIWdjqd3HXXXR53gpRlc+DAASwWCzNnziQ0NJSSkhLq6up4/PHHvUro3oisK52fM2fOcNddd5GcnCzO+fDw8Lhv70nGH3fZZTQkGkpLS3nllVe4du0awcHBhISEYDAYvGRt9/v9O9/5jrg3JB47VlDLiRMnWLduncjqgxG9Wtrrkm7U1tbG8ePH6e3tFdkbg4ODrF692memvVKp5OrVq/zqV78Sn1VXV/P222/z05/+1IM/KBQKYfwyGo1UV1cLWWDZsmUeGUlDQ0OcP39eZMf/+te/FuXIOzs72bBhgwcdNpuN9vZ2tFotdrudXbt2YbFYkMlkZGRkCH1aoqehoQGDweCxNqdPn2bfvn08/fTTol1TUxOTJk3yGXgmjckd0rkYGBggNjaWnJwczpw5A/yz/JI7HTU1NfT09PBf//Vfoo8333yTvXv38sgjj4h20j5JT0/3GrsvB1pMTAxf+MIXgBFe//LLLzN58mQ2bNjgFXQg0bx7927CwsI4f/48n//85/H39+e1115j+/btXpl6LpeLM2fOUFRUJH5bJpPxq1/9atyArM7OTpYvX057e7sYk16v99BLJPtOS0sLeXl5InDH5XLxzDPPiD0uOQt27txJWloaCoUCh8NBQkICX/rSl7zG19TURGBgIM8++6z4t8LCQs6dO+dxx99+++3o9XoOHTpEbGwsaWlpGAwGiouLmTJlitf4pDWqr6+nvr7eI1ho586dvPPOOzzxxBOinV6vJy0tzSMAMz09nT/84Q8e/bnTXldXR3BwMN/5znc4fPgwMMIbdTodMLIH/Pz8OHr0KB0dHeTk5BATE0NBQQH19fU89NBDHllykmH9woULvP766x7jGSsj1z2zQuI7paWlPP744ygUCvLz83nqqadE+9WrV2M0GikqKiImJoaTJ09y3333MXPmTOCfvCw0NJSYmBhiY2MJCAigo6OD4eFhHA4Hq1ev9nAepKamiv/d1NSEQqEgLS3NwwY3ml6VSsXs2bM9+Jf7swXu0Ov1lJWV8eqrr4rP2tvbefXVV3n55ZcF3e76tgQp0Gy0fgMj+76zs5OioiKRLSmTyUhOTubIkSNs3bqVlJQUn/fqG2+8wcaNGykvL+fxxx/n5MmTQieAf94hSqWSW2+9lYKCAqGHS9mwo9HV1cWcOXOwWq0olUpg5N4bz7l94MABlixZwle+8hVgJPj7D3/4AwkJCR5OCem/Q0NDJCUl4efnJ+5qq9VKenq6T9vnjaCtrc1Dbti0aRNf+9rX2LRpk0c7l8tFXFwcKSkppKWlERkZiV6vR6fT4e/vL+yYs2bNGle+H8uWajabmT59OnPmzAFG+O3atWvZtWuX+J57cNWZM2f4zW9+4yGPj1VaW61Wi7mW7LpOp5P33ntP3Fd2u53Ozk4aGhqoqKjgzjvvxG63Ex0dTX9/P8eOHfPpvJIQEhLC0qVLhV1q9uzZnDlzRsgzLpcLrVZLUVERzc3NGI1GampqhNza1dXlpZ9JYw0LC2PNmjXExsYCsHjxYk6fPi3sCRPOq08OE86r/3BIF62URnn69GkMBoOo/Tza8y/BZDIRFxeHSqUSn0mXvYSIiAi2bNnCgQMHePvtt9FqtXz+859n1qxZ4x4yd2P90NAQdrsdk8kkLkR3Bp6YmCiyY2AkSmysEmzx8fG0t7eTkZEhyiv5+fkJJUMulwuGGhwcjN1up6KiQggmAwMDXqVOJFo0Gg0XLlzAbrezePFiDAYD9fX1LF26VJQAktJBAb7xjW/w5ptvAiNGCF+XsvtvKBQKDyF/xYoVfP/732fr1q2CBj8/P+Ryuajvv2fPHlHDODs72yP6TprnmTNnMnPmTK5cucLf//53du3axbp161ixYoVHVKK/vz9Xr17lzJkzpKam4ufnJ0p8SX25Izk5meTkZBYtWkRwcLD4d1/rLv3/lJQUVCoVFRUVTJ06Fa1WS01NjYeDRZq/y5cve5Q0yM3N5cUXXxzTWSNdpF1dXezcuZM9e/Zw++23s2bNGrFfwsLCmD9/PvPmzcNoNApB3lfJy56eHiorK/nSl74kooPcFeKx9rfT6WTy5Mlcu3ZNGAzGK/9ksVhwOp0UFhaKkiGdnZ1MnToVGBFYWltb8ff3x2q1erzh4nA4SEpKYtOmTV70JCQkiCwMyWk32ojtHjEcFxeHRqMRNI735lBWVhZPPfUUGRkZTJ06lZSUFNRqtTAqSg7xsLAw7rrrLqZPn45SqWTx4sUMDg4KhVGa/7CwMNLS0khISEChUHDu3DnBo6ZNmyZKlrnDYDBgsViEAOTv78+aNWs4deqUz3Wx2WweQqCUSTeap0nIzc0lKyuL8vJyrly5wpUrV1i0aBGzZ8/26UCNiIjg5MmTQnFpaWnxEHwlQVMul4u1lUpkqtVq1qxZ41VuTEJqaiqpqaksXrzY600laQ37+vqIjIzk85//PI2NjcCIkDZWGQatVkt8fDwKhUKMR6vVXvctLqkc01iOeHckJydz7do1YYCUMknGMhJFRUWxadMmbrvtNgwGA+np6TgcDkwmkygrptPp6O/v59y5c7hcLmw2GxqNhhdffNHLyanT6aiqquKPf/zjdWl1x5YtW0QWiFwux+FweL0zISEiIoL3339fGPwkx9dopUcqF/L973+fy5cv8+CDD7J582Zefvlln0K4TCYjJiZG3NtS9ldISIhP3iMpA1JfS5cu5dixY2NmNL/77rt0dnaSmZkpIiQl5VbaXykpKaSkpHDLLbfcUOkyGClNk5GRwUMPPSSyaaS1dMelS5dYtWoVSqWSpUuXkpiYyPHjxwXvcB+fe1RldXU1iYmJPiP6JFy8eBGHwyHewJHJZCgUClE+cHR0pMvlIj4+npKSEnG/dHd3+5y7xMRE1q5dS1ZWFqmpqaLMlK81keZx0qRJDA0N0dnZSVJSkkcQxujvSUEyo7N4fEGn0zF37ly6u7uFsqMzIQtvAAAgAElEQVTX632+1SaXy0lMTCQxMZGlS5diMpnIzc31urvd+05KSsJsNotzpVarvRzsEu02m43U1FTMZrP4/euVvLNYLEybNg2XyyV4svs+sdlszJkzxyf/H6/PrKwsqqursVgswIgBZazMd7vdTnZ2tnBkWK1WmpqavIJ73PsfHcgwY8YM0b971GhYWBiPPfYY//3f/82HH35IXFwcW7ZsYdGiRR7OCKnf2NhYqqqqBM9ub28Xd9Z48nRISAhTp05FLpeLckuTJk0STpqmpiYeeeQRduzYAYwYvC5fvuzhvHLPjurv7+crX/kKx44d46mnnuL999+/braqv7+/l/xhtVo9ZB5pL3V2dgpe09/fL/buWJgyZQpFRUXizBw6dMjDECf13dzcTG1trcimkMvlpKWleewf9wj41NRUFixYIAyaY5WjtFgshIWF0dXVRXJyMjCiK4zOKIyKimLLli1UVVWh0WhEFYOOjg7KysrE2fG1lpMnT6aiooKQkBCio6ORy+UMDQ2J8yO1dzgcpKamUlxcTHZ2NkFBQVitVhISErwySHJzc8nLy0Oj0aDVaoWTZvQYpf+vUqnYvn27WOtFixbxk5/8RPAUX7xqPFlX0rUUCgVOp5Ouri7haBweHh63xHNkZCRLliyhsLCQjIwMj7K5oxEVFUVfXx9Go5GIiAhR8mgsWebmm2/m+PHjLF++nIiICFFyciw4HA7CwsIYGBgQVUqk0o7uKCkpwel0CgO8JLuMhvs8pqenMzg4KO4Ef39/rwAZ+Ke+tXDhQkJDQ8Wa+XK+JCQkCCdNRkaGiNS3WCxERkZ6RaunpqayadMmli1bJkq1SW8A+yqBJ/Euk8mETCYjKChIONbckZSURFdXF93d3YSEhIjyoEFBQeMa4KQ5uHLlipiL5uZmocdJ3w0PD/eKps/IyPAo+SzB6XQyd+5cXn/9dVatWiUy8H3pZAaDgatXr4onEebMmYPBYOCtt94iNTWVhx56yIuWxsZGfve739HU1CQyQ3w5UAHhAJL2h+RgGq88OowE1Ol0Oq5evSqyBNVqNdOnTxdt4+LiiIuLY+7cueMauIOCgvjKV75CQECAsCHodLox9WspeNm9dJvBYPDSL1JSUtDpdBgMBr773e+Kz9esWSMcTL7GFhwc7JGdI5fLycrKoq2tzeMzq9VKR0cH7777Lrm5ufj7+9PS0iKqS4x1x4eEhIgS6TAS5DNaNikpKeHHP/6x+HzZsmU8//zzHm0dDgdqtRqr1Upubi79/f3i3ErZKeNBoVBgsVg4cuQIDoeDJUuWcPz4ccGrDhw4gMPhIDo6mtjYWN555x10Oh0/+MEPfMqEsbGxxMbG0tbWxpYtW7z48+j5GBoa4qOPPqKrq0tkm2VlZXHvvfeOyS91Oh1dXV0iS9C96oH77zkcDmbMmCGqmkhz4i6P9vT0UF1dzapVqzh58iQpKSmi9F1kZKRPWUB6M9tkMtHb28vg4CA2mw273U5QUJCwY43mKVKw7qJFi9i7d68IDv/Tn/7kNS/Tpk2joKAAtVqNXq+nq6vLQzd27z85ORmtVkt9fb0I0lYqlV4lTd2/k5GRIbJdXS4XycnJhIaGegVISXTFxMTQ39/PhQsXCAsLw+l0cvr0aUJDQ2lvb+fDDz8UfYSHh4sygL6ypGFEPkpOTub8+fNCbtDr9aSmpnrNhUwmIy0tjbS0NJYvXy5k29F2hz179rBhwwaOHz+OzWYjMjJSZBwHBQV5lVCU9qOkl//9738Xwa5NTU2Cl49+v3vt2rXU19eTmpoqMrFH8x2pvVqtJjIykmXLllFaWirG7n5HSoGSVVVV6HQ6PvzwQ/GOn0ajue5b13q9ngMHDogM5ra2NvFEjbSGaWlpbNy4EZlMxqJFiwgLCxMymFQZzBcMBgO7d+/mc5/7HOnp6bS2tpKeni722f+tEuD/GzDhvPoPR3x8vChXIxlOpKiqxMREwSBGH4rQ0FAhcNjtdv7xj39QU1PD+vXrOX36NOfOnSM5OZm0tDTUajV1dXU88MADJCYmYjQax30DQIpSbGhoIDIyknnz5om3VNxpmTp1KgaDgUOHDhESEkJra6uoOz+6PxhRwqSSSAkJCVy+fJmkpCQ6Ojro6upi2bJlwqg4f/58ioqKqKysZOrUqbz66qvY7XavcofuES6pqam0tbVRVlYm0mNPnjzJSy+9xObNm7nrrruorq4mNDSU6upqoax2d3f7VNQ0Gg1nz54VBunDhw+Tk5NDUFAQnZ2dQiCTGHNUVBSrV69m0aJF11W4YETouHTpknhgcdasWVitVgwGAy+//DIbNmwQEQZSaafS0lLi4uJobGwkMDCQ7Oxs/vCHP3Dbbbd5CMkSXV1dXZSWloqIfMkA8NBDD3mVS5gzZw5nz56lq6uLsrIyTp8+zT333OPhvIKRyyYxMZGioiKmTZtGaGgoKpVKPJDpCz09PTQ2NuJ0Opk3b55Qln/yk5+wfv16Vq9eLeaxv7+fsrIyOjo6AIQB4M477xQXrtPpZObMmT4zyNzHNBpSCvzrr7/OkiVLcDqdXLlyhenTp1NbW0tgYKBHyQ4pInLfvn2kpKTQ39/PwMAAOTk5vPTSS0yePJl7773XI9pJKoGl0+l8ZlXAiEHrgw8+oLW1VURluVwuVq1aJb4jtY2IiCA1NZUTJ07g7++PRqPh5MmTY45dwrp16zAYDNjtduLi4jwMoe7IysrC5XJx4MAB8vLymDJlCkNDQ0JRioqKYsmSJcTFxZGWliYMFOMpX35+fuTl5fHWW28Jx0FbW5sQ3kYL1jk5OTQ0NLB7925mz55Na2uryMgcDem7CoVCRKXl5+fz2muvkZ2dzaZNmzwyjCZPnoxer+fYsWPIZDLeeustlEolGzdu9Jhnp9NJTk6Oz3n1lYXhDilCvLCwkOHhYaEYxMXF8cgjjwhn/YcffigEO6n0kzskWhISEkhISBB10PV6PeXl5V6GjbHmprS0lP3796NSqQgKCiI8PByZTMaPfvQjYfzauHEjO3bswGQy8fvf/56Wlha2bt06bgkqGDFKDAwMUFBQgFwuF++0ZWZmsnbtWo/MMMkA4Evxstvt5OTkoFQqCQsLE3N2vQdQKyoqOHfuHAMDA/zsZz+jt7eXvr4+L4eJ1WolOjqakpISlEolZrOZxsZGZs+ezY4dOwgNDeX+++8HEOXFhoeHCQsLo7OzU7wZ6Qsy2Uipltdee02UQXU6neTm5noZbKRI7F/+8pfccssthIeH09zczIwZMzzOz+h7tampiStXrtDZ2Ul4eDjt7e0MDg7y4x//WBiHDQYD5eXlNDc3izmUy+XCmepOr9S3lPU6HoaGhkTWs5+fH1lZWahUKoxGo8/2BoOBjz76iIaGBgYGBvjNb37DlStXuHr1qpcR/s4778Rms2G1WkV5FClYx1dGXFJSEnl5eRw5cgQ/Pz/+8Ic/oFKpvJxc4Bl9XlxcLN7dkpyKd9xxh5fjQ6FQ0NjYSH5+PjExMSKC+LHHHmPBggUe/ZpMJrq7u9m9ezeLFi0SRlv3twql/86cOROVSkVpaSm33HILnZ2dKJVK4dB3h3vk7/nz52lvbxeZZcPDw6xYsYJ169aJMzhjxgwqKio4ePAg8fHxVFdX09ra6pVVL6374sWLKSoqoq+vT5yDgIAAn84riRar1crg4CCvvvoqK1asECWElyxZgk6nQ6/X09TUxJ/+9CcWLVrkUVN/LB4SGBjIxo0b+ctf/oJcLud//ud/6Ovr83hv0R0hISFs3LiRd999l7CwMHbs2EFnZ6coHe3LIHLt2jV+//vfs2LFCuRyObW1tcIoL0XPyuVy2tvbOXfuHJmZmUKhj4uL82lwTkxMZOXKlZw+fVpka12+fFm8V+EL7saU999/X0SDSo6kyZMnMzQ0RHx8vHD+w4jBc6wgraGhIcGnhoeHgREdQsoo9gWn08nNN9/M/v37uemmmwgKCqK6uprk5GSPcS5btozLly9TUFBAbm4uZ86cQaVSiaw/X4iIiGDp0qXs2bOH9vZ2nnnmGZYsWSKC39xLc544cQI/Pz8GBgaYMWMGxcXFfP7zn/fZb1BQEAaDgbNnzwo5va2tzcN4Jp2zZcuWUV9fT3FxMQsXLqSgoACNRsMtt9zisQ6Sg1ylUhEXF8eq//+doGnTpomgpNGQfmPDhg38+c9/5u2330Yul9PZ2cmWLVtE2VfpN6xWKzKZTARMWCwWGhoayMvL4+jRo4SFhbFixQpgJKCrqqqKhISEcSOJ8/PzxTs17733HvPnzyciIgK73U5oaKiYk9Fn4UZl3VWrVtHW1kZraytz5szh4MGDOJ1On7KGe0BVb28vJ0+eJCsrC4fDwfDwMHl5eWzcuNFDNrz33nv56KOPMJlMFBUVUVZWxvz5833KjpK8cPjwYfbs2SPGFBkZye9//3ufa7NixQrq6+u5evUqt9xyC+fOncPpdAoDlLtzQTKOjw7Q8gWbzUZ3dzd/+tOfmD9/PkqlUpSpq6urE1UW3OdlcHCQo0ePotVqkcvlQm/74he/KHiiZFy+//77hayYlpY2Jh1S34GBgRQWFqLRaFAoFOJOW7VqlYfTcNq0aTQ2NrJr1y5yc3Pp7u6mra3No3IFjNzZNTU1aDQakpKSCAwMxOVyccstt/g0ELo7XXt6eti7dy/+/v5861vfIjMzU8hSElQqFSdOnKCvr4+8vDx6enpQqVTiXLqvv/S22LVr12hpaRGO3KSkJK/S3mVlZbS2tmI2m0lNTWXbtm2CX7744os0Nzd76Kx2u53k5GRaW1sxmUz4+fmh1WrHzN4dHBykp6dHvMMZGho6rrwkzcvdd9/N7t27aWxsxG63884777By5UpRqlgar9lsprCwkFOnTomS9wqFgvT0dJ5++mngnw7r3t5eIiMjSUxM9OkckfqcMWMGdXV1vPnmm2L9AZ/PQxgMBmQyGRUVFcLg7KsyjPucazQaCgsL0el0zJs3D6VS6ZGhINEbHBxMZmYmHR0daLVaOjs7MRqNZGZm8vzzz7No0SLWrVvnQXteXh7V1dVcuHCB7Oxszp07R319PXfccYdHu4yMDFFBR9JlRwfgDA4OsnfvXiIjI3E4HLzxxhvMnz9fyIGxsbE+36eRfmPhwoUolUqKi4uF3NrT0yPOQ2hoKDqdju7ubiwWC5mZmfj5+fH+++9jsVj47ne/6+EQleavt7eXa9eukZGRIT7zFeTY3t7O1atXRckznU7Hvn372LdvHw8//LBXtqIU1Pzqq6+Ke8BoNHLPPfcIR747z25tbeX1119n/vz5mEwmWltbmTFjBp2dnQQHBxMQEEBcXBzDw8OcP39elBe0Wq1otVoWLFggymNLSE9PJzExkerqau68804UCoXISJ88efK4ZVlTUlIwm83ExMRw9epV7Ha7qIrkjq1bt/LOO+8QFRXFoUOHuHr1qocNC/55Dm+99VYOHjxIe3s7FouF/Px8li9f7jMDXPrOwMAAO3fuZMWKFSQlJVFbW0t2draQPUY7HWfMmIHBYODSpUsMDg5SWlrK8uXLWblypSgLaTKZUKlUmM1m+vr6uO2221izZo3PuZCygo4cOcL06dMxGAy0tLQwd+5cPvjgAyIjI4XcIEGv11NSUkJZWZkI5nQ6nUybNk1kAUpOba1Wi1Kp9Aj0fv755z32qjSXERERTJs2DaVSSW9vL0qlEovFQnR0NB9++CF33HGHyHyVyo2++eabzJw5U+ifgYGBPPjgg17zHBAQQFRUFGfOnBG8d7QdJDAwkLy8PIKDg1GpVMyZMwelUonVaiUmJmZMG4hEv5+fHyaTiV27dqHT6YRz7OzZs9jtdl566SURBLJ161bUarVHULcvuNOvVqv561//KiqeBAQEiBLov/nNb677PusEbgwy1/WsbhP4j4BUf1OtVova6IODg8TGxvo0xEslloxGI1VVVQQFBTFp0iSys7Pp6uoSZUg0Go3oX61W09XVxaOPPur1rg541ug/duwYzc3NZGZmsn37dlGD+KGHHhLtJKNcaWkpfX192Gw27r77bi8mK6GpqQk/Pz+GhobQ6/XY7XbxnoPBYGDz5s0eyoRer6eqqoquri5Ros6XsjE6Fd09atbhcKDVagkICCA8PFyU9isuLiY6Oprc3FwuX77M6tWrvd4W6+vr48SJEwQEBNDf349SqSQ1NVXM49133+2RIuxeVuHy5csMDQ0REBAgLoj58+cTFRXlURpFiiZPSUlh4cKFou3x48dpb28XRh29Xo+/vz86nQ6NRkNISIgotaXT6cjLy/Mqm2YymfjmN7/J+vXrRaSt9K6R+yUq0b97925uv/12cWGbzWavTBIJUq1lKZLSbDbz2GOPibR5dxgMBv7+978TEhKC3W7npptuEnM9MDDACy+8wO9+9ztBxy9/+UuioqKEMdpsNjM0NOSRCjw8PMy+fftoaWlh5syZwmg2efLkcSMzjEYjBQUFBAUFMTAwgNFoFGXebDYbcXFxHkZRqU62zWZjYGBAZNZJNEVHR4uIDovFIjICgoKCxqxTDoioE/dyacPDw3zxi1/0+I40J11dXezdu5eOjg78/f254447WL16tU/BUNpfBw8eJD8/n8DAQCG82+12fvzjH4toIblcTn5+Pm1tbVRXV/PAAw+wfPly8R6Se4mwd955h2XLlpGRkcHevXtpaGhgzZo1LF261CeP0ul0vPfeewwODjI0NCQUzbGi1SWnXHd3NzExMSxfvpzs7GyPNtJ33nnnHVHay2g0MnfuXJYtW0Z3dzcvvfQS//Vf/yWc/83NzTidTvz8/ITRYe7cuR68xF3JuHLlisim8/Pzw+Vy8bnPfc6ncOMeEf/73/+eJ554gtDQUHEu/fz8WLJkCVarlUuXLnH8+HGCg4PFmdq2bZvPKB+bzUZlZSUnTpxArVaLM7tu3bpx38WQ8Mwzz/Dtb3+buLg4tFotGo0GtVrNqlWrRGm19vZ2ZsyYId4sTE1NHffsuPOJqqoqUlNTCQkJweFwoNPp2LBhA5GRkVy8eFGcgfDwcKKjoz0ETmnOlEolb7zxBgqFgjlz5ojHhpOSksZ8AFWr1fLyyy9z3333sXv3bn7xi1+gVqt55ZVX+NnPfubRVqq9HRwcTHd3Ny6XSwjyUoS7dFdJ5SIzMzMpKCjg4MGDREREMH/+fK9SNjAS8NDd3S1oslgsaDQabrrpJp+Plr/33nuYTCb6+/vRarWidIjBYCAtLY1f//rXXr8h3d1SLXupdEdiYqKItCstLeX9999n5cqVwrmi0+lIT0/n1ltv9XIwV1dXc+jQIWbPnk1KSooo0ZGdne2xr6T3kKRHkpOSkqisrGT79u0ehhz3/b9v3z62bdvGjh07+OEPf0h7e7vHu3K+IEW1S/xpPHR3d9PY2EhERAS5ubnjGh5LS0vFm2wmk4mLFy8SHx/PV7/6VTFOaW5efPFFbrrpJm6//XYRaa3VasV7Bu6oq6vj0KFDKBQKBgcHsVgsDAwMcNddd3kZ72DkHpfea5TL5Tz44IM+yzZLtOzatYu+vj62bdsmousNBoMIbpLEeZlspLSyu0Pqnnvu8Znx5nK56O/vZ//+/bS2tmI0GklISOArX/mKl8zgjt7eXo4ePYq/vz8DAwMiKEMmk2Gz2Zg6dSomkwmtVivO1ODgIJmZmbzwwgs++9TpdOh0OlJTU6mvrycgIEAERPjKsO7q6qKvr4+ZM2eK8tjTpk0bs2SgRqPhvffeQy6XizevTCaTcJZOmzaNb3zjG8hkMsrLy0WJ67i4OAoLCzl69CibN29m7ty5HvT09fWh0WgYHh4Wj9bffPPN1w0mgJHSqHq9XgS4SFnZTz31FBqNhosXL9LZ2YnZbOaBBx7g2LFjJCYmevAd9/K6JpOJ9PR0Dhw4QEpKCq2trWRlZY1Z/kvCqVOnqKqqwmq1MmvWLG6//XaPAKuenh6uXbvG1atXRWbyfffd55WV6b4+1dXVDAwMcOuttwKICFn38o5S4JdCoSAjI0OUYzp+/Dh6vV4EkbhjaGiI0tJSzp07R0JCAiEhIVgsFu655x7S09M91kalUtHU1ERDQwMtLS3ExsZy//33ezkE3N/EOHPmDMuWLSMlJQV/f3+OHDlCYmIi9957rwfPVKvVxMXFiVLaUlS/+/uK7rBYLLS0tBASEoJKpRIlCQ0GA0ajUWRfW61W9u/fT0NDA729vbzxxhvU19dz8eJFjzd9AWEYlbIO4+PjRQnYqVOn8vWvf90nLTcq66pUKhobG6mpqaG3t1eUYBudueQ+h0eOHKGuro6nn35alBg0Go2Eh4d7lIgymUy0tbWh0WjEezkLFiwY8y0tpVLJL37xC+GocrlcwlE+loNHrVZTVFREXV0dXV1dZGdns23bNhEoJTmqjhw5QnFxMbNnz2bSpEnCWJuRkeEzA+fatWvU19cLh6t0/zqdTvR6PUuXLvXQdZ1OJ88++yxr1qwhJSVF3NkWi0UY7KUxyWQyTp06xfHjx0VpKylI76WXXvKZ4fDcc8+RmppKZmamuBtMJpNwjI3Osjh37hwdHR1ERkZy8803e8mZKpVK8GNJJpHeTBzvHbXLly+TnJxMQkIC7e3tBAcHExER4RWoV1ZWRkNDA1arFbVaLd7zkbLxv/GNbzBv3jxkMhn19fXs27ePH/3oRx6/5/52p/T7r7zyCnfeeafPd5tra2tJT0/3cv43NDSId+uWLVtGcXExa9as8Qo+kMp7V1ZWMjg4KEp+r1y5UjiWxoKUndze3o5GoyElJYWEhASvMnlXrlxh586dfPOb3/TQ6eVyuZiP1tZWCgsLKSwsFIGEdrude+65x8MoPBrNzc10dHSQkJDApEmTxgwaKywspLi4mKysLBGQuX79+jHfVy8rK6OiogKHwyHKkA8PD4sSXF/+8pe5+eabxToYDAbUajXh4eE4nU4MBgPDw8PExMR46VGSPaWmpkYEKNx9991emSFarZY333yTmJgY/P39qampYcWKFaxdu9ajLKqkz9hsNlEmVrIDZWRk+JTn3dcmOztbzJt01iVe4f62p/TGkMRXjUajTwcjwB//+Ee0Wi0rV64kNjZWyN3upU3lcjknT56koaHBo3KG9A7lU0895SXPS1ms0vxK45wyZYqXw/X/Y+/Nw5q80vDhm5CwhISEHcMuyA6CCoIL7rhRqo5arXbvtHZR29pO21k603ac6bS109babVq1Wq2tOjpq3VBE2QVkkX3flySEQEISSEi+P/id0/fNgs7v+67ru+a6+vxDG9+8Oe857znnOc9zP/etUChQWloKHo8HmUwGtVpNv6dUKpGQkICtW7dabT+xsbExm77XBx98YJHYmsrIuiCRSHD37l0cOnQIbm5uWL16NQWNAZNnhPLycixatAjV1dUwmUyIjIy0qQ+fk5OD+fPns+iZXV1dp6yKOXLkCD3DkYQHSXqQpATz+3K5nFYZEVrf/zdVNzqdDl1dXdRvIGv78PAwnTcERETegVu3buHSpUt46qmnwOPxoNFoaDW4rfPzf2NarRYqlQoikYgWNJBqVVLZqlAo8Ic//AFPPfUU7OzsMDY2Rs8IBBxkboWFhTh79iyt/hYKhXjiiSesAgRILDs6OhoSiYT29X9rer0ew8PDUCgUrITq6dOnkZ+fj6GhIUqHaG9vjy+//HJKEC3T/9TpdHQPvReg/Fe7f/u18up/xL7++mu4u7vj+vXryMzMhF6vxz//+U/8/ve/ZzkgzANYVVUVdu/eDX9/f9amRkpKb9y4gTVr1tyTUoQYmZA1NTXw8/NDeno61VMwGo0UmUM4iM+dO4fFixdPiRpkWnh4OCoqKmig1MfHhwbRx8fHWQGMmzdvIi4ujlKKmEwmusCYbxIcDgf9/f3Iy8uDXC6nNENLly6lfMNFRUXw9/eHu7s7/P39ERcXh5aWFrS2tmLz5s1WgxBeXl7IzMykdFBEUJ4shOY0IKTtBw8ehMlkQmBgIMbHx6FQKDA8PEwR18xDgEQioYg4k8lED1opKSks9JhAIMClS5co9YaXlxfi4uKmXMi1Wi1mzJjBQs4S54tppP1yuRwKhYImr8ydA4LEdnR0RGBgIP7+97+jp6cHjo6OFLFuzTgcDubOnYuEhAS6IZBx5PP5eOqpp1jt4PP52LRpE93MJiYmoNfrKV0Gh8NBYWEhZDIZQkJCIJfL0draio6ODqxZswaZmZlW3xOCElm1ahW6uroQFRUFV1dX6oBYQ/5zuVy0tLTQKjBvb29ER0fTthDqFSKgeffuXYyPj4PL5UKhUOCBBx5Aenq6RXuSk5PR09MDf39/WsptbWMmQTh3d3e88sorrL6zZaQfs7Ky8Omnn8LBwYEmU4aHhy0ONGVlZXj22WdZZfJEHJ15v+LiYjz00ENobGxEU1MTNmzYgOPHjyM6OpoGOkhwRywWQ6FQYOvWrZQWglSnMNuZk5ODlJQUtLa2gsvlYuXKlSzaFVvPJpPJkJiYiJkzZ9IAM0ELE2QymWcFBQUICgrCokWLKFLa3Mi1p06dgq+vL2pra5Gamkpp9e7lMJGAYHx8PB0f5rM6ODhg/vz5iImJQVNTEzw8PBAUFGThIDEPMREREVMKvNoyg8EAb29vKjAsFAotApB9fX04d+4cYmJiWJUg98PZ3NbWRmkpSXKXUJT88MMP0Ol0uH37NiIjI1FXV4fQ0FCq1Qb8MoY8Hg8LFy6Eo6Mj+vr66Do5NjY2ZfKKIMNI4JXoBJmbvb099Ho9CgsLwefz4erqivDwcHpv5viMjIzQ+yxZsgRz586l77G5kf2LiH6TfcXJycmqhgufz8djjz0GYDLpzpx/JPnKtNbWVty4cYMmTyUSCRUPJ+0hbVer1ViwYAFWr15ttb/M14msrCxaWdbc3Izx8XGMjo7ij3/8I+sdX7p0KZycnLB48Tn0ZfEAACAASURBVGI4ODigsbERjz32mE0EMhE/v1cFCTFSSUj0txwdHWEwGDBjxgzaV8wAOY/HQ1RUFLhcLsrKyuDk5DQln7s5Z/nSpUuxf/9+1jOS91AikSAoKIjSJrm6ulpNKBPEZXR0NOX1J2uaLX2Y9PR0eoi7VyU2ALi5uSEoKMhmP5M2t7e30yA9MLln2uKwHxkZwfXr11maDfcyo9GIadOm4amnnqJJeFJFMDw8jJGRETg6OtqkQbFlTU1NyM/Px65du+g8rKqqQlVVFUtrgYx9S0sLGhsbMXv2bKt6ZeZtdnd3x7PPPguNRkOpyezs7GgQiowbMIn4ZgJkFixYAG9vbws6Kw6Hg+LiYvB4PIvAyv3Yww8/zPp/jUZDtcckEgkSEhLQ2dmJ0dFRfPrpp0hPT2dR1DLBWImJifTzdevWIScnB4sWLbKaEJVKpejs7ERMTAzu3LmDiIgIJCcnw9HRERwOxyKJe/LkSTz33HOsik1bRsZHqVRiYGCA3mcq1CkBdZD+tVWpbzQaIRKJsGLFCgQFBaGtrQ0ikQjJyckstgAmkOWll166J30l+W5CQgKkUilKSkogEonQ3NyMiIgIGshmAt9u3bqF9evX48yZM3BycqLUeK2trXB2drZIFjs6OiIgIAB3794Fn8+Hr68vJBIJuFwupUoFfkm4/eEPf8DevXsBTFIRNTc3W7Q7PT0dBoMBrq6uMBqNlKIpIyMDw8PDNgFM9+vrHjx4EG+88YbNhBLTyNwRi8WIjo6GQCCY8nzZ2dmJvLw8PPPMM/dFL2owGBAWFkbXUwcHB4hEIohEIpu+yfHjx7Fr1y6bWrekf5gUcwUFBZQSeufOnVaF5QMCAuDl5YX+/n7ExsZCJBLB0dGRBhbNwRYajQb+/v40OG40Gqc8b506dQpvv/02BRYODw9jcHDQZtKQqWdC9hyCuAcmUfsLFy5EQ0MDrXaJj4+n+rvm1t7eDg6HA5FIhGnTplGNbFv7FOn/u3fvQq1W02og8/Mvad+cOXMwZ84cyGQyOo7MvjLfi11dXdHd3Q2BQEC1Zpk0zOTeROOPacxqZ3MjusUPPPAAKisrYTKZsGPHDlZyhFmxDQB79uzBlStX8Oyzz+LcuXP3ZF4g/b906VIEBwcjODiYVl1GRkay1jkCoiAUp56envRcQmiU8/LyIJFIsGHDBvB4PCxatAhHjx61eL5z584hLS0NDQ0NFBQSERFBdQytGZfLxeLFi5GUlITq6mokJiZi+vTpNsedOZbDw8O0kh0ABa6Rdd9gMCA7OxsDAwMQCoVwdXXFrFmz6FnE/L4EDLdly5Yptdj1ej2qqqqwc+dOVFZWwmAwYPXq1RZ+Ep/PR0pKCvR6PaWTBUAp8235SITC/cSJE9i4cSMSEhKg1+vB4/Hw9ddfIyMjA1FRUazq3fLycqpp5ebmZtMXMhgMEIvFcHZ2RlFREQUQODg40GQteT8iIyNRX1+P7777DmFhYdT/tXVu5fP5qK+vp3GvGTNmWOi+kb52d3dHeno6GhsbERAQAE9PT9Z5wmAwsGiVm5uboVQqKWuIQCCwKQlCYoOXL1+mlcwEwGgryUSqgby9vREXF4ePPvoIarXaqt57aWkpli5dapW1wNxyc3MRHx9P2Uvuxx599FEYDAaq8U72DLVaDZVKZZGALikpQUdHB/h8Puzt7eHo6IiJiQksW7YMRqMRd+7cQX9/P70Xj8fD/Pnzbfr1Tk5OcHNzQ1VVFfh8Po0PkDnJjEsx53VSUhLCwsJYAHrzvm5ubkZdXR20Wi2l9BOLxTa1SIeHh3Hjxg2qTSwUCpGamgovLy+L85xer0dSUpKFT2xrnk1MTCA1NZWy65DqZXMNcg6Hg4KCAlRXVyM/Px+bNm2CRCLBd999h9DQUJuJMWDy/FxYWAiVSgUul4vY2FjKHMTsf41Gg6ysLJYuHomRWfOpyJy4ffs2rbhKSEhAQkICix7zV/v/xn5NXv2PWEtLC3bt2oW6ujrWhmtLZJBwqSqVSohEIpZzRBIgXV1d8PLymjLIY81IWTKT05oEDQE2DSDRibiXGY1GijQEJjcFAHjuuecQHBxsscGdPXuWOmokqL9//37s3LmTpetAFrqzZ8+Cw+Fg9uzZEAgEuHnzJr777js88cQTtEx106ZNuHr1KmbNmmUVfWNuxKG+c+cO7ty5A39/f4jFYnh6etKkGLM/yF+NRmMhZGyNioZwnDN/j1xD+ppslkePHsXIyAjc3d3R39+PrKwsLFy4EGvWrLEIrJPvEL2mW7duUYFmLpdLq0nM2+3m5oZTp05h8eLFlKOfcCITFPTFixfh7u5ON2yBQED1C6ZNm8ZyUpnOh0qloqKz9vb2UCgUGB8fh0QiobQKzORVdnY2li9fTn+LmfQCgI6ODqSkpNg8EFtLXNnZTVISZmdno6qqCiMjIzCZTFi6dCk2bNjA0sFhBq2ys7Ph7OxME8LTpk3DE088wbo+Ly+Pimj6+vpi+vTpuH79OkViMR0Og8GAa9eu4caNGxSp4u3tjZdffpl1cCVtuH79OiQSCdLS0vDTTz/h7NmzWLhwIR555BGbgYPx8XGa1AZA6a3IgYlprq6uGBoaQk9PD01EMzUPSNudnJzQ0NCACxcuYPXq1YiNjcXExAQLcdnf3w+j0QidTodz585BJBJRh39iYgIzZ85EfHw8HQ8SzCosLERTUxNMJhMMBgOtDvrLX/5iUQ1EEDIE9WpOw0CC3+TZXV1dUVtbCw8PD7i7u9OKOGuBtq6uLuzcuRONjY1YsWIFPDw8WILd5sakHhsfH0dhYSESExNpxeKZM2fQ0NBA1ziyfnA4HAwODsLd3d1qYkyn06Gnp8fmoWUq0+v18PDwwIEDBzBv3jw678k7TMbT2dkZtbW1CAsLo04yMyhobkwKn/7+fup0kuR+Z2cnFAoF3nzzTbz33nv4wx/+gJqaGpSXl1vtNw8PDyQlJVH6kftBVNnb28PLywt5eXk00Uqq6Zj3JoHv8+fPA5gMDBYUFODKlSt45plnaPUSE7F77NgxbN++HSkpKeDz+aitrUVvby9Lq5AJPLh69SqkUimMRiM0Gg22b99usR4Ruo68vDw0NzfTBAmpPrWzs2Mls/R6PX766ScEBQUhNDSUUmcpFApK1cA0o9GI0tJS8Pl8SCQSOs/FYrHVNVChUNBg6b36+ezZs1AqlQgODsaqVaus7vPMBFB3dzdOnToFnU6Hzs5OlJWVUWpdZntJ1UBFRQUiIyPR2NiINWvW4Ny5cyzkKunrGzduID4+HlFRUTh69ChMJhNqampgNBrp3sE0vV6PmpoauLu7QygUUk1LgnA3Nx6Phx9//BGtra3w9PSkND5McAhJIBCe+5aWFoyNjcHT0xMZGRmYNm2axbwpLy9HdXU1JiYmaLLAzs4Ov/nNb2wGinQ6HcrLyzE2NoawsDBKSWiOPi8vL0dJSQn8/PwgEAig0WjovhMXF8cae51OB4VCcU/QA7PfybPm5uaipqYGKpUKQqEQDzzwAA10+Pj44PPPP4evr+89uf1JxTvRnWlsbITRaISfnx+ampooBZ61sZFKpbh58yb8/f0hFArB5/Mt9j3S5qGhIeTn56OpqYkCXhYtWoTExESLKjqtVosrV66gtbUVGzduhK+vL8RiMYsqhgQDBAIBBTsRisH7oYY2mUxoamrCjz/+iM7OTvD5fCxYsAC/+c1vKAgtMjISL730Ev0OqWRngqOuXbuG2bNno6urCyMjI9QH3bJli802EL9ZrVYjNzcXJSUlGB8fp8F0e3t7hIeHY9WqVXRvqqioQGxsLF2n7vW+ODs7o7W1FWfPnkV8fDwcHByoxixJkgHAnDlzYDKZIBKJUFJSgq1btyI2NtYC6c0MaBIBdIlEApFIhL6+PkybNo2VwCJjU1lZSelbSVWqLXNwcEBGRgYUCgUGBgawadMmq36UnZ0dkpKSYGdnRxMMIyMjlD7VwcGBJq+YtE+XL1+GVCqFnd2kxkN4eDieeOIJFrWoSqWCh4cH+vv76fpP9FnMTSAQQKfT4eDBg/D19aXBUjc3N6tr8n/j605MTIDH46G9vR3e3t507bMV+Cb3HhkZQW5uLuRyOUJDQ+Hs7EwreJl9SQAk7e3tEIvFtMLWliaG0Tip2/OPf/wD8fHxdP0NDAy0qllCqGcHBgboWcF87JubmzF9+nRER0cjPj6e9V7aekaSyLh58yZaW1tpUJVo4lmbc0RDrqCgACkpKeBwOPQ6872BAK0IeNPBwYFKCFgznU5HdaYiIyMpjSTTh/X09ASXy0VfXx9qa2uRm5tLk/iEbtjf35/1rhJacQJM5PF4ePnll21WVwCTYKj6+noEBQWxQFFM35HD4eDu3bsoKCigiVKxWIzMzExaSUn6hVhfXx+++OILBAUFgcOZ1E+aPXu2RTLd3t4eP/74I2bOnEkrvgjThfk42tlN6rXk5eVh165dNitjiKlUKri6utLzKTB5HrXlOxAzGo24ceMGy0dzcHDADz/8gHfffZfVHsKacuXKFepjEC06Mi/UajW8vLzQ2NhI11TiSzLN19cXfD4ffX19qKqqgl6vpxU4Q0ND2Lt3rwVwbWJiAnfv3sXQ0BBcXV0xPj6O9vZ2SCQSq+sgh8NBY2MjrVAwGAzw8PBAZmYmvLy84ObmRs9aFy5cQHd3NwIDA8Hn83H79m3U19fjkUcesdh/mecQomNJdE/NYyVKpRJXrlxBWlralCAWEl8glIzr16/H1atXcfToUURHR+OZZ56xWtXY0NCA6upqyrwxMjJCaZWlUimrXwYHB3H48GE6HiqVCkNDQ/D09MQHH3xg4WdxOBysX7+eMksQI7TQTPP390d6ejpKS0tRWVmJoaEhLFiwgDIlmSdRLl26hIKCAsqC8dNPPyEzMxMrVqxgXcvhcNDc3Izc3FwMDg5STaq0tDRKr0wAuXZ2k7Tz5eXlFPhnMBigUqmwa9cuSvvJNJLoKygoQG9vL40xeXl5sWjkmW2/ffs2jh49isceewyrVq0Ch8NBZWUlenp6sHnzZnqdyWSCSqXChQsXEBISAqFQSAG/1sBozs7OuHLlCubOnQuxWGxxnbW2l5SUoKysjFaOx8fHIz093QKcQX4jKCgIQqGQrp23b9+GnZ0dVq5ciRMnTkAsFqOwsBBz5sxBd3c3RkdHrYKCmEnza9euYXR0FHZ2kxrZM2bMwCOPPGIB5iX9wuPx0NnZieLiYsTExFj1RwcHB3HmzBk4OztTXfDCwkLMmzfPInlF2nL+/HkolUpERUVBKBSioKAAra2tePTRRy10QQm94dGjRyloWCgUWmhKk3vn5+fD09MT0dHR4HK5yMrKwsyZM60CwoqKirBu3Tr4+PjQOLher58SSKBWq/HDDz8gICAA8+bNg1KpRFZWFqRSqQWonZyxSGKQy+XC1dXVJuBSLpfj5MmTCAoKQkpKCvr7+3HmzBmqiX6/56tf7f7s1+TV/4BptVpIJBLU19fTDa2zs5Pyh1ozg8GA4uJiVFZWUuqLsbExrFmzhjr5RGdo/vz58Pf3h5ubG1xdXW0K8TLRnWVlZSgpKUFUVBROnjyJ1tZWmvAhi0dfXx9KSkrQ2dmJwMBAiEQiuLi4QCKRWLRbqVSiqKgI+/bto59VV1fj8OHD+Mtf/mKBruLxeNQxJwu3Wq22ONyR62tra1mc6FFRUXjzzTdpf8bExODcuXOoq6tDd3c3FUN3d3eHQCCARCKxcJiYbQEmKw6Gh4chk8nQ3d2NHTt2sKiZmEH+y5cvIzY2ljrX1jZPk8mEs2fP0kM5Ccz4+vrS68k9S0tLLTjfX375ZSxbtszmxkyEbRsbG/Htt9+Cw+FAo9Fg4cKFrLJ05vVCoRA5OTkYGxuj4/zWW2/Bzs4OIpEI8fHx0Ov10Ol00Ov16O3tpRVp5ggr5uGhubkZixcvhl6vh729PaqqqtDQ0GC1FL69vR1SqRQXLlwA8ItWwZdffkn7w8vLi6JbxWIxHB0dwePxbCYDSFuKi4shk8nw7rvvgsPhYHR0FIcOHcLly5exatUqi7bcvHkTK1eupHQKGzduxCeffILq6mqkpqbS6wcHB7F48WIolUrw+XzExMQgLy8PSqXSoi1yuRzZ2dn429/+Rtuak5ODgwcP0uoqpjU1NSElJQU9PT2QSqXYv38/jh07hubmZptoNYIk27t3L+bOnUsPQK6urtRRIM+Znp6O/Px89Pb2orGxESdPnoSfnx+LpsVoNGLZsmUoKCgAl8tFQkIC5U5nOkzkYK3X67Fq1SoYDAZoNBpoNBooFAoL54rQqZDqOwCUkmJ4eJiVqCZGKttIVY85ZQox8pmLiws6Oztx6dIlStup0WiwZcsWGvwhfeHp6QmNRgMXFxc0NTXRg6stRDn5jf7+ftTV1aG1tRXff/89LeNfsGABZs2ahbKyMnR1dVGnrre3F+Pj43j77betIuVGR0dRUVEBlUqF0NBQCIVCuLi4wNXV9Z6VUVqtliJ1c3NzAfzC+08qNXQ6HZqamihYgsvlQqPRYMWKFaxkjbVnNZlM+PzzzxESEkIFgjkcDhYsWACBQEBpDwhtjjmHOTNhVFlZiaysLGzcuBFr166lBxRrCFqChp49eza+++47GI1GvPLKK/D396cJS9I+Ar5wc3Nj/du5c+dw6dIlPP744yx02PDwMEJCQtDS0oLh4WE88MAD6O3ttdABIPc+ffo0Nm3aRJMnQ0ND+PTTTxEcHEznDXnOiooKVFVVUZqqhoYG/Pzzz5iYmEBSUhJrzVEqlZDJZHjjjTfoby5cuBBvvPEGNmzYwDrQAaABweLiYlr5pVAosGXLFlaSmIy5k5MTsrKyEBYWRt8pc4CMRqPBN998Qysx79y5g9u3b2PNmjVWgTAmkwkSiQRRUVHo6OiAWq22WkHCNJlMhtDQUPj7+9P9uLe3l1ZxME2r1cLd3R3Z2dnw9/fHli1bqNanNRseHsYPP/xAaZjUajVMJhNLewtgJ95cXV2hVCrR19dHUbvMZyX9eP78eaq/6OHhgfz8fBw9ehTbt29n0eGYTCYcPHgQy5Ytg6enJ6WtI4hbc2PuOTweD3l5ebh06RIMBgMGBwfx7rvvIvj/aBPa2dmhp6cH4eHh9LPi4mJotVqUlZWhpqYGmzZtousi4d4/ePAgUlJSqHAz0UizNp52dnbIysqCSqXCM888QzVKL1++jLS0NERERFAatPvh9icJdIPBAKPRiB9//JHSs4SEhFisOUwgCwHguLq6Qq/XY2hoCOvWrWPNHWaVbWNjI1auXAmJRILq6mpcvHgRJpMJs2bNonOeJEi8vLxQU1OD1atXg8Ph4MCBA3jkkUcQFhbGOiRzOBy6NhBfUa/XY+nSpVNy5ctkMnz33Xd46KGHEBUVhb6+PmRnZ+PUqVPYvHkzent7UV9fj61bt4LH42FoaAhfffUVli1bxqq8J4FNmUyG4uJiWj1DgpS///3vLdDtvr6+lBbypZdeoih5wqIwMTGBa9eu4cyZM9i6dSukUilqa2vR2NgIDw8PCAQCuLi4UCora+NDqLFJ5TkwiV59/PHHWfNneHgYQUFB4PP52LlzJ1544QXKtsA0Mg+8vLzQ2dlJA4l9fX0YHh7GRx99ZBHgVygUOHHiBGbNmkUT1nw+3yZor7W1FUVFRRR81d/fD3t7exZtNzC5Z46NjaG9vR0LFy6kbWUGBYmR96+0tBTOzs5466236L8R/5K5fnt7eyM4OJjuA21tbcjJybFZcTw2NgZ7e3v09vaitraW6vKEhYXhT3/6E2sP+W98XULx880331DhckKxbg3lTn4jMDAQ8+fPp7pJZO4/9dRTCA8PpwAjAsI5duwYpfu0s7NDZGQkS1uWOd9XrFhB31VCSzoV4l+lUuGbb75BamoqPW8x9agIQOc///kPrVTicrk0mJyRkWE1OHju3DkkJCTg2WefBTAJbDp06BC8vLwQEhJikZAaGRlBRUUFKioq8MUXX4DL5WJ8fBxJSUms5DQwGYQTCATYv38/5s+fT5Phzs7OFprRwC+0Uh9++CHc3NzA4/FgMpkQHByMF154AQAo8OzBBx9kVaEZDAao1WoL8Ony5cthMBig1+uh1WpRWloKjUZjM3FFvtfR0YG7d+8iNzcXJpMJPB4PWq0WH374IWstPHPmDJKTk5GQkAA7u0k2lcOHD2P37t30N8g9AwMDsWvXLpogJtS95omGiYkJeHp6ora2luqKmUyTusRPP/0061oyPgQ419zcDDc3N5rsYo4d+W8fHx+YTCZ4e3tjYmICX331lVU9VXMjlJlMWjUi62D+GzKZDMPDwygtLUVhYSEF6q1bt44GuEk8JSgoCEVFRfj555/R0NBgMSeTk5NhMBiwbt06C0AuAQESI2vEzZs30dLSgqKiIggEAkxMTEAmk2H37t2YN2+e1T48ffo0IiIisGLFCvB4PNy8eROHDh3C888/zwrul5aW4qWXXqLglfT0dLzzzjvo7e21qJ4kfwlQilSTOzk5gcfjITk5mSbSCdvPpUuXWL6ri4sLy3ci92xra0NiYiJUKhVaWlrwt7/9Dfn5+SgpKbGq4ejp6Qlvb2+qU1hdXU0Tv+bgpL6+Pmg0GvzlL3+x+i6Yx77kcjl++uknSl1HdH39/PxY/U3u7+npiaioKHA4HISEhFgNppPnvHTpEj799FP6m9u3b8dbb72F+fPn03Fhshnx+Xw8//zzVKP++PHjEIlESEhIYJ2Hbt68SWU8kpKSEBkZiYMHD9pMrjs5OWHjxo3g8/mQyWQYGxujlODMNjDNZDIhIyOD+qZPP/00BgYGWD4aMOk7ikQiVFZWor29nSbaFyxYgJUrV7L2PgIEKC0tZdFHcrlcCxAq05e+cuUKVq5ciYiICPT19eHq1asYHR21oBEmZr5Pp6en47333qN+4gcffIDm5mZs27YNfD4fH3744ZQJtNLSUvj4+LA06r7++mvcuHGDJU3CHPuBgQF0dXWhu7sbR48ehb29PUZGRrBz507qs/X29sLJyQlPPPEEPvvsMzz11FNISUlBfn6+zbZUVlbirbfeorGK5ORk/PnPf4ZSqYS7u7vFWLq5uUEmk+HYsWPQ6XSQSqVYunSpBf0xMPlebdiwAePj4zhz5gxCQ0Nx7do1yorCNEdHR2i1WrS3t1Na6pGREZtsKASwo9Fo8Oijj9J/CwsLw1dffWVxxiCV8J988gkrRiYWi1mgYXLv7u5u2NvbU4aI+Ph4+Pv748KFCza1zH61/3v7NXn1P2COjo5YuXIlbt68CTu7STHo8vJyrFixAgB74ScLWGxsLN555x0qdE74WpkcyxEREejq6kJxcTFu3LhBHcJ//etfFigl5u+IRCLExMTAYDCgo6MDfn5+eOqpp2jJJVmEQ0ND4ePjA4VCgebmZqhUKsjlcnz00UcWSabR0VHw+XwWopRZ2m5OOTBz5kxcuHABKSkptHJCIBBYONbkOzExMfj3v/9NtWzGx8dZFEZLly6Fn58f1SmpqqqCSqWCTqeDTCbDe++9Z7OkNy4ujoX6I4hGcvgyR9QJhUJcvHgRZWVldCwcHBywZ88e1hgGBQVhaGgI3d3d6OzshMFggEKhwPPPP89CLhuNRri5ueH27duIjo6Gvb09Ld+3htQkwc0ZM2bgq6++Yt2HBC+s2bPPPstC5RLOaNJeDw8PWu1iNBrpZsa8vzVjVhCSsZ/qQGpeGaBWqzEyMgJ7e3saMOBwOJDL5SgoKIBQKKQH5fXr11tFVhEbGhpiJVdJ2b81FBQwGRzu7u5GeHg4pTnU6XS035lIHHt7e0gkEnR0dKC8vBydnZ2sSgzyjqtUKpowIE5JQEAATTSYm0AgQEdHB2pqahAdHQ0PDw+qwWDLDAYDwsPDKfKaHAg9PT0tUC4REREQCARwd3fH0NAQli9fjtmzZ7OcLQ6Hg/T0dDQ3N8PX1xcczqS+DhFmJ0aqVUiJtqOjI6ZNm0bRQ+ZJ2X/961/w8PCAr68vK7luXuLNNKLX1NXVhZiYGEqH4+XlxarEIL+RkJCA1NRUyOVyilwkFavmY0NQYpmZmThw4AAOHz6MxYsX20TjELTwokWLKDqOVOIolUq4uLjAzc0N3d3d2Lp1K0V+KpVKnDt3zuIZyXtJktg1NTXIz8+HTqfD4OAg3n///XuWp7u7u2PXrl0AfqHcJAcx0iexsbE4cOAANBoN1cFTKpUWiClrtn79emzYsIHypRMtA19fXyxYsABCoRDh4eH47LPPYDQabaJdb9y4QYXkyfrQ2dkJFxcXq8krDodDgRIffvgh+vv7aVWKeTUpMJkEIElQR0dHODk5UQ5vc+vr68OSJUsQHx+Pjz/+GG5ublTInGnM+zN58d3c3KwGY4FJrcf4+Hh6UA0ODoZarUZHRwcrQE3u7+XlhWvXriE8PJwGhsl7QtY/EpQgdC4AaLKQVOiat5dUSV65cgXl5eUwGo3Q6/Xw8vLCjh076HVyuRy9vb1477336GdFRUX44YcfsHfvXovDnJ2dHXJzcxEWFobdu3fTz4eGhmyuU05OTlT7zWg0oru7G42NjayxYYJpGhsbUVVVRfVxFAqFzTnp6emJf/zjHzR4RJD+tg6PCQkJtHKAXGOLW72pqQmvvPIKPcRv2LAB7777LhWoJqbVahEUFHRfFd7ETCaT1eo6UrkF/NIn7e3t+PDDD+k1S5Yswdtvv4133nkHr7/+On7zm9/QsZ+YmIBIJKLaaxqNBnK5HIsWLbJYv5nW3d2N9PR0mgBJTEzErVu3qPC5m5vblPobTLOzm+TADwsLg6Oj45TaeuR6ALRaYmhoCCqVCg4ODlSzi9kfxFpaWjB37ly6fixcuBBNTU1UP45578bGRjzzzDNobm5mVaIw93Zy7fTp0/Hcc8/RdX1sbIzSYVkzshYpFAoI+mXTKwAAIABJREFUBAJKJxsYGIjk5GScOXMGAJCRkYEjR46gpKQEvr6+OHbsGFJTUy20RwhK1t3dHa+++ip4PB5NiGo0GqsgD2bftLS0oLu7Gw4ODvD19UVwcDB9v4mvnJqaCg6HQ7VyW1paoNForOqgkH1v+fLlWL58OUW8G41GKBQK2ocEkX3w4EE8++yzCAsLo5998skn2LJli4W2CQALLZrGxkbcuXPHYu02GAxITEykNM0dHR1QKBQwmUwWySsmzSDRjerv76dabebPKZPJcPnyZYhEIko56eXlRZkAyFiat4eszcyqbPN9wcPDA9HR0ejt7cXIyAi++uorrF271iZ1n0gkYgWDCD0Xs2La3O7H1zUajYiKioKzszMGBwfR3d1N94+pKJq8vb2pZqI1XVzSBx4eHlTDeXBwEGq1Gj09PTTJYa1KYcaMGbS6cSrdCWCyj0nleHNzM9RqNRQKBfz9/bFjxw4YjUa6x0ZHR8NkmtRR0ul09K+tfYEAh4gFBATAaDRa+LCkHcHBwTh06BD9TKfTQalUWkWKj42NQSgUwt3dHdXV1TRR6uXlZTV55e7ujn379lH6U0IDzuy7vXv3UvCop6cn9elJQtd8jMzXjLCwsClpqsm5krnHA6D7iblfKpVKWYmCzZs3Y8+ePSzABBl/Qpvq5eWFgIAACIVCq+NiZ2eHzMxMODk5ob+/nwJCbLUXmHwXpVIpDh8+jKCgINjZTeq3pKam0qQUuZaZpNq6dSvKysqwaNEiVqLVmnG5XERHR+Po0aNYvnw5xsfHkZ2djYiICADsysKFCxfSeU6oykZGRiAUCmk7MjIyMD4+juDgYHA4HFRVVWHbtm0WQLcvv/wSzs7OEIlEGB8fh5eXF61M4fP5VuUQbt++je3bt8PR0RHz5s1DWFgYjhw5YnVPJu3p6enBm2++ST/fvHkzXnvtNYu5EBAQgBs3bmD+/Pm0Ykev19OzvrV1KiQkBOHh4VAqlRgaGqI6lSkpKfR6wgCTl5eH2tpaesaKjIzEQw89ZHFPFxcX9Pb2oqamBhKJBAEBAVAqlVb1G4FJoIevry8UCgU2btxo9Royj4lWFaG4JNWqtsDmjo6OdC3V6/Xo7OxETU0Nje+Re9vZ2aGwsBBlZWWUFtRgMGDNmjVWGQaAyfWVVM2R8zVTJ45pZD6Sf5s+fTqLbpoJitPpdFSPTSaTITIyklITWjOyD2VnZ0MgEMDT05OyIJF7mxuhNF68eDH27duH06dPQ6FQWKx/AQEB2LNnD1QqFRQKBQWlkXub7x/k7KtUKumcM/fPmX3e3d0NNzc3ej7z8PCAwWBATk6O1WcFJucQobMl8aeenh44OztDKBTSeGd5eTliYmLQ19dnk0UL+AVszDRCe21u5JnME9ZkHWGei0jFrkwmg53dpFYtSfCYGzNufO7cOcydOxcCgQAGg4FWzpLfJ+0LDQ3Fq6++yqL5BaxXFZLv2NvbU93lzMxMvPfee6x9nrRj0aJFaGlpQVtbG6KiolBTU0MlS6z1CTB55heJRLh79y6mTZtGKfKtncsNBgP8/PzA4/FQV1cHvV4PtVqNiIgIq4w3JM5QX18Pb29vCAQCdHd3Tzmuv9r/vf2avPofMA6Hg9jYWEqJpFKpsGXLFuo4W1v4XV1dMTw8DLlcDr1ej/DwcIsqDHOk8b2M/M6pU6ewfv161sJ48+ZNzJw5k5X1XrNmDRWId3FxmTKY7ubmhpiYGBw5cgRxcXGUw5g4d+b98cADD+Dw4cP44osvoNPpMG3aNIows2Zr167FsWPHKOq/ra0NW7dupYuWQCDA7NmzIRKJ7umImhvZ+Jjc6baqXuzs7CjaQqVS0SoSaw42cWJJEITwo1sLaD/00EPIyspCe3s77O3t0dHRYZOzlrTDYDCgt7eXHuYJX7+1pMDExASqq6tx7do19Pf3w8HBAQsXLsSqVatYjjdBlpSXl+PGjRt48sknMXv2bOTm5iI8PJwlAM8MPp4/fx5HjhxBeHg4NBoNOjs7LVBexAidC0l6Eeok8lwAMHPmTFrpJJfL6cZtzWljtiUmJgaFhYW4efMmZsyYAZlMho6ODpYjybx+6dKllD6LoM+FQiENuJB3Yt26dbC3t0dAQABOnz6Ns2fPYu3atfT9Nq+W8Pb2xsmTJ5GUlAS1Wo1bt25ZIKdJGzIyMnD+/HlotVp6EB8dHbWKQCHm6upqUSZtNP6i0UXMaDRSFLifnx/9vKioiKVlNz4+jrq6Oty9exdisRgZGRmU+o1pCoUCUqkUvb29aGlpoQdnlUoFk8nEElInVXidnZ24cuUKTWyPjY3RgOtnn31m8WzOzs5Yv349eDweent7IZfL6fgwNaeIubm5IScnB0ajEQKBAIGBgRaBLWZSB5h07Pft22eV7tPcOBwOxsbG0NPTQ2kTCVUBCbbV1dXR+WoymSAWi9HQ0ICMjAyr9yRBbEJX89+IlBIkd1lZGaWycXZ2RmhoKJ37BoMBjY2N6OjogFarxfTp06fknGear68v1Go1vL29LfqGBKW2bduG0tJSeHp62kxeaTQa+Pn54c6dOzRJpNForCa1STLh0qVL8PHxwbp16yhNzqlTp+Du7k61A8nYJyUlYWBgAD/++COCgoLQ3d1Nq6oA9r7q5uZGqWeef/55fP/998jNzWVVQAG/HHhSU1Nx5coVzJkzh9L5EF0tYuT+4eHhKC0thVgsponf7u5uln4NMXd3dyxfvhy3bt2CVCqFXC7H6OgofR9IQP2zzz7Dk08+iQsXLkCj0cDHx4fSYopEIqvroEAgoAAKsjepVCoL/4LH4yE2Npalf+ji4mIVrEH0JHJycqDT6eDl5UUpR7/99lssXLiQRZdBxiYtLY0G8Lq6uvD+++8jOTkZK1eutGh3YGAg2trasGHDBsTHx2NkZATR0dE26YqNRiPa2trQ1NQElUoFHx8fzJkzxyqiXKPR4PDhw/TQRehTxGIxNm/eTK8jzxwREYGbN28iOTkZIpEIExMTGB0dtUikaTQaDA0N4cyZM7QCm1SE2DKCAq2rq6NaAyTpOn/+fNoGQttz4cIFxMbGUu01tVrNQquSvggNDcUrr7xC/RimPoWtdgCTwd47d+5QAIJarcbQ0BBd02QyGcrLy++L2z8vL49SqLS1tdGqPoKcjouLs5o4N5lMuHbtGtRqNRwdHSGRSCitnbU2x8TEoKqqCs7OzhTIJZVKWWsbudbPzw9VVVUYGBiAo6MjpFIpJiYmrCZFAwMDUV5eTqvNZsyYYRNcwTRCY9fY2Ijw8HCYTCbU1tZiYmICFRUVEIlEiIuLw7lz59Df348dO3Zg5syZNveckydPYubMmbTi2cHBwabfTfbBoqIi3Lp1C8Ak5dfJkyeRmJiIhx9+GBEREfS6BQsWoLm5Ga6urnB3d5+yogyYnCu9vb1UZF6v1yMiIgLbt2+n71h9fT2tkqiqqoJUKqU6Cr29vVaDM8Dk/CEUcBwOB0FBQfj6669p5TCzf1esWIH29nYEBARQWl5rRsadaPzdy0QiEdasWYOmpiZ0d3fDw8MDnp6eaG5uRmNjIz1fMf2N5ORkXL16FSdOnMD06dPR19eH/v5+C5BCQUEBvL298cwzz9DPent7IZVKrYJTSACJMDyQZHxjYyMWL15sFeB4L1/XZDJBIBBg9erV6OzsRGRkJMRisVXtRnO7fv061ZQgZwMul4tNmzbRNc5onNTNs7ObpKjz9PREbGws6/mYvimh0bx16xacnZ0xMTEBBwcHjI+PY9OmTRaAFqPRCLFYjC1btkAqlYLD4cDV1RUODg4skBuhyp41axbd70jllbWzNWlTamoqrl+/DqVSCR8fH7S0tMBkMln1T0h1iEwmg1KphMFgoJTq5n66yWSCq6urBXCASelpzUhQH5h8N729vek6aDKZkJqaCoVCgaKiIqjVaohEIrpmOzg44PDhw/ReMpkMn3/+OWVk8fDwoIFh5nhYe065XI7S0lL09vbC3t4ec+bMsRgbklT+/vvvERsbC4FAALlcDoFAYLVSprq6GqWlpQB+YQ4YGRnBm2++yUrYcDgcqFQqXL58GWFhYUhOTr5n8mratGnYuXMnrQYhwEtmssZkMqG0tBRarRapqalQKpXQ6XRIS0u7L81wJycnbNu2DSdPnsQ333wDHo+HuXPnYvH/0WZhzs2xsTE0NTWhvb2dUqlyOBya4KioqICjoyOioqIglUoRFhaGWbNmWYwHSTyPjIygsLAQo6OjmDZtGkZHR9Hc3IyoqChWBSgx0l9qtRrt7e0ICwtDV1eXTe1yo9GIhIQE/Pjjj4iPj4dQKKQUk+a635mZmTh37hyuXr0KPp+PlpYWzJw5c8q9ctGiRTQBIxaLIRKJLEDNWq0Wy5cvR2BgIAXgEipjpjED3z///DMGBwcpINFaJR/TtFotTd5b8wGYbeno6MDx48cRFhYGHo9ntZqU9J1IJLIAJRBNIXO7cuUK1dUkDDUnT56kurrM+wKTfvSxY8co8KK8vByJiYkWCR3SJ7du3UJvby8kEgk0Gg20Wq3V9XjZsmUQCARITExEUVERmpqarOrxMdklbt26BQcHBygUChQWFuL27dt4+OGHLb5DxtbLy4vGi/bs2YPvv/8e165dswBNmEwmXL9+HXK5HHw+H+7u7hSkbm7E96+qqqKaZ7NmzbLqyzCrLYFJHzUoKAiOjo5oaGiwGV/R6/W4evUqBQ+NjY1BpVIhMzMTXC4XGzduhL29PVatWoXjx4/j4sWLiI6OturrMM9DV69exffff4/AwED09/dDrVbTs7P5PkXWwba2NqodSpJoYrGYBaom586AgAC88sorcHd3twAHMW3t2rU4ffo0bt26BXt7ezQ2NmLJkiWsfc+cRr2trY1qRK9cudICkESec+bMmSguLkZtbS2N55oDiYnFxsZifHwcs2bNQmlpKUJDQ/Hb3/52yjOURCLBrFmz8NNPPyE4OBidnZ2wt7fHI488wupHo9EIX19fbN++nbXXTUxMWMTIyHfCwsIQHh6OEydOICgoCC0tLRAKhRTAZ82X+NX+783ONBVB5K/2/6uRSVNVVYW2tjZWqX93dzfkcrlFQJGpA3Hx4kUqtFpRUYGNGzdi0aJFNFDe3NyM8vJy2NnZwdnZGQ4ODvDx8bGJqCN0bYQGJyQkBFwuF+7u7vjzn/+MF154gW50ExMTyMvLQ0VFBYDJBT04OBgZGRk2KbY0Gg1u3bqFxsZGcDgcFvLJlhkMBopevB8j92YiS4kRupTr169TvnCCfrOG/iTjc/DgQYyNjdEAlE6nQ01NDXbu3GnVKSOoerFYTLUgrLW/paUFN27cAAA8/fTT0Gg0GBwctEAHaTQa9Pf3Q6/Xo66uDhMTE5gxY4ZNNA5pd0FBAYqKilBRUQE/Pz+MjIxgfHwcu3fvpkF6Jv/5t99+iwcffBCxsbHo7u7G1atXIZFIWALEHA4HH330EVJSUpCXl4fly5dj1qxZ+OCDD7B8+XKrAVkAqKmpwe3btymXeGZmptXqCrlcjtOnT6O2tpY6Vm1tbVi9ejVL0H3//v0Qi8VYvHixTTSVLSsqKsL169chlUohFouxceNGxMTEWD2skf4vKyvD0NAQAgICWFooBQUFNOBJBIZ9fX3p4dtW0mFkZASnTp1Ca2srHB0dkZaWhnnz5lmlcSLixiTBaTAYMDo6OqUjPjo6isrKSipMTaoK5syZw6oGGx0dxRdffIHk5GSkpaVRrarW1la88cYb9P2oq6vD1atXAUzOyT179iAnJwd3797Fzp07Wfezt7fH0aNH4erqSlGxt2/fxvDwMJ588kmrTuGxY8eQlpaGgIAA6HQ6XL16FVwu1yZftk6nQ0VFBaKjo21WYBA7dOgQZDIZPDw86MHu0UcfpRUrer0excXFuHPnDsLDwxEfH4+SkhKoVCqEh4dPybFO5sTp06fR1taGuro6xMTEoL29HUKhEC+99BKtpCHizW5ubmhoaEB7ezt+97vfWX1HKioqaBDCaDQiLCyMOsf3akt2djbq6+sxPDxMk7+NjY3YtGkT5syZAw6Hg6ysLOqsSyQS5OfnY/r06XjooYemdA51Oh1ycnJw6dIlGjDi8Xjw8fFBVFQUBTS0t7dTeh1zZBJpZ05ODjQaDS5evIiHH36Y0q0+/vjjFoeNzs5O1NfX48qVK4iIiKBj4uXlhW+//RZpaWk0UMA0rVaLyspK9Pb2QiwWY968eVb3J5lMZhHMOHHiBNLS0lhJXabduHGDUu3MmDEDGRkZVt/F8fFxXLhwAT09PXBxcUFDQwNSUlKwevVqm3ulwWBATU0NhEKhVRRYc3MzQkNDcfHiRXR1dVF6peHhYQwMDODzzz+nhw3S3+3t7SgpKaEBK3d3d4pwZ15XWlqKjz/+GEFBQYiLi4PBYEBXVxciIyORmJgIsVhM53BDQwPu3LmDrKwsSqPA4XCo7uQTTzzBOtBXV1dDq9XSIIW9vT1EItGU7/Xbb79toSFpLbjGPEj//PPPEIvFiIyMRHl5OQwGAx5//HGLhJder0dbWxutQhsYGEBRURGio6OtVkGNjo7iwIED0Ov1MBqN6O3txRNPPEG1cYjJ5XIcOnQICoWC0uWR9YQgQ83NaDTio48+gkAgQHFxMRYuXIji4mJERkbi5ZdfZl1bX1+Py5cvw93dHWNjY+ju7saKFSsQFxdHqZnIWimVSilv/fj4OEQiEVavXm0zqUzMYDDg2LFjqK+vh06ng9FoxKOPPoqZM2dSGl+iJ8rk9n/11Vct+rm9vR2BgYEoLS1Fe3s7AFC9R4VCgccff5wVRCFt//777zEwMICAgABwuVwUFhYiKSkJGzZssPrOjI+P4+TJk5Tio6OjA+vXr0daWhq9nhxOibBzaWkprdCaOXOmxZ4DTFJgNTY2UspZtVqNRx999L4S/nfu3MHRo0dpZeucOXOoZpLJZIKzszOamprg6enJquiz9nwkyRseHk6D47aqv8h8+Otf/4oHH3yQxR7w3nvvYdWqVbT9IyMjuHz5MqV41Wg0CAoKwoYNG6wGXcj47N27F9HR0Vi4cCHde/r7+/H000/DyckJXV1dqK6uRlFREQIDA6HVainqd+7cufR7TNNqtThw4AD1n/l8PoaGhjAwMIDXX3+dde3w8DAFdZHqlcjISKxfv95qvxgMBrz//vuIjIxEZGQkrVBg6sqZ28WLF6HX61nns6tXr0Kr1eLBBx+0WIs6OztRVFSE3t5euLm5Yc2aNXRcSdXeN998g6ioKKxcuRIajQZeXl744osvEB0dTSu4mWNYXFyM/Px8ivjlcCZ1MmJjY7FmzRqbyQZbvi4BQUilUmRnZ+Pu3bsYGRkBMAnYuhfwsaGhgTJ+aDQaSlv74osvshgF8vPzUV5eDrVaDY1GA71ej7Vr17KS8UwjTCJEk6WkpAStra3YtGkTy89nrm23bt1Cc3MztFotOBwOlixZgrS0NAvK3NLSUtTW1tIgKNHcZZ4rmGYymXD+/HmUlZVhZGQEgYGBePjhh1kAPeYY3blzBzdv3kRFRQV8fHxoZdfzzz9vcS7S6XRobGxEaWkpdDod9c+joqJY/ibzfHb58mXk5ubS93RsbAyPPfaYRSDy0KFDePDBB2mwOzc3F6Ojo6wqKKIhNDY2hsHBQSgUCvj5+WHjxo1TJhr0ej32798PDoeDuXPnYnR0FHl5eUhJSbGgY+vt7cW///1v2NnZQalUYmJiAs8888x9aWTfvn0b1dXVWLduHYuqqrm5GdeuXaOAz9dffx0XL15EZ2cnrbSzNg8aGhpowsXPz8+iDf/+97/R19cHnU6HiIgIVFdXo6urC8PDw9i+fTvS09Ot3renp4eCSfr6+iCRSGhFOTHSJvL3m2++oeCF5ORk1NfXQyAQ4MUXX0RWVhatcCGVzg0NDXB1dcULL7xgQa1F7v/xxx+zKOebm5uRnZ3NSo4Ty8vLQ2xsLDo7O5GTkwMej4f+/n7s2rXL5pmyv78fx48fp0FzjUaDHTt2WI2bkP5WqVQIDAyckimCnPUqKyvp2hgVFUU1Aonl5OTAzs6OtTbevn0ber3eqgYT08iZWafT2YzFAJNz4p///CdEIhEWLFgANzc3CIVCSkVKTKFQoLu7m2qJarVayGQyzJkzh1ITczi/UBm3trZCJpPB09MTQqEQ3t7eOHr0KHg8ngUY4+WXX8Zf//pX1p772muv4c9//rPNJGp7ezvKy8sxMTGBiIgIm7EMo9GIa9euoampCSMjIzAYDHjkkUes+oFVVVWIiooCj8dDRUUF+vr6kJycbPF+kGc9cuQIXF1dWYD3r7/+GtOmTaM6qdbaZDAYaCLE3t4eFRUVmD59OlxdXel3Tp06ha6uLqrvWlxcDD8/P2zbto32E3OdPHHiBFxdXREbG4vm5ma0tLRg27ZtNil5gcmzXH5+Pvh8Prq6uhAXF0dpE6cy8m4RX4Ocj4kPqdPpbFbGm1t3dzdKS0vR398Pd3d3rF69ekomlG+//RbDw8O4e/cu5syZg6qqKgQGBmLPnj0UmFFRUQGxWEzHWCaTwdnZ+b4S8g0NDVQXytw3ImNz9OhRqNVqpKWlwdPTE8XFxaipqcG2bdusVkiR+/r4+EAsFkOpVKK0tBRLliyxmJfHjx/Hww8/zPqsrq4OkZGR90wUjY6OUp+aKcPCNKVSSaULDAYDnJycYDKZMH/+fJuU0+R7ra2t8PHxgY+Pz38FLP7V7t9+7dX/AXN1dUVTUxNFTdTW1uLixYsICQmhXLTmC//Zs2fx97//nS4qSqUSH330EWbPng2hUAiZTIbz58+Dy+WisrISiYmJKCkpQVJSks3klUajQV1dHYaHh3Hz5k1arTA+Pg69Xs/Kjg8ODuLatWt48MEHERoaCqVSicuXL+PEiRN4/PHHrXLc6nQ6REZGIikpyYJzmmlarRZ1dXWorq7G+Pg4RRGHhISwAu/E9Ho95cMl+kckWM109nQ6HQ4dOgS9Xk+Fsuvq6jB9+nT87W9/s7gv6fO5c+dSygsi5Pnyyy+zgvDkefv7+3H9+nWKTCPIwaSkJLz66qv0+rGxMfz000+Ii4vDpUuXaJ/u378f77//PqsdCoUCOTk5ePLJJ2klD6Edy8zMtNrXAGhllFgsxuzZszFz5kzs37+flSBhttvDwwNz5syhwXKFQoGCggKL+yqVSsyePRvFxcV0U9bpdFOilWJiYhASEkLfI51OZ0EVyeFw0NDQAHt7e7z22ms4ffo0du/ejfPnz1sIui9ZsgT19fW4dOkSvL29kZCQQEuA72UJCQlITEyEg4PDPTdBslFNmzYNUVFRLP0yk8mETz75BCEhIYiNjYWDgwMVWwcmq7IIXz4wufF6eHjAaDRieHgYmzdvpoh18/4iNjExgZMnT8LZ2ZmKNJMkmbXKNdKP169fx+DgIKUO8fHxoQEGprm4uGD37t04cOAAhEIhiouLAYBy9JP2tLW1ISQkBImJifj555/p980DRMSZrKurw0cffUQ/j4uLwzvvvMOiHSBtra6uRn19PUWwODk5ITY2FmfPnmUFEsn1NTU1uHv3LiorK9HZ2YnNmzcjKysLbm5uVBie9KFKpUJFRQU++eQT1pju3buXJq/a2tpw/fp1JCQkoKamBuXl5XBzc4O3tzd+/vlnDA0NWa0IAX5B2xQWFuL999/H3r17sWXLFvD5fHz55Zd0bJcvXw6BQIDy8nKMjo4iLCwMr776qlXHR6PR4PTp01i0aBHi4uKgVqtx5coVHDlyBE8++aTVdjCtpaUFKSkpaG9vB4/Ho1WsTMvOzsbu3bvpIX7VqlV49913IZVKrR5mmMEDkrA8e/YsXnzxRcr9zuVyqa6EXC6HTCZDXFwcFZ0lRtbVxYsX4+LFiwgMDMR//vMfODk54emnn7aKkiMi63w+n1Yqjo6OwmAwICYmxiq1FakW5HK5iI+Pp9+1hrgWiUTIzs6GyWSimh8LFiygqG0yLlVVVUhOTkZZWRmioqKQkpJC72drLXFwcMCGDRsglUqhUChoos6aqdVqFBQUUApgrVaLwcFBhIaGsg5AJCFENOOmqhAk/T06OoqamhpUV1dDqVRSdHFGRgYeeeQRCm4ICAjAa6+9hoGBAeTm5kIulyMgIAB1dXW4fPkyVqxYQalViP6PVqtFWFgYOBwORkZGaNDHvJq0ra0NfX194HK56O/vpwksHo+H8fFxPPTQQ6znJFSHtbW18PPzg7Oz85RaoMBkwHbu3LmUh3zZsmU4ePAgqqqqWEErotfB9BHi4uIgkUiQl5fHuufg4CA8PDxgMpnwu9/9DlKpFEajET4+PlbH3dPTE6+99hr9f6L9NxWWbHh4GIODg3j11VfR3t6OJ598EmvXrsXRo0ctriXB9+rqanA4HAoSAED1LMmcvXz5MjQaDdasWQNPT09KAfnwww/bDD4Bk/P5scces6AEIc/w33D7e3l5QaPRIDk5mQZnSdDWmv/CXFcPHDhAP9+wYQP27Nlj82Dv4OCAbdu2QaFQ0Ip9a6hVYHIOeXp6IiYmBnK5fMoDd05ODvbt20efTSqVYt++fbQKytwGBwfpmhcXF4d//vOfVCtUKBRiYGCABreBSZ9kZGSE+g+2EnMuLi44d+4c1XoEJvdcWwF4YJLuRCqVYmxsDMDkWko0d8hYkkrF5557Du7u7hRcc+rUKTz22GNWqUKBySQtM9GxceNGFiAjICAAAQEBSE1NpXqT9/K5uFwuFi1aBK1Wi+HhYYyOjsLf35/1jEx/sampCb/97W/h6ekJhUKBn376CWfOnMFDDz1k0W5CYVVZWQmpVApgco0RCoUsnQTmbxBaU1JhKBKJ0NPTY5P2GpjUHyKUUszfVyqVqKioQGtrK9UpnpiYgKOjIzo6OiwQ+uS7Pj4+SEhIAIfDgVKphEajwdq1a2mLMWtsAAAgAElEQVRAztZ6aMvXJRTChYWFUCgUlKpbrVbj4MGDyMrKsmAjYJo5Y8aSJUvw7rvvWry3165dQ0ZGBgUpymQyfPLJJwhmaEMyjVSJE/Pz88P+/fst1k2mxl1/fz+efPJJeHt7o7GxEWfOnAGXy8W8efNYwI3c3FzExMSgp6cH6enpuHjx4pSJGjs7OyxbtgyrVq2i54qp3t3s7Gw8+OCD8PHxQWBgIFJTU/H5559b1R3Kz89HfX091TLz8PBAeXk5oqKirD7ntWvXEBcXB39/f3C5XCxcuBCHDh2yCN42NzejtraWRTEZFBSE7777jqXpKxaLrdKtmWt8mhthxWDqx4SHh+Pbb79lsXQAk77Biy++iO7ubkqfbWv/IyBV8t3k5GRkZWVZVOC0tLTA29sbq1atwsWLFwFMxk+s3ZcJ5srPz6eVQvX19cjMzMSqVavovMnPz8eLL74IT09P7NixA3/84x8RFRUFnU6Ht99+G3PnzrU63wktJAF6ODk50SpEUrllXhlZV1eHffv24U9/+hPWrl2L9evX4+uvv4bRaER+fj5+97vfobe3Fx9//DHefvtthIWF4e7du/j+++/xzjvv0N8m9+zs7IRMJsPo6CitKORyuejr67Pa1ySGQuI5KpUKjz322JSgNV9fX7zyyiuUGs1WML69vR23b9+GWCyGu7s75HI5DAaDhU/PbHtJSQnefPNN+vunTp3CkSNHsGPHDkrBn5ubCz8/P1pVEhwcjDt37tgE4HR1daGmpgZDQ0NUL5KARG0ZqRS1t7en1d6Dg4OYPn06Xn/9dZSVlSEkJIRWBUskEoSFhVGflKx95mtxc3MzcnNz4eDgQHXCw8PDLQLzExMTWLZsGb788ktERETAzc0NQ0NDlAKUWHd3N1paWjB79mwUFBRg+vTpWLx4MVxcXKbUmOJwOFi6dCmSkpLA4/GovIa1fjh+/DilDU9ISLgvkM7o6CjrHEKAUrZMLpejuroavb299GxHEnBMKy4uxh//+Ed6rzVr1uBPf/oTBgYGMH36dJhMJvq89fX18PDwwG9/+1sAkxVNN27cQF5entXkFfnekiVLkJKSArlcDi8vL5vnM9I/fX19kEqlcHJyorrBQqEQIyMjqKmpoXELApK/H9PpdIiNjaVnyntVP1dVVeGTTz7B66+/jh07dlB9VaKHaGdnh6qqKoSGhtJ5ci+6bqPRiNraWlRWVsLHxwcCgQD19fUWOlDEiG49AXhmZmaitrbWKi3hxMQErly5An9/fygUCkpFaK4XRXTK5HI5rl69ivT0dOj+H/beMzrK81wXvqZrRqPRqPeChKolBEISIHqx6KYIY7CxjR0XzI5zcJzlFMfZcVacvR0ncdtxdmzjEjBu2IBNM0WAhIQQkhBCHdWRkDTSzGiappfvh85zZ5rA+5zvrJUfvtdi2YjRO+/7vE+5y3Vfl8WCq1ev4vjx43jttdemvX+9Xk96dRKJBEqlEiqVCqmpqZSvZefCiRMn4HK5oFKpMGPGDLhcLgKTB7KJiQm0tLTAbrcjODgY4+Pj0Gg0SEtLm5ZB4Af7P7cfilf/wsYOudTUVGzbtg01NTVQq9Vob2/3otsJFDRKpVLo9XoSnZXL5dDpdLRRDg8PQyQS4eGHH8a7776LH//4x16t+YEsMzOT2pPvvfdeQsG5XC5ERUV5JRrGxsYgFAopARwWFob169fj448/BuDN8cxQaXV1dUShx4Sm77//ftI9Yc9648YN1NbWwu12w2g0IiMjA1evXvVLtLBrd3d348iRI0hOTiaEn16vR2pqKokHsxZXrVaLX/7yl/jP//xPvPjii5SsDmRVVVUQi8VEF8K61/h8vh+nK3vemzdvwu1249FHH0VbWxsefPBBfP75537o/YmJCdhsNmzYsAG1tbU0huxdu91u6HQ6XLt2DXV1ddDr9aipqSEHq7m5GQqFwuu7fY09t8FgoPFljpfvfGKJoK6uLqSlpVH7tWeCyJNOqKGhgb7/9u3bsNls09JpNDY2oq2tDYODg6TXJJFIsGvXLj8ECKOcUqlUdJ+hoaEYHx/3+lxeXh7y8vLQ09ODTz/9FFVVVVi+fDlKSkoQFRU1bZBZXV1NXV2Mf9fpdGLPnj1+TobVasWhQ4egVCpJM8psNkMkEuG9996D2+3G008/jY6ODqJ7yc3NRXh4OCYnJ/3mCBObHBwcxPnz5yEQCIgObXJyEuXl5X6ID6fTidjYWEKODQ8P4/r16ygoKJiWdhGYQsrNmzcPPT09CAoKwrp166DT6cghUigUOHfuHBISEpCQkIC8vDy88cYbuP/++4nKzrN9WiqVQqlU4sKFC/TOBgcHp03gzJw5Ex999BGKiooglUphMplgMBgCFjEYbcl3332HwsJCOBwOXLp0aVou4aamJkRFRWHOnDmUVBgZGYFer/crXlksFuI9jo6OJu0Fz24TpVKJmJgYbNq0CdXV1aiqqiINoKSkJFRXV9+1eCUWi6nQzwTDJyYm6HvcbjeSk5NJs+5OGjzMsWNOXUxMDHbs2OFVDLyTMdpCRhkITO03ZrOZ7jcsLAwKhQJhYWHg8Xg0B6dztNmYMnpGNjcYWikyMhK7du3Cs88+i/vvv5+CxN/97nfo7e31Qv03NTWROPm9996LlStX0j1Ml9xgKKfi4uI7BkTs+blcLg4dOgS9Xg+r1UpJYY1Gg9dee82v+++jjz6Cy+XChQsXkJOTQ+vm7bffpjGxWq2ksVBZWQkOhwObzUbJi4SEhIDFxY6ODtTV1UEqlRIXv1AoxPz582kOsKDvzJkz6OrqokTs5OQkRkZGsG3bNq9kHLO2tjZaKzweDykpKZg/f75fUdnlcuGee+7x6nZ1Op349ttvKSg5deoUpFIpNm7ciJiYGJw+fRpJSUlIS0vDzJkzA+qxhISEICQkBKmpqejt7cXk5CTi4+MRGxsbMBlSWlpKOlR/+MMfsGTJEkgkEphMJuKJ9zSbzQYej4cPP/wQBQUFpIMik8mmpb4IDQ2lsWN6M6zTxXeODA8Po7+/nzT35HI5aacwMxqNqK2txZo1a3D48GFC4opEItJLYoCgK1euEFVUdXU1EhISEBoaCrlcTpQn0xnTJGR+HPO/JiYmvO7ZZrOhvr4efX19iI2NRXBwMJqbmxEfH0/FRE+7desWnn76aUoWb9iwgTrg7mTs3GbfyxJjrFjxP+H2/+CDD6iob7FY8I9//AM9PT2QyWR46qmn/LoZmMXGxuLy5cuEArbZbOByudMGi83NzWhpaaFOaD6fD4FAgJUrVxKF4BtvvEGBOaPbTE5OhsPhgEql8ktoT05OQiQSYWJigoL/uyWzb968iczMTOrCYXRmLGFUWlpKCYXe3l5iOGCfC2RcLhebNm2CUCgkemyLxTJt4YL9fMWKFbh48SJ0Oh0iIiLQ1taGkJAQxMTEeNG/hIaG0vxkAto3b94MeG1gqhDEzsfCwkLqIHO73V5nm81mQ09PD1paWsDhcAhlzWj5Al03KiqK/GE2n+x2ux8Lw9jYGKKiouidhYeHY+bMmeSb+ppYLMaTTz5JtGSsi+5O41daWorh4WF8+umnSEpKQktLC2QyGfkEnnPg66+/Jn+YdSuaTCa89NJLkEgkiI6ORnFxMcxmM2bMmAGRSASDwQCbzYa9e/cGLOi4XC5KvvT29iI6OhqxsbF3RXPfyddlc2xiYsIrNpFKpQgLC5tWswKYKnCcOnUKkZGR1IXLAAsA/Pwvz/uMiooiQEIgq62thUgkoq6HyclJdHV1TZtQGh4eRm5uLnV3ZGZmUqGcjR1b90lJSSgoKEB3dzfFrYw5JNAzXrhwAX19fXA6nXC73XC5XIiMjCQKIl9zOBwQiUTQ6/UQCASkARdofQ4MDGDevHkYHx8nrV6n0xlQmwWYOhvkcjkGBgYQHR1NjB7M2HhHREQgKysLBw4cQH5+PrhcLq5du+a1v9bV1aG6uhpxcXFYs2YN+Hw+Wlpa0NraiqSkJJSVlU1736zQOzY2htDQUCqEMwpaTz/x8uXLGBsbg0wmI73i6eipv/nmGwQFBUEqlUIqlUKtVmN8fNxvnrC95fr16/RMAwMDd2ShOHHiBH75y1967esvvvgi5s6dS9cIDg4moE1qaioVEVkxarr5mpGRAYFAgImJCezZs4c0hhmNvefa8oy1Pf1nmUyG27dv077HYrIZM2YQSCk1NdVvTbLrhYeHIycnBx9//DHmzJkDg8EQsBDKbHR0FJcuXQKXyyUZhTsl2Jn/Mzw8TFrNwFRs5NlRODY2hk8++QRRUVFE0a1SqRAWFobf//73XnPKc5740imnpqZSB7BYLEZkZCTRLZ4/f550bENDQ/26/di1P/30U0RFRaGyshLLly9HbW0t0tLSiFrc11wuF8LDw7Fnzx7SBw4ODiYWI2DK/+fz+bh16xba2togEAjgdDrB4XAwOTmJBx54wGv/Zu+nrKwMZWVl0Ov1BN7lcrl+64vH42HDhg0E1rp58yaCg4PxzDPPeH2OFXrMZjPOnj1LZxmjsF6wYAGBTz2f79SpUxgYGPCiegwKCsLOnTu9Psvo32pra5GamgqJRDJthzd7hlWrVuH48ePYv38/4uLioFar4XK5KLYI5Ce9//77SExMRGVlJVavXo3KykokJSWRb8WuHRcXh0uXLmHevHkQiURwuVxwOp1eGkzsHQUHB8NsNhMlcWhoKNRqdcD1y+bgwMAAGhsbYbfbiaKf0bB6nl2enz948CC0Wi0kEgnsdjv0ej0KCwuxYsUKKJVKHDx4kPS4Q0JCIJfLp/XrAND1WJ6HdZH/+7//e8A8gdlsRlhYmBeVcGxsLOXNPH9eXV1NxVa2v/reC3u227dv48svv0RcXByBqRjF6r59+2gNs3eTl5eHixcvori4mMAJRqMxIJDdarXi6tWrqKqq8gJqxcXF4Y033qDPMUrsPXv24P3330dcXBx6enrQ3t4esMkA8JYVaGtrQ0REBPh8Pmw2G9RqNXbs2EHgKWYKhQK7d+/GiRMniM3lv//7v/32WXbto0ePQqFQUAHdZrNBo9HgqaeeQnBw8PcCZv1g399+KF79C9uxY8fQ2dmJyMhIJCQkoK2tDceOHcPevXuRl5c3rWi42+3GsmXL8N5772HBggXgcDi4du0aJUaBKTSNWCzG2NgY7HY7JicnMTw8DIPBMO398Pl8yGQyrF27Fm1tbZDJZCRI6CvMybRsjh49SsLyjC7B09hmd+bMGWRmZmLt2rXUyWWxWCj5zRCOwBR6Z/bs2QgKCkJvby927NgBqVRKwREztoFqtVpkZ2dPG1Swe56cnKSKOUtCWiwWcpQ8zWKxoLOzkzZAtmGzP1KpNCCt0MTEBBVoWFDMkK++4xIREYGKigoKzOrq6mg8mJPOkOJ8Ph/9/f3Q6/XEzR2oC81zXFhytLi4GMeOHcP58+e9dEzY2Ljdbko8vf322wCmDpqFCxeivLzcbxzLy8vx4YcfQiAQEDXS3r17pw2mjxw5gvXr16O6uhqLFi2i7hPPA5Tdc2JiIiIjIxETEwObzYZXXnkFFovFixrA7XZDrVajvr4eRqMReXl51I1z5coVbNu2zY+mgzmZ//jHP/Dwww8jMjISTqeTOIsDBcc6nQ63bt3C66+/7vVzTz79FStWICMjA52dnTCZTLBareByp/jLfZ1Tlny12Wx46KGHwOPxYLVaYbfbYTAYAtIfCoVCv8LJwMAAjh8/HnCsmYlEIgo0GB1Mb28vIctdrilhdZVKhYqKCpjNZgQHB+Prr7/GgQMHsGLFCq+usYULF6K6uhpnz55FXFwc3nzzTfD5fK/54Wn3338/jhw5gqtXr8Jms0GhUGDHjh0Bk+oJCQnYvn07Dh48iG+++QZ8Ph8rV670Q+QwU6vVWLBgAa5fv07BoSc/tKeFhYVh1apVOHLkCLKysmA2m9HT0+Olw6PT6QiBNjIy4kVzodFo7qgtBkzNB8a9v2zZMvz7v/87ZDIZJbl1Oh2qqqrQ1dWF27dvE0Jr5syZ2Lt3r9/1hEIhoqKiUFFRQS37zc3Nd6VHZPOtqKgIEokEy5cvx9///nccPXoUGRkZyMrKojW8ZcsWfPzxx2hvb4dYLEZDQwPuueeeu+qFiMViJCQkUNHq/PnzmJiYoCAlISHBiwrWU/cLmHIE6+vraV8dGxtDQkICBQxhYWGkSeU7xhwOB2q1GmfPnoXZbAaPxyNE+caNG710i4ApxN5rr712V4oEp9OJ9vZ2vP7661AoFPjtb3+LsbExHD161CuoDw0NpeLLpk2bIJfLKdAwmUx+CQB29n3yySfUdcqoaYxGo5fGADu3FQoFNm/e7CfMzcxzT9HpdHT+pqamQqPRUHC/du1av9/T6XSw2+3UDSCVSqlDGQB1WAFAfX09rl69iqVLlyI3Nxd/+9vfEBQUhOLiYr/ElsvlwnfffYf29nbSwAwPD8cjjzziB9qIiIig7wsODkZpaalfQsPTeDweVq9eTfsVK4KzLpJAY7Nq1Sp8+OGH+OCDD5CYmIiGhgbExsZ6AQPYZwcGBnDgwAHqmnU4HJg9e7bX2c7onJxOJ8LCwuB0OqFSqWCz2Yi+lRWvEhMTIRAIoNPpMDo6itHRUeh0OlitViiVSuzcuTNgwoWNx/LlyyEWi1FYWIif/vSn1E3KxpnRIp47dw6xsbHo6uqC0WjE2NgYiouLsX37dr8A85577sHFixdRUlKC8PBwOJ3OaQNMZhMTE9i/fz/Kysogl8vJX/N8V9+X299qtaKnpwdRUVFwOByorKxEX18ffv7zn6O5uRkfffSRHx0cswceeADffvstRkZG4Ha70dnZiaVLlwZMrFqtVkrgiUQi0iJwOp30ealUig0bNlAhe3x8HAqFAgaDgRCYe/fu9ZrjIpEIq1atwhdffIGcnBzweDx0dnZScjDQvM3MzERkZCSMRiPmzp0Lt9sNi8VCPic7lysqKqBQKIhmWqPRICUlxS/5BICog1taWpCYmIi8vLw7Bszs32bPno3w8HDU19djYGAAWVlZWLx4sVeXenZ2Nrq6unDgwAFKmN68edOvc9LTBAIBtm/fjrfffhufffYZHA6Hl44T+/7h4WF8+OGHWLduHaRSKaxWK4GAAt2vUqnEBx98AIFAgKSkJPIVmZB6eno6rYnc3Fz09/fjq6++Qnp6OlwuFzo7O/1E3z0TTwz9y0Az4eHhdzzjw8PD8dRTT6GjowOjo6N4+OGHkZyc7FfAZAnCl156CWFhYURFarVaKXnG6Al37tyJ0dFRKuRJpVLS+PK9by6XiwsXLlAhkXVrlZWVBew4/j6+LrvngoIC0kTLyMjA2NgYhoaG7kibY7VaoVAoiCaUabd4dhKw669fvx4nTpxAWloaIiMjcfv2bSrSBrLKykoYDAZaK0zTyhcxzq4/a9YsNDc3IygoCImJibBYLFAqleSDsM8JBAJER0fDbrdDIBBgZGQE3d3dfvoWbN339fXh9OnTePrppwmsyDpFfY29s4KCAgiFQsyePRunT59GdXU1RkZGAsZFjD3B6XQSoMyXutjz2gzdnZqaisuXL0OlUqG5udnL12L+086dO/H111/jyJEjcLlcWLx4MQE9zpw5g9bWVqSlpcFkMuHMmTPQ6/W0n7HC0nR7Snx8PObPn48//OEPyMvLw+joKEwmE3Vis/Grq6vDtWvXSOfVYrFAp9NRcc5zf2UFXqPRiL6+PjpTGf2V5/0w/ZMrV64gLi4OX3zxBdRqNfk7nvftueePjo5CJpOBw+EQaNCTfrGzsxOffvopgoODoVQq0dvbS4ATLpc7bfGU+ZxdXV0wm80oKChAUlKSX+GS3ZfD4UBpaSmsVitWr16N559/HsHBwcjMzITRaERLSwsqKyuhVCphMplIh2y6BDwDqj3yyCOorKzEzZs3IRQKsX79+oBr2GQy4fPPPwefz0dKSgpGRkZw+vRpbN++3U/zytPfqKiowLx588Dj8ehdMr+efY7RHQaiKvR8H57/n5iYCLlcjqNHjyI/Px9msxl1dXXkh0ZGRiI6OhoRERFISEiATCYjqrbpCm4GgwEajQYvvPACOjo68Mgjj2DTpk34+9//HvDzbI+dmJhAdXU1bt26RX7y0qVLMWfOHLjdbsyePRsSiQQlJSXIyMigHBIw5YtPB+Q0Go1obGyESqUCMAXs9ATzAVPz5+uvv4ZIJMLKlSupez6QMZCSVqv160JhhR1fU6lUOHnyJB599FGKvaYDvthsNgQFBdGZymhgIyMjA+a82D098MADaGhowOjoKOLi4rB9+3Y/rXJmDocD4+Pj+MUvfoEbN26gvLwcq1atwt/+9je/nOeDDz6Iw4cPQ6/XIygoCJ2dnaQ1zMyTJWlwcBAHDx5Eeno62traIJFIcP/99/vdM5N1YOs+KSmJYjmtVuuVIwD+6UO0t7cjISEBL730Ev1bQ0MDlEolSZAMDAxAoVDAbrdDo9GgqKho2vykxWJBZWUl/vCHP5DchMPhgN1unxbg6na7UVpaCqfTiYULF+LZZ5+FXC4ngD/7vYiICHR3d+PEiRPgcrlwOBzQaDR46aWXvLoh2fuZmJhAWFgYgXd9zXe+sIaF48ePw+l0or+/Hw8//HBAaliJRIKXX37Z62cXL16k/BTwz3kaGRmJ0NBQxMXF4fe//z3mzp2L559/flqgFnvevr4+7Nmzx4sxBfgnENtzHjLWDz6fT3nxwcFBv7nKrt3b24tf//rXAf1W32v/YP/39kPx6l/YMjIyKAE3MjKCuLg4REVF4eLFizh06BCee+45ZGdnB6QSW7BgASIjI3Hz5k1KopeUlNBCKigoQGpqKiIjI5GamorXXnsNQqGQnMnpTKPR4ODBgxgeHqbK+OTkJJKTk/Hqq68S3UR8fDzWrFmD48ePQ6FQYHh4GBkZGUTtwTYZtvCZmKUvLUQg4/P5EIvFsFqt5OwODw/7bYhdXV1QKBRQq9VQq9W4ceMGIiIiCCnCDk63201CvStWrEBISAiys7PxX//1X3C5XAEDdJFIhPLyckLdqdVqWCwWQkP7JuE9qWgYxVtTUxOOHDmClpYWv4MwNjYWy5Ytw7lz54hyYGxsjBK3HA4HUqkU+fn5iIiIgM1mQ2pqKsbHx6kbx/e7fS07OxsREREoLS1FdHQ0xsbGkJ2d7RdMcTgctLW1obS0FKtWraJi3eTkpBe6j1EnWa1WPPXUU1Cr1XA6nXfktGaByfz58/Hll19i8eLFWLx4MX7zm98ERKJERERAJpNBLBbj0UcfRXt7O+Li4pCSkuKFDvn4449xzz33kHg641puamrC0aNH/YpXLDlcUFAwbdGPmcVigVarhUajwcyZM4knWCgUgsfj+SHbk5KSEB0djWvXruH06dNQq9X4yU9+4od8Y852dXU17rvvPq+kemVlZcCuk4mJCdy6dQvh4eGQSCSIiorC2NiY14HvaZ5OXEhICFauXEkaKHPnzqWAJjU1FT/72c9Ik8UzmWAymcgBZmN+48YN0kTq7e2l5Fmgd+h2T4kQP/744+jv7wefzw9YWGJBw8jICBwOB/bt2zctIsjz2ZYsWYIrV67g8uXLWL58OTnizBnz3CvNZjMyMjIgkUjQ0dEBkUiEDRs2UHGAJXlVKhW+/PJLdHZ2QigU4syZMwgODkZjY+O0hQRmdrsdubm5kEgkWLlyJTIyMqDVasmRZALvjA99165d+Oqrr6alMYiOjsbatWvx2WefobGxEaOjo4iJiflelIHAVPCWm5sLsViMffv2kd4FK0wx1NpPf/pTNDU1wW6344knnvBL+HkaG9OUlBSkpqYiIiKC0HJ6vR7d3d145513cOPGDZw6dQrJycmIi4vD+Pi419zicrlYt24dVCoVTp06hfj4eKSkpECj0eDq1avTUtqy73/zzTdRUlKC+Ph4cvAtFotXIpatjcLCQqjVaurAYN/va0ajEWKxmKhMGSVcX1+f1+fYXBkaGsLw8LBXcbW/vx8qlcqLWsEzOXO3d9fY2EiJiPr6enA4HISEhEAkEkEgECAkJMSPQkepVMJisVDiCJii+Hjrrbewdu1aSiqwrq4rV65gZGSEkK4sWcQ6qnQ6He3l165dQ1ZWFubNm0e6ab6JJM/xq6iooKItMKUF+MEHH3gFeL7miz4N5PwznZSIiAgkJiZ6UaNMZ1KpFPv27UNTUxM0Gg0eeughZGRkeAWCbH9bsGCBn0/kCxoKCgpCWloanZ+etCY2m82rc4MlXWJjY/3oT1gnmK95opAZwvW+++6jc4qd12ys+vv7MWfOnIBFXs/PMdu+fTveeustfPnll3C73bh9+zYee+yxO2qPCAQCZGVleen8AP8MApmuXW5uLnJzc/HrX/96Wm5/g8HgRWdTV1eHLVu2IDIyEkVFRTh37lzAe2Baj9u3b6eunUBUlMwY/dbdKPR8O5Z1Oh0VD1gHgW9xlumLNjc3kx7Jsv+tsRdo3rKzaGRkBMXFxZBIJESNxTp3ent70dXVhSVLlsBkMuGpp57C4cOH/ehZPCnBKioq0NzcjKysLGRmZhKlsi96mt1Xc3MzWltbERoaiuTkZCQnJxOS3dMSExOxZMkSXL58GZcuXcLk5CRWrlxJzxho32SdS6+++iolFAMB7sxmM+bOnevXZeVbOGDPOTIygoiICMyePRsymQzd3d2k++K7Z6SlpWH+/PmoqqpCW1sbjEYj1q1bR52/vsljViBSKBRoaWmBSqXC0NAQysrKsHv37oDdAcePHweHw0FMTAzRSmk0GkRFRfklZOfPn4/Y2Ni77lEVFRXo6+ujd8PAGC+//LLX+HlSf27btg1z584Fl8tFW1sb9u/fj6SkJL+Cx/f1dd1uNwoKCqDVanHu3Dl8/vnnCA8Px44dO+6oDyKXy7Fv3z7qbvJNqnsW82bNmoXJyUk0NzfDYM4MDf8AACAASURBVDAgNTUVzzzzzLRJuRdeeMHr79PR4TLQ3aJFi6BSqXD27FmKzx566CFKDrPfzc7OhtVqRVRUFJKTk/Hzn/8chYWF2L59u9d12fuUy+VYtGhRQF3e6aywsBAxMTGIjY1FREQEbt++jczMTK9EGrv+7NmzERoaiiVLluCdd97Bgw8+iHnz5k3r/5SUlJB2iUgkQk9PD370ox8R5a0nDZtKpcKaNWsglUqJfoqNQ3d3N+bMmUMdKC+++CJiYmLw6quv3vUsBqbikQULFqCoqAhdXV0oLS1FYmIiUfex9+pwOLBy5cppadp8182uXbug0WgQEhISkPqd3U90dDSWLl2KsLAw9PT0QCgU4vHHH6dYKtB9r1u3DmfPnsXw8DDEYjFu3LiBlJQUim05HA527NhBQIbk5GT85S9/ofl0p64kNu58Ph+VlZWoqqrC3LlzsXjx4mn1T6OjoyEWi7Fo0SJkZ2dDq9UiNjYWZrMZZWVl6OrqglarhVQqxV/+8hfqCPYFN7K9qqOjA8PDw5gxYwby8/MhkUhoDH1zR+Pj4xgdHcV//Md/0M+USiXeeustv+IVe0dWqxVLly6dln1Cr9dDpVJBr9cjOjoanZ2diIiIIHYJRmMYyOLi4rBo0SKcPHkSFy9eRFBQENasWUPzht17X18fAaMvX76M27dvY9GiRV5sPOxZJycnERkZCYPBAIlEAo1GA61WSx3svuZJQdrV1YXVq1cjPj4eLS0tOHnyJNxuN3UWMw0jzw4rRtfoO0/Ydb/++msMDQ0hJycHQqEQBw8exLx587Bp0ybw+Xx0d3fj8OHDtFeynFBhYeEd6cAZFWZZWRn9rLKyEkFBQX7vUiwWY/bs2XfUb1YqlRgcHMTcuXOxfv168Hg8AoqZTKY7ggAtFguqqqrgdruRkpKC6OjoO56Bk5OTiIqKgsVioViEw5mSr/A0u92OiYkJbN++Ha2trbBarXjggQeQlpbm56MxJoUNGzZgeHgYg4ODuP/++6nD2dc8WS88dbvvZsHBweDxeNDpdDS/BwcHYTKZEBoa6nUtl8sVEGjnex+lpaUU730fs9vtSE9Pp3xGQUEBrFYrzcsDBw6gvLwc69atI01Mu91O8bKvnz4yMoKBgQFotVpwuVxcv36d6BMZ0CLQGg4JCcHTTz+Nrq4uCAQCoo4PZDabDQaDwUsCIDIyEs3NzV7jxXKPWq0WKpUKRUVF4PP5eOWVV5CTk+OnEwdMdWyz+6yvr0dhYSEkEgnEYjGCgoICnm0LFiwAn8/Hhg0b8MYbb+Cjjz7CypUr/XJVNTU1EIvFkMvlqKqqolyPWCwOKEHwg/3/Yz8Ur/6FjQX+x48fR3l5OaRSKQXPDP0A+DtkGo0GJ0+exO7duylJPzY2hosXL2LZsmUYHx8nJKdYLMbOnTvR3d1NNA+BjB20/f39mJiYIL5bZgxhwuFM8VLX1dUhPj4eP/vZzwiF43A4/ALSN954gxB/DQ0NuHXrFiFopFIp4uPjaWPx7BgSCoWQyWRobm7Grl27UFBQQPoezAwGA/r7+xEcHAyr1Ypvv/2WqFAmJydx7733Ii8vD42NjVAoFCgrK6MDeMuWLURN6IleY8bhcBAWFgatVkudYJ42Ha1GSEgIwsLCEBkZCYvFgmvXrmHDhg1+KCi324309HQEBQWhr68PfD4fa9asIV0NFjSHhYVR11FdXR16enrA5U6J5QYqCHi+rz/+8Y/USTVz5kykp6f7zSWLxUIomxUrVtB38fl8fPXVVyguLibdnZqaGqxbtw6HDx+mBGhQUBC6urq8qJN8r894opOSknD69GnIZDI/yiJ2aH3wwQdYvXo1CgsLERER4RV8M3FKPp+Pxx57DHa7HX19feju7obJZEJOTg6Sk5P9AlK1Wo133nkH0dHRGBkZwfvvv48FCxYQnZOvUzY0NIRvvvkGYWFhMBqN2L9/P/Lz88kZT0xMRGZmJrRaLerq6qDT6RASEgKr1YrZs2dTYsnX+vr6oFKpUF1djaysLELvyuVynDt3zitQZnNgfHwc58+fJ1o6lUoFp9N5V0HtpqYm3HfffZBIJNizZw+hlljhmCWZTp48ifDwcK/Ekmcygt3Hd999h927dxNd451sfHwcn3zyCaKjoyGTycDn89HR0UG0eb7W2dmJ+vp6ErDncqeosTZu3Og3jgwBxyikRkdH0d7ejgceeIAQ455zvK2tDXq9Hvfeey8VkDs7O1FbW4v58+fD7XZj/vz5SExMhNFoRExMDAwGA9RqNVFg3a14NTY2hgMHDuC3v/0t0QMmJyfTXjg+Po7U1FRy6GNjY4m+xvfZOBwOraeXX34ZGo3Gi3bl+1hVVRUFKawDzNN4PB7ee+89/OpXv6IkhslkwieffEK6Y77G1ufx48cxa9YsREREYNasWcjJycHDDz8Mq9UKvV6P0tJSjI6OoqOjA5WVldQByIzL5VLhye12exV1SktL8cUXX0z7XCaTCbGxsX73yOikgKlA+s9//jOt3Q8++AD5+fmQSqVE2+Y5f9mYs8B83rx5+PjjjyESifzQWxqNBgqFAmfPnoVAIMDs2bNhtVqRkJCAGzduwGw2U0eAyWTC6dOnIZFISKcmMzOTkPfsD7Pe3l5otVrweDz09vbSnsKonrZu3eq3T7H1fPHiRcycOZMAE9MlM1NTUyEWi2E2m4kict++fVSwKioqwpdffomUlBQ0NDTgueeeo/1CrVZ70XR4GitOeM6z1NRUPz59vV6Pd999F0lJSeDz+VCpVEShKJfLAyZtlUolvv32W+qkYcjIRYsW+RVWmH3yySfYtm2bV6B+9OhRrFmzhnyqixcvoqCggDoIIiMjERwcTJQa0dHRFEjabDai3+jp6UFWVhaMRiOkUilqa2vR3d1N85itecbDz34mFArxxz/+Effdd5+fv+G57icmJmiPnK6TOSIiAp2dnWhrayM6EkZJFyhwvHLlCvbt20eUzYwWLNBnBwcHce7cOYjFYhgMBpw/fx5ZWVmQSqUICQkBlzslRP4/4fbncrmIjY3FyZMnCbXNfAWNRjNtckav1+Ps2bN4+umnKXE3NjaGzz77DDt27PDqxjx16hShVk+fPo309HSi6Qw0LkxYu6+vD2FhYQgKCkJBQUHAwlh/fz+6u7uxbt06ShSpVCo0NDQE9B0BUBLg2LFjyM7O9gr+KyoqkJKSApVKhYSEBERHR4PH4yE8PBxz5sxBQ0ODV2Hck5I6MTERixYtIqppoVAItVrt9/0ulwtXr17F6dOnKZF++fJl6HQ6LF26lHwkdu1vvvkGixYt8kLcMqYGX20x5juw7sxf/vKXcLlcCAoKQnt7O2pra/HYY4/RtS0WCxQKBSorK5Geno6QkBB6J4E6x7q6ulBQUECFs8LCQhw/fhxCoZAozZh9++23WLlyJe27wFQixmw2B+xUSExMxBNPPEF/NxqNOHfuXEB6I/b/RqMRSqWSCjADAwOUWGZMDn/6058QHR2NiYkJ0h4ODQ1FaGgo0Y4zs1qtOHXqFJ588km0tbVh7969OHnyZMAkL5u3OTk5yMjIoL/n5uYiIiLC7914+rrDw8N4//33UVpaCplM5ufrcjgcHD16FFu2bMHy5cu9xp91HgQypv3Y1NSE/Px8LFy4EIODg0Q5yMxms+Gbb77Brl27vBLfjY2N03aMtbe3UxJ079699C4DAWs4HA5OnDiBzZs3E3gNgB/LBTDl86WmpoLH42HTpk3YtGkTtFqtX7KwtrYWZ8+eRUhICK2rWbNm0fjdSRfod7/7HenzZWRkID09PWAnHSsypaWlQSKR4Be/+AWMRiMl9ALZ66+/jt/85jcAQPrFgZKJo6OjqK2tBZ/PJ+opi8WC++67DwUFBdRxy5LiUqmUKFWnY3rxtAsXLgCY0h4sKioCl8vFxYsXAUxpmFZUVOD27dukVcd0IdleLJfL/cbEaDTiypUrqKmpgVQqxfPPP4/W1lZMTk7SGX748GFotVoCYUVGRmLZsmVECcw6pHyNdWryeDw0NTXB4XAgPz/fiwJZKBTeMZ66E4Um2yOKiopQVFQEtVqNkydP4le/+hXS09Px5JNPeq258fFxnDlzhrTM2bMAU6AbX5CTw+GAzWaDyWTyez723WNjY7hw4QIuXLhA7B8TExN46qmnsHTpUgD/nHdut5uAfDExMRCJROjr6wtYaLty5QoGBgag0+noHGA0xexcBaZ81zNnziA0NBQTExP4+uuvkZKSAoFAAA6Hg7y8vGljqAsXLiA7O9tLD1yhUECr1SI8PJye8eTJk1i1ahUUCgWOHz+O+fPnY//+/fjVr37llycLDw/HqlWrIBQKUVJSgpdeeglyudwPQOxrjJGDxeGLFy/GrVu3qLOUaScx9oAlS5bg+vXraG9vR29vL958882Akgy1tbV455136Ofr16/HCy+8QOCj0dFRyOVyous/c+YMJeAD+UYDAwNobW2lblmFQgEul4vExER0dnZ6+TBdXV345JNPEBYWhuHhYbz33nvIzc1FSEgIZDIZoqOjac9h1L5FRUV3BDIGsvfff58KeD09PRgfH8fq1aunLV6LxWKUlZVBIBBg+fLleOaZZxAWFuZ1DgFTscu3336LF154geIUp9OJDz74wOscZ2vj6NGj2LFjB2nCAsDHH3+M5cuX++mZfvHFF0QN+fnnn9M+z/aq6fZCgUCAtrY2qNVqOlMaGhoQGhoKhUJBndZBQUEEPgxUlBocHMSf//xnxMTEUBcdAzXIZDICQngaW8e3bt1CTU0NfvKTnwCAX2H72rVrXp1erHvUNx5nplQq0dDQgJCQENhsNnz33XdISEggerySkhK/Tn+Xy4WmpiZcvXoVdrsdLpcLWVlZfqwfnmdeZWUlwsPDiY61ubnZi52DyQ8w3ar77ruPJDgsFsu0dOH9/f0wmUyQyWSoqqpCT08PnQkOhwO7d+/2i0/6+voof/773/+e9nlf8ATr0JbL5fjuu+/Q0dGBoKAgcDhTFNi7d+/+oYD1/8B+KF79Cxtb1NeuXaNNm22YgTbOyclJDA4Oor6+HkNDQ9RxIJPJoFKp0NjYCLFYTLoLrI19yZIllNi9mwmFQiQkJGBycpK4RxldCQAKapgAIkNDA8Bf//pX5OXlYeXKlZTsXLFiBVQqFTlUDG1otVoxPj6OP//5z/T7DPHOnBYul4sf//jHRK3l67wVFhYiKysLk5OTxPGq1WqJg5YhdRgFItu0WaC9bNky7N+/H263248Lmd1/W1sbmpqaMHv2bNhsNgiFQlRXV6O/vx8PPfSQl6gzl8vFN998QyjY/Px8v/Zw9rlTp05RwYq9m7q6Oty+fdsL5ctEkxUKBY4cOYKUlBRwuVwcPnwYu3fvnpbmy263IyUlBc3NzUhLSyNNFF8bHBxEZ2cnhoeH0dPTQ+jgkJAQ3Lhxg4pHIpEIxcXFcDgclFRTq9UBqZN859PmzZshkUiIqozL5folT5jFx8djdHSUkGee6+Dq1asYHh7Gzp07IRKJcOLECaKjbGpqgkAgQEZGhl/STygUIjc3F1arFfHx8VAoFGhtbYXdbodarUZmZiZefvllejexsbEoKyujJC+juTEYDBgbGwOXy0VmZiaqqqpw8OBB4kufN28eFbk0Gg3CwsK87t9kMqG1tRV6vR4XLlwgHn1GoxmIwz4tLQ0/+clPiC5LKpXelT8ZmDrM2WHM4/H8KA08KTUGBwfR3d2N+Ph4iMXigAmcsLAwVFRUYO7cuZDJZAgODibnzNeCgoKQl5dH63B4eBitra1YtmwZcnNzaZzZte+55x4kJibC6XTCbrdTt1EgR4XD4eDgwYPIy8vDxo0bp53/SqUSra2tuHDhAuRyOeLi4uByuZCcnIzq6mpKxLvdboSHh99VPyKQeer6hYeHo6ury6vYxoJF5oyy5FR9fT2am5v9vtPhcEAgEKCqqgrBwcHYsWMHFf8OHTqE4ODgaRP2npaWloZTp05h1apVlHAGphK2zc3N6OzshFqtJtqi6OhoaLVatLS03PXaXC6XENdutxsCgYDoQ+7Ugek7ZgzV2tzcTPpIXV1dAQWEmTGKvosXLyI3N5cKUp7OpkQiwaOPPgqj0QiDwYDJyUkqRrJzIC8vz2sOymQyCvI3b96MlpYW8Pl8v4CbUV0MDg5CIpHg4MGDsFgsNM89EyCsI8fhcCA2NhbXr18nVKHVakVcXBy2bdtG47FhwwaizmEgEKPRCJvNBpVK5bXO2LqJj4/H0qVLUVdXh+HhYaJWY1Se7HNXr15FcXExRCIRZs6cSWuXz+d7rfXVq1cjIiICg4ODeOqpp6hzdGxsDMnJydPqSoSEhOCee+7B+++/j9zcXNLQSE9P9/oc617Q6XTQarWIj4/HK6+8Qoi89PR0vPLKK173PnPmTDz33HNEh9Ld3Y26ujq/QBT459ySSCQ4ceIEtm3bRvuFTqfzGkNWWNfr9ejv70dvby/MZjNpcT777LMEDtHpdGhoaCB03+nTp+F0OhEaGor6+nov+o3pUIdsTtxNr62vr89La8Cz487zv6Ojozhz5gzCw8OJfnb16tVegaDb7YZGo8GhQ4ewcOFCKqQajUa88sorXuhrz3fEkp4ikQjHjx9HRUUFXC4XtFotFi5ciF27dhFV4ffh9g8PD8eaNWtw+vRp8Pl8bN26FWKxGA6HA93d3X5FYqaX0tDQQIlNDodD1NpsHXnuv263m7rAWRcOW0NMHN1TV/XcuXPo6OhATk4OpFIp0Q4//PDDXu99YGAAFRUVsFqtyMvLg8ViQUJCAiorK6HVajF37tyA+jB9fX2or6+HWq3G0aNHIRAIKJnHqGxYwVYgECA4OBhVVVXo6OiYNkBnnQ0dHR107qlUqoBzanh4GBUVFSgvLyd/Epg6F/fv34+qqiosXrwYOp0OLpcLNTU1iIyMJARveHg4/vrXv2LXrl3Iycnx8tMMBgNu3ryJmpoa2O121NTUEMVbTU2N33xlNF2nTp2iTlCNRoNNmzb5AdKAKTR+XV0dgoODERMTA5fLhfb2dj+qX7fbjUuXLiEhIQHZ2dl0D2+//TaeeOKJgALjNpuN9J/cbjekUik0Gg3EYjFmzZoVsJjmi/RVq9U4fPgwFfZDQkJQXl4Ok8kEnU6HiYkJtLa2wmKxYHR0FElJSXj++edpnuh0OkgkEmRmZoLH4yEqKgpbt26dVtOSFSKbm5tRXFyMiIgIKBQKxMTEENiRmUgkQk5ODqxWK5KSkjA4OIi///3vRBfEfF2lUgmz2Yxz586hoKAA4eHh4HK5kMlk+PDDD/Hiiy8GpHjmcrmora1Fb28vlEol+VFVVVUQCoXYtm0bUaQ2Nzfjxo0bKCsro67Mvr4+fP3119SF7rluRkZGcOzYMRQUFKChoQHAVNfeV199hV/84hde92IwGGC323H8+HEUFxfTPhkUFIQ//vGPeOWVVyASiWA0GiEQCHDixAmsXr0asbGx0Ov1kMlkePfdd7F69WqvuIV1zLJ4kukv2+12jI2NYceOHdiyZYvfvdtsNqSnp6O9vR0zZszwQ3szY3OrpaUFJSUllDi+G7UxK0AnJyd7dZL7Xjc7Oxvx8fFEPdXa2opbt255AU+OHTuGy5cvE519bW0tRkZGwOFwsHDhwoAgBKYN2dzcjNTUVIrVY2Nj0dLSQnsm6/ZKTExEb28vamtrERwcTLHWj370I6SlpXlRLXV3d6OlpQUrV66kojyj0mLFq7i4OPD5fFitVvT29qKlpQVWqxUulwsGgwHPPfdcQNo2m82GY8eO4Uc/+hEVuNm89+xYYVSbnvfF/gTqBPM11inA5XKRn58Pg8GAS5cu4bHHHgPwz7PKM7b2jZcD7T18Ph98Pj9gUZN9dsmSJV5Fgo6ODtTW1noVMdhnY2NjUVJSglOnTmHGjBkYHx+HWq0OSNHO9u2IiAjodDqcP38eISEhcDgcmJiYoLMhLy+P6F0ZQIblpgYGBsin91wzGo0GVqsVFRUVFPtaLBZERUXhiy++wIoVKxAeHk4gIIFAAIPBQMWJoqIiXL161Wuu9vX14ebNm1iwYAGBjdeuXYvFixeTvxbIPOPQGzduICgoCDExMeByp7QgGUjt1KlT2Lp1K/h8Ptrb2/Hee+/BZrNh8+bNXsU3T3M4HIiPj6duPyYb4HA4vHQHGb2cJ4UZAKIj99xLBAIBMQB1dnaitbUVJpOJALyeHfkMAOx2uxETE4Pbt29TsWFkZATz5s3Dzp074XK5MDExQffE9L0818F0ZrFY0N3d7aVbpNVq8etf/9qveGWz2ej8KygogMvlwrJly7Bo0SKYzWbKgZhMJly8eBHXr1/H7du3ce7cOfD5fMTExECj0ZDUB5tT169fR0tLC9ra2lBbW0txTlJSErq6uvzmN/MFdTodEhMT0dTUBIVCAQ6HA7vdDh6P59cFzN5BdHQ0duzYAavVCo1GQ/GLw+FAdXU1dVFzuVwIhUJYrVasWLHCr8AUHR2Nxx9/3MtvGBoaInmB9PR0Pwprz05PYErPNjU11WuPYtrW3d3d4HK5lKcRiUQQCoXkh3paXl4eUlNTMTk5SQwkJpOJqP0D+aQqlQrHjh3DsmXLkJOTQ5T+Op3Oy2fy9AOZ7rjRaITdbseaNWu8wKTssz09PRAIBKTRdTfbvHkzDAYDTCYTli9fTjG53W6HyWTyy1M5nU7cunWLcrrs/gLZ1q1bYTQaYTabsWLFCtLQZpIfPxSu/t/YD8Wrf2Fjk14sFuPAgQMoLCxEWFgYVf590TA2mw0dHR2or6+H3W7Hb3/7W9jtdhKNX716NS5duoT8/HzMmTMHw8PD+Pbbb5Gamoq0tLRpRVgB70RAX18fITSYPkZaWho5pDU1NZQcsFgsRNfChP08jQXOnpsE4E/NAwBnz56ltlLW7ikSiSCRSMDj8SgBx+zq1atEKQdMIVLUajVkMhnpPQFTaCeWiGSc5+x+pkMgM2OCs8A/+a2ZgxboXYaEhFBl3vOw8P3crFmzcOjQISQkJCA/Px9nzpzBtWvXyKFm7cYsKGAom0ceeQR8Ph8vvfQSjEYjIiMjAzq9TEfpr3/9K5KTk4m3OCEhAY888gh9jonUx8XFwel0YmBggISmt23bRt+v1WqJ3uC+++7zG6dAPMsAqFNpdHSUUIYMie45Hp6H81dffYXq6mrSWnM4HPi3f/s3jI2NIS4ujuYAEzpetmwZPv30U/T09CAjI8NvnrPkwnTmmdQCpuZqfHy8V3FhfHycuqSY5efn47HHHgOfz8f4+Dg6OjpQV1dHgS7jcWb3k5WVhYSEBMjlcpSVlWFycpI60KZrs2edGCMjIwDgd1+BzO12IzIyEh9++CFWrlyJ0NBQQuez3/VEz9y4cQMtLS0QiUTg8XjQ6/V44YUXMGPGDPqcXC4nGi6RSETJwieeeMLrvt1uN2QyGRVdmTU0NGBgYCDg2EdFRXntG3l5eXj99dennVORkZFoaWlBd3c3YmJiEBMTg+joaK93wwrvRqMRIpEINTU1RPlgNptRXFzsN2YsePVcT9/HMTGbzVTkZiLWVqsVixYtQnl5OebNm0f0CLm5uTh8+DBKSkr8xmhoaAj19fVoampCSkoKzp8/Dw6Hg6ioKAwMDNyV8pXdy7Vr1wBMIfxZcjQiIgL79u2DXq9HW1sbTCYT6clZLBaEhoYGTCR6jicw1cl1+PBhovNk737hwoXTJl0DXSczMxOrVq3CyZMnMWPGDAwNDcFsNk/LqQ6AaKmOHj1KBQSLxYLMzEyiarDZbJBKpV6JS5VKBbPZjMTERK/9pr6+HgcOHEBSUhLkcjkiIiIQFRWF+Ph4SCQSPy28yMhIrFy5EhKJBHFxcUhKSqLAUy6Xez2/XC7Hgw8+SMVvHo8Hs9lMTq/ndd1uN+rr65GXl0dFmZaWFuh0OiQlJU1L9cHoJmbNmoX+/n4sXbo0oEA4Q5CfP3/e69xixbsnnngCPB4PHA4HxcXFRE3FLCQkBI8++ui0qHCZTIatW7fi+PHjuHTpEhwOBxYsWOAXMIaEhEzL+w4gYOGSocOZFRcXo6+vLyAFDHveBx98EO+++y7Onz9PCONnn33Way1nZGTAZDJh2bJl1OHBzGq1ep3ZwcHBSE9Px/DwMGmz6fV6KJVKzJ4926v75uLFi+Dz+YROZghMpn8UqPOd3VdQUBB0Oh2++uor+h61Wo29e/eS7gKHw0FOTg6ysrKoQMq0MTzfj9VqRXV1NZqamuB0OnH27FlwOBzI5XJKsgWyxMREPPnkk14/M5vN1PXW3t6OM2fOoKSkBMnJyd+b25+xDPja7NmzvbpmgKkgMjk5GW1tbbDb7WhqaoLBYIDBYIDb7SaEMrOoqCg8/PDDVNxmCSBGf8sSXAxkBEz5imVlZeSfLl26FO+88w56e3uRmppKNCsTExPo7++nDkez2Qy32w2lUjktqhgAkpOTqcg4Z84cQsRzOBw8//zzEAqFVHCRyWQoLCzEqVOnkJOT40evx95VcXExbt68iYaGBuTl5eHkyZMYHR0N6I8plUoIBALMmjWLvhcAYmJisGbNGlRUVGDx4sUYGBhAQ0MDbt++jcbGRvT29oLH4xHYiRWsPdeOSCRCWFgYZDIZbDYbBgYGYDAYYLPZkJCQQJRF7Dxl3dosqeJwOGA2m/3ow9lzLl68GBaLBY2NjZBKpejr60NGRgahZLncKU2ixsZGKJVKXLt2jfRp2bv29ZE8tXd7e3sRHh4OqVQKt9uNoaGhaTvoWDwkkUggEokQFBQEgUCAvr4+L2r0uXPneoHDmPC6b9cxMLXf5+TkQK/XIzExEZcuXYLZbPZjrfC8h40bN8JoNEKlUqGnp4f0gy5dugSxWEx6LlKp1ItG1tdYcn5oaAhNTU3Q6/W4fPkyuFwuBAIBFT3ulDDq7OzEsmXLoFQq+DWC3wAAIABJREFUiTLV4XBQcthqtaK/vx+NjY3Uvcmo1jUazbS0mGNjY4iKisLChQsJSOPL0MA+39LSgqamJkpyer57DodD5yt7zqGhITQ3N5OgfXBwMFQqld9+nJqaSjHPncbPd/9kSdk//elPmDFjBvlFMTExePTRR/2uEx4ejqNHj2LVqlWIjIwkMEkgY4W0P/3pT8jPzydael/dZUY77Jk3SE9Px5tvvkn0+3v27MHExAT0ej10Oh0yMzOhVCrR398PjUbjRzfm+dysI6a1tRWtra2w2WxwOp3Iysqi9VNSUoKSkhJa6zweD2NjY4TgZ0AFlmvgcDhQqVRISUlBbGwsJa8ZUI+Zp+ax55gzSjPfwgRL7F+/fh2dnZ1QKBQEJOru7kZDQwPF2p6MBp6J+v9JUrKqqgrd3d0Ug5aUlGDXrl1+ORylUomqqirU1NTA5XJBIpHAYrFgw4YNeOCBB7zG27PgdSfzpLp1uVzIzs7GyZMnA9KVBQUFYfXq1UhKSkJfXx8KCgqQlZUVsLDDuskYWI3L5UKtVlNugoF2FAoFhEIhrRuj0YiOjg6Eh4cTKIz9PjOm2TY0NERgOlakYtpBzJxOJ4qLi4kid9asWdBoNH5r0Ol0YmhoCMeOHSN9uMTERERFRd1xP2Pju3jxYoyPj+PSpUvgcrno6enBli1bMGvWLALTshisqKgIe/bsmVZHixmfz0dZWRmOHDmC7OxsWCwWtLe3exVOxWIxtFotDh8+DB6Ph5GREQiFQpw4cQImkwnFxcVee1J8fDzKy8tRUFDgB0r3zX1ERET4xZks5vPsVuRypzS/mpqa8Nlnn1GRlRUPmE8WaJ44HA7k5OSgra2NwNVqtZrAa57x9MDAAM6ePYuwsDAIBALyj9meFh8fTxrIGRkZGBoagtFoxODgILRaLcVTvj47y3GIxWJcv34d1dXVFO8vWLAgoJbg9u3baQ/Ztm0bbDYbtFotgOnzWcAUoI7tJ2y/7OrqwoIFC5Cenk6FWbPZTNcMBPLlcDjIzs72yp8wXzuQnhf7HWDqjG1vb0drayuBvI1GI8rLy5Gfnw+dTkd646yQxufzweVyERoa6kcB2traipCQEDqbR0dHqWi1evVq8m2YT8d8W6FQSI0XsbGxEIvF+Oyzz/ye1eVyISUlBTExMVAqlUTDN51MhEgkQldXF1paWkgyg+WFfc3hcODGjRvIz8+n99zb20uSMIFAtVarFUKhEAcOHMDy5csRFhZGOWdPM5lM6OjoQH5+PnXB9fT0gMfjITc3d1qdux/s/95+KF79ixtb1N3d3bh8+TJcLhc5q76V/7CwMGzevBkzZ86EzWZDYWEhNBoNIQmDg4PR0NBAbZuxsbH47rvvaCO8U5GG/ZtEIqHNaGxsjIStpVIpEhMTkZiYiGXLlsFutxMyxmAwYGRkBPfee6+Xlgwzo9GIjz76CHv27IFWq8U//vEPOBwObNmyxas9mSUxLBYLJiYmiEeZJWl8kxwnTpygQszY2BjeeusthIaGQq1WY8GCBSgvLydUKxPLZEkptml60iF5GjskUlNTcebMGVRWViItLQ0WiwU9PT1+AY5nAur48ePo7u6GTCaj4t/69eu9EA/Jycl48MEHUVNTg5aWFpjNZjzzzDM0pgy10drailmzZuHSpUvUgQZMFaeYIxHIuZXL5fj5z38Oh8NB2gSMOs73vS9atAj5+fl+Aqye1tLSgp6eHmRnZ6OxsREajcarMOPb1eWpT3Xu3DniDmdtvFlZWVi4cKFf4W3Hjh3Ytm0b9Ho9JicnqeNIIpFgdHSU5ovb7UZJSQl9L0v0BrL6+noolUrce++9EAqFhM4xGo0oLS1FUVGR132cOnUKMTEx9Hyff/45Ll++DLPZjA0bNmDTpk3g8XjTBrrMuWf35pnkkMvl2Lx5M1E+sY5A38CVjeuFCxdw5coVoqI8c+YMcnNzsXPnzmm14xjNBDDVRu90OimwZQgx9qxbt26lAJiht/R6vVcSHABWrFiBjRs3Ynh4GFarlag5fQtXHA4HfX19UCgU5BCEh4fj5s2bAYUuuVwuvvvuO4SEhCAyMhJhYWHgcDiUMAxka9aswejoKM6fP4/PPvsMBoMBRUVF1EIPTBUDWUFLJpNRAZV11jFj74Z1AzE+5u9jbAyzsrLwzjvv0LibTCZMTExQIN7V1YWoqChIJBJKlgdaY1FRUcjJycHw8DAkEglu374Ns9mMpqYmzJkzx2//C2RisZgQcA6HA0ajkRJdYrEYq1atwvz58zE8POzVJXYnahTPZ01KSsKWLVsIiWQwGGA0Gu+qI8eMzZHm5mbEx8fj8ccfR0dHB2bNmoX09PQ7dhRGR0fj5ZdfpkS60+mEyWTy2j/q6+vR29uL3bt3w+1248KFCzh//jyAqaDj/vvvp0A2NTUVW7duhdPpxNjYGAYGBtDY2Aij0Yjh4WFs3LjRSz+Hva+FCxeiu7sbfX19CA4ORmhoqF/hrru7G6Ojo5g3bx5CQ0Oh0WjQ1dUFl8uFvLw8moMcDgc6nQ4nT55EaWkpXC4Xbt68iXfffRexsbHQaDTYsWOHV9fB4cOHSbBcKpUiKiqKaGoNBgOio6O9gn+WDC8vLycaIVbE9dynfJ+T2XTrsLu7m/axyMhIrFq1CuvXr4dIJKLuMd9ruVwuP7AAS9B4vnv2u5cvXyZ9mbCwMHC5XLS0tGDNmjVe19VqtTh06BBiYmIQERGBnJwcfPTRR7j33nuxZcsWv/tg9JQSiQQmk4m0MiUSCYRCoVe3ikQiQUZGBjIyMghV6Xa7Awako6OjhKxl+y7rmNHpdAHpeQIhqJ1OJyH82O8wmrW4uDh0d3fDbrcjKCgIsbGxRAXDjM/nY+bMmdBoNLDb7VAqlXSesmJkIGOUU3PmzAGPx0NPTw8lKhctWgS1Wo3JyUnI5fL/Mbc/M0/0aKDO2eDgYMyaNQvR0dFwuVyIj4/H5OQk/Rsz9k5ZEnvevHkICgrC0NAQ2tvb4XA4MGfOnIDaXjExMeRvh4eHk7YpC3S5XC4iIyOxePFi2i9mzJgBlUoFh8NBOi+e9+FpjFpoxowZ5Fex+cB8UE+qxfnz52P+/Pm4fPmyF2DK06KiopCSkgKtVksaILt27Qr4fEajkQrhvvOUJa6AqU6N6OhoQikzyl6LxYInn3wyYODPklXp6el0nTtpE2m1Wty8eRNdXV1Ys2YN4uLiCKQWyCQSCTZt2gSVSgWNRoMtW7b47a85OTmQy+UQCAQEXmOJqD179vj59OwdpaamIiQkBE6nk5C5u3fvprHyfZcmkwkXLlzwQr8rFApK3LrdbtTU1ECpVKK8vBxcLhfV1dWoqqqC3W5HYWEh1q5d63VdRtMsk8mwefNm7N+/H9HR0Xj66acDjgefz8e6detgt9uh1WopURfI2L7Z2NgIrVaLFStWoLOzExcuXEBiYiLWrl0LHo+He+65h/b1nJwcQijz+fyAXRiexhD8169fJ59EpVJRIlUqlaK0tBShoaHkszOgllwup44Q37FmlEZXr16l9z00NOS3FlgBn+2HcrkcFouFqPd+/OMf02djY2ORn5+PiYkJzJw5E06nk7qyd+/e7RczHD58GDNnzkReXh74fD4uXryIjo4OAFPnaKCOX2BqX3r++ecJ8c06vgOhue12O50Tb7zxBlEoS6VSvPrqq36f53A42LhxI5xOJ3Q6HcxmM0wmk9d6Y+/94MGD4PF4dA4KhUIMDQ3RHsaoLP+nlpCQQB0vnglzt9tNgFBg6lydP38+jRPbz0JDQ7Fw4cKAHeQxMTHQ6/U4d+4cAUt7enqIOcXlcuGVV14hqjO5XE5/GKtBID+D0ZWaTCacOHGCutoNBoOXDAArsv2fmsViQUNDAx555JFpY1D2rMXFxTh06BDdI2MF8PWxvk/Rip2jJ0+epM4iqVQKo9GI27dv+1GKjo6OorOzE0lJSQQm0ev1uHHjBmJjY/2o4r755hsUFBTQ/trQ0ECaqeysBUDdF8nJyUQNPTExAZvNhnnz5mHjxo1+e31aWhqkUilsNhuSk5NJ98jhcOB//a//5aVf/P+x997RUdbp+/A1k5lJJr0npFcIpJAQSEKVDlJCUaQsoK6dlZ+6ftVVd90vKpa1rLq6a0EFC4qg9BBCwJCEkEYSkpBCiullMjOZTMtk6u+PvJ/bqSG6+75n33O8z9mzAjPPPM/n+ZS7XPd18fl87NixA3V1dYiLi4NAIIBGo7GhJ4uKisLGjRvR2dmJ5uZmFBUVwcPDA0FBQaRVOtF7Zp2jN2/ehMlkwqOPPkpxuUwmQ3NzM06ePEmgSHd3dwwODkKv18PHx8eGbn9kZAQGgwEZGRmIiooiRofVq1dbnNkLFy5EUlIS5TpYzoYBdlhx0hpgGRERgbKyMqhUKjg7O5MuLevoBcbpFl1dXbFo0SJwuVzS9TIajZg/f76FLqtCoUBiYiKCg4MxMDCA/v5+AmqLRCLs2LHDYt2w+2GAyM7OTgLkdHd3Y/r06aitrYWnpyflSTw8PIidhumQ9fX10d42d+5chIaGQiAQID4+nij1IiIioNFoCOzDjK37mJgYxMTEICkpaVI6hWKxGBUVFVi8eDE8PDygVqtRV1dHBX17sg/M8vLycP36dVRWVuKf//wnnJyc0NzcjDvvvBMhISEWTAwT2cWLFwmADYyD9ysrK2EwGDBr1iysXLnSYYdtZmYmMjMzodPp6DwYGRmBv78/jdfy5csxODhIhbSxsTGHurs5OTkEXpVKpfjoo4+ooywjIwNbtmyx0TxmNLrFxcWIioqCi4sLaXiaG8vzNDQ0oLCwED/99BPpTLMzxfr53NzciDKexX1KpRKbN2+2ybmJxWKcOXOGurlramrw/vvvIzQ0FHK5HPfdd59FPAeAQA9qtRoffPAB0RJGRUXhueeeo8/19PTg/PnzxLBQXFyMQ4cOITAwEDqdDg8//PCkWc1+s19mvxWv/suNy+XijjvugEAgIAoxhtK0tuvXr0MoFFKb5cDAABoaGqDX67FgwQIIBAI0NTXh2WefRXBwMAICAtDc3IyamhpER0fDzc1tQmono9GIuLg4+Pj4QKVS2Q1iGFpw+/bt8PT0hF6vx8DAgF1tFWYymQwDAwPg8XgoLy+HQCDA4sWL8dVXX2Hfvn10CMbGxlK3QWxsrA26wtrGxsYIKZCfn4/4+Hji7H/qqaeoYLR582YcOHAAYrEYKSkpRDHBDlZz8U1mzElITU0lmpSenh60tbUhKSmJCnzWTvOCBQuQlZUFqVRKySKNRkPO/T/+8Q+i2wgMDERhYSFUKhUeeeQRiMVickAAYPfu3Th58iSqqqowe/ZsJCcng8fjYXh4GE5OTjbOKQALVER3dzeCgoLg6elpoS3GTK/X44svvsDOnTvh7+8PuVyODz74AI2NjQgNDcUTTzxB80Umk1GiqbOzk5Ldt+rkY3RZ69evJ9SMXC63WzBkiEpfX18aH/PDmwXN7P2YBwqDg4MkxG7t9Dc3N1NylB10fD4faWlpyMvLA5fLxaxZs+iembgqMJ4Mb2pqwpNPPomYmBjs378fU6dOteH/NTcul+sw4Ts8PIzz58/j+vXraG9vh4uLC3WPvPTSSzafz8/Px549e2iO3nXXXXjppZfQ3d3t0MESCAR49NFH6d0YjUZyXqyNUTuw8WHJcOvkiIuLCyVx3N3dERsba4NmMn/GlpYW+n2xWEwBuLmxsfvpp5/Q2dlJCQ4XFxds2rTJLk2ZXC7HZ599hri4OKJIYRpRwM/z7vjx40hMTKS9sqysjDSshEKh3QD+u+++w+7duy2oQyYy9lvt7e2QSqXw9fUlXn/zuXvq1CmsW7cOfn5+1BnwySefYM2aNRZzeGxsDDNmzEBoaCghemQyGSXUJ2NisZh4pVkyyNXVFT4+Prh+/ToUCgUWLFiAqVOnor29HZWVlRgZGcGyZcuIzmWi5w4JCYGbmxuEQuGk6FQcjdm1a9cQGRmJpUuXTopuEBgfn5aWFtTW1mLGjBlE52G+Dw4ODlJQ3draioqKCsydOxfr1q3D+++/j4KCAqxbtw4GgwH+/v6YN28eWltbkZiYSMmSW937mTNn0NHRgaKiItKQAoD33nuPrlFTU0PddyqVCt999x3a2trg6+uLsrIyi0SHXC4Hn88Hl8uFVCrFlStXsGjRImzduhXt7e34/PPPkZmZSQmq2267DbGxsZT4GB4epu4HtVoNiUSCrKwsbN++HSaTifT72FkgEAgwZcqUXzSv7Bnr+BkbG0NRURHRkzLKiWXLltlQ43C53EkVh83pZW7evImmpiYolUqYTCasWLHCbiHX3d0dw8PDaGtrg06nQ3R0NCoqKpCfn49p06bhqaeeos8mJCRApVKhpKQEIyMjiImJgVarRU1NDaZPn243SGf0Ro2NjVTk1ul02LVrFyUjVq1aRd3w7H9jY2O0tu2NN7v+2bNnicaUIV7d3NwsvsP2NoVCgWvXrmHKlCm0v7700ks097VaLXx9fZGdnQ2DwQChUEiAhol0W65evYrp06fDyckJw8PDOHjwIDw9PeHl5YUvv/ySulU6Ozsnze1vbbfaV8+ePQsfHx86z5mumNFoxMKFC210qZjeAOsaPnz4MBQKBXx8fFBTU4Ndu3bZ9fF6e3tx+fJleHh4oKGhAaGhoWhqakJDQwNWr16N2tpaBAYGUldBe3s7enp64ObmNuEcNp8vn3/+Ofbv3w+TyQQnJyd0d3fj8uXL2LlzpwV1qU6ng7OzM86fP2+h32NuR48exbZt2yySM2VlZXapVXp7e3H69GkCZDBgSExMDLq6usj/amxsRFxcHO688066v6GhIcTFxTlMwpw5cwYxMTGEOj527BguXLgAnU6H+++/n94be77jx4+Dz+ejvLwcCxcuBJfLxcGDB7FlyxaLwP/tt9/G448/jnfeeQdOTk4IDg6Gj48PhoaG4OzsTAVVo9GItrY2REdHY/v27eDxeOjv74dMJkNgYKBDelPWBcYoVkNDQxESEmLXj2am1+sRGRkJDw8PqFQqiglYFyGHM67lwIpbHR0dKCwsRGRkJBYsWIBvv/0WHh4eWLRoEY0Hn8/H8PAwamtrkZKSgn379jn8feDnAlpzczPFXFOnTqWEpL25WF9fT+/40qVLcHZ2RldXFy5evIiFCxeivb0d06ZNo+fo7++nzhhHZwL7nUWLFqGkpAQSiQSdnZ147bXXEBYWRhTp7e3t0Gg0SEpKIp2lhoYGeqfWfgPbD2bMmAGRSIRTp07By8sLzz//PHx9fW06OTUaDeRyOdLT05Geng4ejweJRAKdTgc/Pz+L67MiR0JCApRKJXViMlCh9dhdv34d06dPB4/HQ2trK44fP44lS5bAZDLh8OHDuP/++y0K7mytsyRsYGAgpkyZ4lD/DxgHUP75z3+2+DuWSLNnrHMyICAA0dHRdvdY9hy+vr5oaWlBa2srRkZGAIzHDObUrCz5bc8c7WvHjh2zKFzl5+ejuroaHh4e2LFjB82Zq1evUqdHQ0MDDh06hAULFqCurg79/f3YsWOHBWgFAHUKXLt2DVwuF8888wzmzZtHyVSTyURMFYwBpLu7m2iWeTyezRpydXVFRkYGUWJPmzaNukMZoI1Zbm4uGhoaEB4eDh8fH/j5+cHHx4fO4Vv5KwqFAi4uLjaFK3Nfmv13Q0MDRCIRJX4Z1a75/ZhMJvJhWHHOXueQeYeYTCYjYKGbmxv27t1rUSApLi5GeXk5XF1d0dzcjJkzZ0IsFqO4uJgYNKytoKCA/Ky2tjZ89NFHSE9PR29vLzo7O7Fjxw7weDzI5XLy4RmV7LPPPgt3d3c899xzyMzMtBmbGzduIDY2Fjt27AAwDj4eHh5GYGAgxT7t7e1oa2vDnDlzcO7cOcTExKCpqYkKmOaAOQYQYsWD5ORk9Pb2oq2tDdXV1Thy5AgeeeSRCXNKFRUVqKioIIaH6upqbNy4kbT87rjjDqJiVigU8Pf3x5EjRyCTyTB16lRs27aN9vjOzk6UlZWRtlpgYCCWLl0KtVqN+vp6CxYUZ2dnuwCUid43h8PBwYMHIZfLUVVVhZSUFOp8+utf/0rfaWxsJG26rq4unD17FtHR0fDx8cGxY8ewa9cuKjQzoJw13fet7sfX1xePPPIINBoNRCIRVCoVXF1dIRaL8f333yM+Pp4KDsHBwdDr9ejt7cXUqVMtunDNmRcuX74MlUpFII+qqirU1tbCYDBg9uzZFnGFWq3G0aNHsWnTJiQmJkImk+HChQsYHBxEWFgYNmzYYONzdnV1EdBfq9UiLy8P586dQ1paGq5evYpNmzY5BIueO3cOf//73/GXv/wFQqEQrq6uEAqF5HewjlLrcbK23t5e8rFaWlpQWlqK5ORkpKen46uvvoKvry+ysrLs0gbW1NRgdHSUcg7u7u7w9PSEUChES0sL3N3diZVmMqZUKulemE/8xz/+EQDw7LPPYvny5RZz1Gg0IiwsDHPmzEF+fj48PDzQ29uLmJgYC8Cn+T2fPHkSGRkZlKPt7OzEwYMHERgYSHOQjVVCQgKSk5OpcUGj0ZAOnrWxHAmfz4dIJEJJSQnpWtbW1uLs2bNISUmxGEcfHx88//zzFtdh8Zq5SSQSeHl5kZ9XVVWF7du3Y/ny5bh8+TJyc3Px6KOPTshq9pv9OvutePX/A5NKpaisrKROBYbatLZz585hzpw5mDp1KhQKBd599114eXmBz+ejtbUV27Ztw4EDB6BUKiGXyzE8PIzg4GBCyQ0MDODVV1+1S0/AquNlZWWor6/HhQsX8OKLLyIqKgpnzpzBggULEBgYiM8//xwPP/ww/Pz8IJFI8PHHHxMaefv27RYJdbZpjY6Ogsfj4erVq7hx4wYefPBByGQycnhNJhM0Gg0++eQTAOPBSWlpKTZs2ICZM2faTagyB1wikcDX1xclJSV48MEHLTYRht4LDAzE5s2bUV5ejvLycnA4HGpTf+CBB+yif82R38nJyYiPj0dvby/WrFljoQFmbnq9nqgooqKi4O7ubkMHsW7dOnJ+WPeSVqtFeXk5RCIR/vSnP1FwEh4ejs2bN0MulyM6OpquIxaLsX79+gnFddvb23Ho0CFCCTE0OONsB8aTpkysXqPRIC8vDwaDAYcOHUJRURG+/PJLPPnkkwDGk8IajQZisRjt7e0IDw8ndNtEyTA+n4/09HS7lEGA5cGuVqvx5Zdfwmg0UtFPr9cjKioKr7/+OrZs2YK3334bb7zxBtLS0uDu7g69Xk887MxBsp4rIyMjlIysrKyEh4cHNm7cSAh2JsjK5hmjYwTGnf6ZM2daJNitC1PWdC/2UHPs2m1tbRCJRHjggQdw/vx5PPLIIzh27JhNMY9939/fnzjrudxxQWetVjshRdvAwACOHz8Ob29vogBiCH3rw//UqVOor69Hc3MzIa7Cw8Pxxhtv0D0MDw/j8OHDGB0dhb+/P0QiEY4fP44HH3zQrqPL6Mzc3NxITDk4OJjmtfkhbzQasXHjxkk578B4ID8wMEBUQosXL7YQeWX3XFJSYhF4HTx4EOnp6RgcHER3dzd2795tQ2Mqk8kmJVptbfX19SgqKgKfzycebC6XiyeeeAJJSUkQiUQUvLFr9/T02CRxDh06hDvvvBMREREYHR3FZ599hu7ubvB4POzevXtCNBgzjUYDiURCiD2GoNu4cSM6OjponslkMnz77bcQCASIi4vDsWPHsHHjxgl/Q6/X0x5tMBioSOvu7m7RFToZ8/DwQHV1NQEqWJHN3rxme/GVK1fQ0tKCmzdvwt3dHampqTh//jwCAgKIBkEqldKcZOAERvXBNGaA8XlSWlqKK1euUPfNzJkzCQQC2CZy2NzKz8/Hm2++CZFIhBdffBENDQ10fjMbGRmhJHt1dTXUajUeffRRREZG4sCBA6ivr6c9VC6X031JJBL89NNPlMA2GAw2Y2JNs2nP9u3bRx0C7LwrLy/H6OgoAgICoNFooFKpEBsbi/vuu+9Wr8uuJSQkIDQ0FF5eXnj77bcRFxeHjIwMSKVSi2CIGdsD+/r6qGNtomKp0WgkSjSVSgU+n+8wsert7W1Bh2swGGAwGCAQCGAymWzopxgVY3FxMf72t7/R3w8MDODw4cMW98Tu8fDhw1i4cCFEIhE2b96MGzduALDsBvo1NBLstxQKBQYHB1FfXw+FQoGOjg64u7vj7bffpt9g+kSPP/44rl+/jj179qCwsBAjIyMWCdOKigqIRCKiECsqKkJeXh51SdrrRgPGz2DWPV9QUIDw8HDcdddd8Pb2xquvvoqhoSFCII6NjVECeCJuf2aMH/5W+2ttbS0lmZjWZ3x8PIRCIY4cOYK7777bIhmrUCiowFRaWgqhUIh77rkHgYGBePfdd9HV1YWwsDAL33DNmjVYuXIl5HI5lEolMjIyIJPJCPEsEAhw8eJFbNmyBcB4cu3DDz+El5cXZDIZmpqasHXr1gmT1AqFgvx4g8FA3Xf9/f1E08nuh52NTGPE3Lq6ujA0NITS0lJMnz4dwcHB4PF4CAwMxIkTJ+yKqy9ZsgR+fn4YHh6GVCpFe3s7dW2IRCLcfffdkMvl+OGHH/DCCy/AyckJTU1N+OSTT+iZduzYYRfF3NjYSOunsrIS165dw9NPPw2hUIjPP/8cUVFRFmu/vr4eb731Fvr7+ykJy/wCc9u9eze4XC5WrVqFjo4ODA8Po7m5GQqFAhqNhny44eFhfP/993j22WfB4/HQ0NCATz/9FADo3dtDw3I4HOTm5qK5uRlOTk5Qq9Xg8/nYtGmTDZqXmVwuh7OzswWd2tDQEOrr6wkYI5VKiYa4qqoKfn5+pB/o6+tLyHk2/5i+2o8//ohVq1YR5WpISAhmzZpFv2Ouu1tXV4eVK1ciMDAQ3d3dKCgogNFoxPLly+3uocxXy83NhZfEY57iAAAgAElEQVSXF3bs2IGvv/6aEqvnzp0jn/zq1as4ePAgFc4fe+wxGx06ZoySetmyZQgNDcXg4CDS09MttH2Li4sRGBhI3QSHDh0iGp+YmBjcfffddoGOJpMJS5YsQWpqKjo6OuDn54cpU6bYFVC/fPky/vCHPwAY1wr+9ttvoVKpEB8fj/vvv9/Cn9br9cjPz0d7ezvRXZtMJggEAjzyyCMW19ZqtbSeLl68iPnz52P9+vVwcnLCc88957Do09rain/+858EEmAJ8DvuuIP0fZlJJBLk5OTAx8eHqK6EQiGxK5iPB4fDQXd3N9555x2iMnZycoLBYEBWVpZFotBkMiE0NNSGdtSaGn8yXT3WVlRURGDWmpoaHD16FPfccw+6u7tx6NAhPPzww3TesjPwxx9/xO23307MDk888YRNYhMAAaoWLFiAgYEBm2K8k5OTRee5tU1UiGMgJTc3N8jlcrS3t1t0zQLj+YGBgQGifmdnAuuAefLJJx1SNwPj46vT6dDe3g5/f38Cdtkb466uLtTU1BAdfmdnJ5ydnfH4448jIiICXC4XZ8+eRVNTE0ZGRmguyWQyvPHGG3aBXn5+fjbAQJFIZPHn4uJipKamIjU1FQMDA/jiiy/g7e2Nu+++20bblY2pk5MT7eMXL17E0qVLScvmj3/8I71Lc9rGy5cv4/bbb7eQBbAGB2i1Whw7doyYhTo7O/Hmm2+Cy+VCo9HgkUceQWpqKnXsMH30oaEhKkCKxWJkZGRQBzmHw8GJEycglUoREREBrVaLwcFBSCQSBAcHIz093QKQZO8dfvvtt8jOzkZCQgLpcX344Yf4n//5H/j5+WHDhg2kvcoYkhg4yTq2bW9vh0QiQUhIiMX8ZEWd9vZ2Gy1FltOyBk/a89OYhMjbb7+NP/3pT/jTn/6EgYEBfPPNNxb+FfPxgfE1HB8fj61bt0IoFGL//v3U0W4ymZCWlmbRJW5dLLO27u5umEwm+Pj4wGg0IjAwEJGRkaTtbM9XLygoQEVFBflZixcvxpo1a0jWgNnNmzep8NLf349z587Bw8MDUVFROH36NJydnZGQkEDFxIaGBtx9993QaDQoKSnB5cuX8bvf/Q7l5eX45ptvqEjKjGnuAuPg2fb2djzwwAOYPXs2CgoKUF5ejtmzZ9sUJfR6PWn46XQ6uLq6EjiMjd1kixjDw8OUoygvL0dYWBiWLFlCBWtH+xoAytmwHJxIJIJQKMS+ffsQExND5x+L05k52ve1Wi19rrCwENu2bbPoqLUunrPPsn1bKpVSjsqRmc9FAIiMjITRaLQbDwQEBKChoYEoBIODgxETE2PX35bL5fRc7e3tFJ+x5zLP15kDji9fvmxxBvP5fISFhVk8q7n+XFNTE0ZHR6mLi73/3+z/HfutePVfauaL6Mcff0R/fz+am5vh7++Pvr4+pKWlkT4Q2xDGxsYomLx48SIiIiKwdetW+Pr6Yt++fZDJZIiJiYGrq+uk0ezW93Pq1Cns3bsXIpGIEGrV1dWYM2cOUQj6+flBq9Xi8uXL0Gq1eO6551BfX4+vv/7aAgHFNpSQkBBkZGSgrKwMsbGx8PLywo0bNywSPRKJBAMDA3jllVcAjAeBZ8+excyZM+1uuEz74Msvv4SzszNCQkJoUxkaGqJiHLOEhATExcVBLpdDo9FQ8syRse8WFRVh1qxZ8Pb2pgT7W2+9ha1bt9qgedVqNQoLC8kJYxRNoaGhRGkWHR1tgxyeyOy1ITMKI3vG4Yxzic+bN48QsMC4M5ubm2txeDDEAjB+sDQ0NGDt2rXgcDiIiorCpUuX6LMRERFobW1Fbm4u1Go1Ojo68NlnnwEYD5TXr19vkQBg45eamoqvv/4a9fX11NXn6emJ+Ph4m4PIzc0N7777Lv3ZaDTS7wHj3T979uxBWVkZ+vr6SFfA1dUVW7ZsmVCTpampCSEhISgoKMC8efMo+TsyMmJTOJo/fz6OHj2KsLAwtLW1ITs7mw40uVxOzvhEzqW1sfXFOthGR0fJcQwKCkJbW5vF5xl6Z8WKFTh79iwGBwfh4eFBekgTJa/5fD7i4uKIorGjowMtLS02mkZKpRLl5eV488038fzzz2P//v2oqqpCRUUFdR5yOBx0dnZCJpNZIFWqqqpw9OhRCyFtNh6VlZXYsmWLRdDChLWtkUAajQZvvfUW3njjDfo7uVyODz/80IY2FRh3al544QX09/ejqakJxcXFKCsrw/z5822CMJZEvXjxIhYtWoTt27cDACGKrMeiq6sL77//PubNmwd/f3+iWHGUbGVrLTs720J3pKenB8ePH6c5M3XqVOTm5iIzM5MKenq93iao6+7uRnBwMEwmE4qKitDd3Y2nnnoKnZ2dOHz4MP785z9PmPg1mUwWmjUMSXT27FlCMLEkb0lJCXx8fLBhwwaEhITgvffeg1gsnrB45eTkhL1790Kv10On00EsFqOgoMBuF6UjM0c+1dbW4sKFC3BxcYHRaMTIyAj27NljQ1nJrLa2Fhs2bEBoaCjtHSqVyiLRlp6ejry8PPT29qKmpgZr166lZPDAwIAF0q+wsNBGHzI2NhbR0dEO9UdYUM/j8TA6OgqZTIbp06fj8OHDFsEXo2gAxhMH5mt2dHTU4uxjZ8Jzzz0HHo+H5ORk2vM7OjrsOuwsCWdv7+FyudiwYQMiIiIgFAqxfft2NDQ0QKVSIT09HREREejp6UFJSYnDc2QyxhJVrIAxY8YMoha2Z2x/KCgowJw5cwjRBoyjn+Pj4y3OJ5a4LSkpgUwmg8FgQGRkJDZu3GgzJsxPYgjuuro6oshbsWIFpk2bZpPkZVR6rONZKBSCyx0X6bYeT2D8vFyyZAkuXLiAOXPmYOHChXjppZds3gFLQDBaq8lqV1gnMyQSCY4dO2YRfCmVSvD5fISGhoLD4cDT0xO33367DYqws7OTCl5tbW0oLCzEnDlzsHjxYhw4cACFhYV2Uch8Ph83b96Er68viouLsW7dOrqORqMBl8vFsmXLfhG3P3v+CxcuICUlheaH0WikZKL5+xwdHaV5WVhYSDS5AoEA//u//0uFSHManb6+PqSmpuLy5cvIysqi5CSjKgPG59+3336Lbdu2ITc3F+7u7oR69/LystGT1Gg05KtdunQJ0dHRlOx++umnSUzdkTk5OcHJyYm6coHx5GVbWxv++te/UrLa19cXPj4+CA8PJ81Wc1MoFGhsbIREIkFlZSXNK5ZwsFcImDJlisMCBLPu7m4A44AKqVSKwsJCJCYm4ve//z2qqqpw7NgxJCYm2qybsbEx2ssKCwuRmZlJezIDqgE/r5uwsDA0NTVRTMESftbnn7+/P7RaLXp7e218FZ1OR9cdHh4mpL1YLEZRURGSk5Nxzz33oKSkBEePHsWzzz5rk3gyGo348ccf8dBDD5EGMKOBMUerszEfGBjAhQsXoFQqqRATFhaGa9euoa+vD0lJSTAajYiNjUVpaSlpULEua2B8DbOCFBvDK1euICkpCStWrKC1PTg46JDSqqurCxEREXSdsLAwjI6Oor29HYBlh4d5d1R1dTVaW1tJI25wcBDTpk2DWCyGi4sL+XZlZWXIzs7G2rVrkZubi1OnTjmkMORwODh9+jRWrFiB9PR01NbWEuDJHBhj3vGuVCrx9NNPIygoCG+88QaampqQkZFB78ccnMLoy/r7+3Hx4kXMmTPHQtAdGI9l2HN2dnbiypUrWLBgATZv3oxvvvkGp06dwu7du+m6UqkUx48fx969e+Hi4gKdTueQ4tTX1xf5+fmIjIxEZWUlnnzySRpbnU5nM2eZD8i0npgNDAwgJyfHblGUUWyq1WrIZDL09vaio6MD69evtzj/2O9OmzYN//rXvwCMJ09bWlpw+fJlm2sbDAZ88cUXeOutt+jvmLbp/v37LT7HaKSZ5MBEZxMDdLH3W1BQgOzsbMydOxdz5szBs88+Cz6fD6VSCScnJ6Lqq6urIxCOVCqlvZLNV/Z+cnJykJ6ejri4OFRVVeHatWtYtmwZ5s6da3Nf7e3tqKiogJeXF4RCIQICAuyC8thvnD59GikpKYiIiMDXX3+NkZERuLq6YtOmTZT8njVrlkXR2Noc+YLmNjo6ig8++ADTpk2juGvq1KlYunSpxTm1evVqojw2GAwQi8X4+uuvSZcGGO88fv755+mc1Ov15MuYP59KpYJIJMJXX32F2bNnQ6vVwsXFBWq1Gn//+9/x6quv0ud1Oh39bnBwMI4ePYrHHnvMYQ6E0VJ2dXXBZDKhqqoKzzzzDP0bYwoAxoEg+/fvh5eXF3Q6HVJTUyEQCKgzzhp8xYB1rJv14sWLSE5OxoMPPojOzk4cOHAAqamp8PPzo2KuOSU8GxMGCmAmlUpRUVGBjo4OzJo1C2vXrp10Hmx0dBShoaEWGl3btm3Diy++CAAOk+yOTCQSUayr0+kgEAhoHTFKbWuzzllNZIy2UK1WU76Jz+fb+K6enp4oKyuDXq9HYWEh7rvvPopT1Gq1hW+0dOlSWqOTodGUSCRwd3dHd3c38vLyKN51cnLC2NgYsrKykJqaanE+FRUVYc2aNUhPT4dOp8Mrr7yClJQUOo/Z8ysUCipYl5WVISAgAFu2bIGPjw/p87ExGx4epvN2eHgY9fX12L17NzIyMuDn54ejR4/a3Lt5fFZWVgaTyUSxryNmIGB83qWnpyM3N5eKqhcuXHBIJzuRJSQk4OLFixgYGEBxcTF27dpF61EikVCMaN3FZTKZbEAALOfg6uoKLy8vmveTpUPdsGED3nnnHTg7O8PT0xMzZ84En88nwJN5QUev16OoqAgdHR2Ijo7G/PnzIRQK0draijNnzmDRokUWXWvsnc6dOxcXLlxAeno6AgMD0draCgB2x/r48eOQSCS4evUqUSFqtVoCiJhbbGwsmpqa8PHHH1MXJIufRSKRRV7Q3E9i4He1Wo2qqir09/dj586dFudqUlISenp68Mknn0AkEiExMZHGdmhoaEItvd/s37Pfilf/pWZOLeLm5obs7Gw0NDRQYM0CUmvnraenB35+frh69SpWr15NDo1Op/u3FpI5xVhwcDA0Gg0tUr1eD09PTygUCgsdn8rKSkKfzpgxA8ePH7d4NvNnzcjIwIIFC+i5QkNDKbnM5XIhk8mI75oFqgx5YK8bgsvlYu7cueQ0s81Sr9ejvb2dtCPM74XH49ltO7VnFy9exIULF9Dd3Y0PPvgAQUFB8PHxwZQpUyASieyOtYeHB/bs2UO6HiKRCIWFhXaTsZ2dnTh79ixR7ri7uyM0NNSmVdlkMlGAwd4PMDF6jsvlQqVSkb4Ch8NBYGAg6Wgwc3V1ha+vLy5dugSRSISxsTFqx2boY2a33XYbZs2aRdoXrDOKcbxbH0DmAtlOTk7g8/loaGiAUqlEZ2cnnnnmGcyYMcPCYWEHCaP0YF0h+fn5dF1vb2+sXLmS5ok1YseerVmzBnl5ecjJyUFISAiysrLA4/GI55bNCTaeixcvhl6vR09PD7Zu3Uoo3paWFvj5+dk869GjR+Hl5UWOg6+vL4mdsmdj/x8UFEQJMxcXF5w4cQKtra02zg9738nJyYiIiEB1dTWUSiU2bNhgE8ybG0PGmgvCAuPFI+vuA4VCAU9PTyiVSppXYWFhOHv2LF2LOUtcLhdisRju7u5wdnYmAVtza2hoQFNTE8rKyuDl5YXw8HC4uLggKCgIly9fthBFHx0dxdWrV1FXVwetVovq6mo4OTkhICAAvb29kMvlNs/F4XDQ399P1A6MarWoqAgczrj4Keu44PF4uHnzJlxdXVFRUYFnn30WwPg+6eTkZHfOME2748ePQ6VSYXh4GJGRkXj55ZcdjjfbuxjSjMfjUXKJ7Vm7d+/Ghx9+SNpLDQ0NuPPOOy2COiaoze7rypUryM7Opi7cI0eO3DJ4Yl2DAIgSTiAQwNnZmegYf/rpJ8TGxqKkpARZWVkUHKrVaoe0r+bXNy+6hISEwMvLC2fOnAFgu+9PZPPmzcOyZcsokTI6OmpBP2LPfHx8IBaL0dzcTHQcIyMjFgH4rFmzwOVy0dTUhLVr11IBXyqVws3NjfZiDodjwZvP9CFvhZ7T6XS47bbboNVqkZaWhmPHjsHDw8MmGM3OzsaJEyfwt7/9jbj/mRMtk8ksgkZXV1esW7cOUVFR4PF4tL4VCgV0Oh2h+s3tVh0sDGXK7qurqwtOTk50vgQGBmJsbAzNzc10Vv4aY+Ok0+luyfXe2tqK1tZWXLlyBS4uLuDz+bReqqurbfZAk8mEI0eOIDMzE2vWrIFWq0V+fj4+//xzG8Q8M7anLFmyBJGRkaiursYPP/yA9evX2+ybXl5emD17Ng4cOID09HSMjIygvr7e7nibTCZERkZCq9UiKCgINTU1CA8Px+DgoA1owvxsnizK3Wg0ks6fs7Mzjc9PP/1kk4BnQKKkpCR899134PF4Fp1ZLGHLEqHXrl1DYGAg5s2bB09Pzwlp0jZt2oSCggJ0dnbC19cXc+bMAZ/Pp7NSp9Nh2rRpCAwMnDS3P9sXLl68SAle5tN9+eWXeOSRRyw6b5nuTXJyMoqKivDQQw/ReWguZs3GddOmTcjLy8O//vUvoosyL26zNW0ymQjg4OTkRDp3DGjk5OSEJ554wmKsxWIxwsLCUFRUhAceeMDCF3Xkb7P7SklJQUtLC/7yl7+Q5mJsbCyeeeYZeHp6YmRkBDKZDBKJhNaFr6+vzT4cGxtLfkdmZiYkEgnGxsYIpOKISYH5z+YIXjYfOZxxrT123igUCrS3t1MHrZeXFxUirff1hIQE5OXlITo6Gs3Nzdi8eTON9+joqE2SdfXq1bhy5QoMBgMKCwtRVlaGxf+P1oS1MYo8c/9FLBbj9ddfxxtvvAGTyWRRJJVKpeju7saDDz5I9+2IzlapVFpQjXO5XGRlZeH06dM2n2V0ys3NzXBxccGpU6eg0WioE8acsmr58uXg8/loa2vD/PnzqUtLLpeTT2NuKpUKISEhaGlpId9SoVDYxCZszKdOnYqcnBwqhhiNRjQ3N08IghsdHcW0adOwaNEihIaGQq1WIysrC/Hx8SgqKqL31dbWhrGxMUrec7ncW1J/5uXl4fbbb0d7ezs+/PBDJCUlobq6Gk899RT5IOwdMOYC9q4NBoPD2PbChQvYvXs3NBoNjh49imnTpuHMmTPw8PAg3R3gZyofAEQnysbcw8PDAi0NjK/jBQsWTOg3M9u6dSvy8/PR1dWFzMxM2i8GBwchEAjsFqtZ8thgMFC8FRwcDDc3NxsaItahYN0JkJubSz6gtZkDILhcLqZPn46Ojg7y9TQaDS5cuICqqirI5XKcOXMGAoEA/v7+FhonrGjGuqUEAgFCQ0OpMBUVFYXw8HCbdcn23OrqanA4HNy8eZO6yczjSS8vL6xfvx7Hjh2Dk5MT5s2bR/4W03Flz2P+7isqKrB27Vqi8lq7di1OnjyJuLg40j1kHYuM/pt1OXV0dGD+/Pn4P//n/9jV3RsdHUV4eDhpvv3P//wP3n//fYqFOBwOvvzyS2zZsoXiTD8/P3h5ecHb25vouCYycw1JpjGpUChs1j2Hw4FUKqV5xOPxEBQURF3lDBySlJQEZ2dnAifxeDybe9DpdKiqqkJlZSV0Oh1yc3NhNBrh5uZmsa8za2hosJCT6O/vR2VlJaKjo+Hu7m7jdwuFQmRnZ+OHH34Aj8fDzJkzab/p7++n67O1xehdY2Nj6V47OzuRmppqsx+PjIzQe1IoFGhqaqL9mwHDgPH5euXKFXR2dmLNmjVQq9Voa2uDt7c3pk6dalMU27hxI2bPno2enh4olUrShWWdKI7OSQ6HA5VKhd7eXnz11VdITU2Fs7MzSUQAlvkx6/lrz8fj8/kUw7KxMmfOscf2w2JspVJJcZtAILB7TgoEAqxevRpcLhfp6el4+eWXIRQKbYBjO3fuxNmzZ5GTk4OMjAykpqYSvbL1vDLf2xh4diLf1byTLSAggHQTR0dHIZVK7T6jRqOBl5cXFd+MRqNdpgt3d3fU1dXB19cXP/74I9avX0/jYH5WsnvU6XS4efMmrl27BpVKRV3FrMBmbZmZmRgZGcEHH3xAnZ9sLMRisQ3Ilr13FxcXrFu3Dl988QVcXFzw4osvYu7cuTR/f4mtWrUKrq6u6O7uxpo1a+gMHh4ehpubGxXkrN8Bh8PB0NAQzRHWMcTolc1pC83f40TvMisrC66urpBKpZgxYwYBStvb2226Tn/44Qf09fWBz+fj+vXrGBsbw40bN9De3o7ly5eT5Ia13X777Th9+jROnDgBhUKBqKgoPProozbxk8FgQFFREV544QW0tLTg9ddfx48//mhXGxAY36+XLVuGkpISTJs2je6XgeusgQlGoxFRdvTqjxw5YlMQDwkJweLFi1FeXo7ExETKYTEADWsm+aWdzL/Zre234tV/uTEBXqVSSagJuVwOmUyGefPmWRyUq1evRkVFBdHVZGRkgM/n20Xm/FJjv5OZmUl8sSyodnd3h4eHB5RKJaKiovD+++/TQcPoIrq7u214WZnTWVRUBIPBQAhAAMTLGh4eTihyFrQ4OTlhaGgIY2NjKCkpgVqtRmRkpA1KXCAQWHQXAeMOgjnFwK/dVDIyMhAUFIRjx44hOjoacrkczc3NqKiowNKlS+0illgikpmnpyfkcjkqKystPieXy3HkyBHExsbi1KlTWLhwIQoLCxEQEIDZs2dbvHMOx1JM9lbIHPbdsrIySKVSouOSy+Wor68nCi1gPGG7ePFiHD9+HB4eHti2bRt4PB40Gg1pQDBzc3ObkKrOkbW0tOCxxx5zqEPAUMQczrjW1NWrV+Hj40OHZ2Vlpd2g3tnZeVL6GsDPAtmDg4OIjY2lMRwaGsL69evJ4WNjzhwUa4uOjsYTTzxh4Yzr9Xo0NjZCoVBQIDI0NAQvLy+LFn32jFOmTCFtmOXLl6O4uBjz5s2zKFqq1Wq8/fbbhCiMiYkhZKsjLS3AUu+Mcbu7ubnByckJMpnMBvnI4XCoWBkTE4P33nsPwM+aKGyc4uPj0dLSgu+++w5xcXEQi8Xo6+ujAgIzxv/MUPhisZgEspl+BTMnJyf4+vrSmjl//jxUKhVUKhV8fX2J2tLamEPi5uYGvV6PzMxM7Ny5kxxPhmDcsmULcnJywOVyMXv2bEpY9fX1WdCVsn3K29sbe/bscSg8P5Hl5+dDq9XSnBwYGMDg4CA8PT2hVqtRXFyMxx57DFVVVQDGEyTWDpvRaER8fDwOHjwIoVAImUxGwYFIJJqQQoB9n8vl4scff0R5eTk8PDzA5/MhlUphNBqxfft2zJ49G3l5efjqq68gEAiQkZEBgUBA78gR2oyNk0QiQUtLC/z9/an4Wl1dDZlMZvG5yRifz0dhYSFp5vj7+9vVwwB+nodLly7FlStX0NPTg46ODuTn5yMoKMiiW4zLHdevS0tLs7gXoVCIu+++m9YPh8P5VfqQRqMRs2fPJi3FnJwccDgcmy7BsLAwrF+/Hp2dnYiJiaE9pqOjAykpKRZFNAA2HP7AeFLEnALIfO83GAz45ptvSDvHUXBi3v1cX19PVHACgQB1dXW/qGvO2v7yl7+Aw+EgKCiIuugiIiJISN16/Hg8HpRKJVxdXdHU1IS6ujrSQAwKCrIphigUCsjlcosxuOeee2y6jMzt5s2bWLhwIe2nK1euJNo1a3NxccGdd96JhoYG3LhxA87Ozti1a5ddKlSj0Ui0MRs2bMC7774LnU6Hu+66y2bcRSIRNBoN0X+KxWL4+PhMCC5SqVTIy8uDq6sr7T+M9hH4eW15enpixYoV4PP5WLlyJb7//nt4e3vj0UcfBfDzHElMTERZWRnUajVKS0uxbt06SiZIJBILIIG5xcfHU2EnNTWVzgyWQAoICKA5M1luf3ZP5rpbLJHDuuDN7Xe/+x1yc3PR1dWFtLQ0pKSkUMKFISbNLSoqCsuWLUNvby+SkpLIX2htbcX8+fMpicjlcpGamkr+JKMHMhqN1EFmbqyTg8/nIzw8HCkpKVQYZBRZt7I77rgDK1euJC0+f39/GtPJosIZ5e/ixYtRUlICf39/Eqd2ZGw/mAjNHRYWBn9/f7zwwgvUbc8KyI46PoHxwvwXX3yB2tpai477+vp6uLu7W/goHA4H06dPh7e3N8LDw6HVavHQQw/ZJA6USiVOnTqF0tJSKBQKfPLJJ6TVNTo6Sskkk8mEqKgouLm54bXXXsPY2BgiIiLovru7ux36SC4uLli4cCHee+89TJs2DW5ubujr66N7MQdSBQQE4LbbbqNiRFxcHKRSKbRaLTZu3Ggxp5ydnbFixQrI5XKLuECv12PHjh1UmGXrev78+aitrUV5eTmmTJmC8vJyaDQam045tp6mT59O1Eis4JqcnEydk+bvl+0Tx48fx759++jfXF1dKVZKSkpCZ2cn0RInJibSbzsC5jFTKBRwdnaGyWRCXl4e7r//fsyaNQtPP/003e/GjRtx4sQJnD17FiqVCrNmzYKrqyuh5B0Vr1g33ZkzZ5Ceno5169bhpZdesvHHkpOTcfr0aRw8eBAtLS2YNWuWBdKavRv2PoeHh1FeXk6AE9ZR7+vra7M2oqKikJ2dDbVabTEvVCqVXco7Nt7Xrl2DSCSCh4cHXF1doVQqUVlZaUOjzzp7VSoVvL294eLiQrq31vsPu/+6ujqIRCI6QwwGA0pLS8lfYPq9rKAtEokgl8uhUqkgFAqJ+pSZRCIBMB7PuLq6oq2tDaWlpURFet9991kUXoRCIW6//Xbk5eVRjoCNN8sPMJszZw7lIVgSU6PRQKPR0Dlu3SXI5/PR09ODvLw8LFu2DLNmzbLpOGa/FRAQgMTERAwODiI7Oxs5OTm0j5q/S/Nz8Pr162hubiZ2BKlUarFOExIS4OLiguHhYfT39xOlslarhUKhwHvvvTchPdhHlnAAACAASURBVBQrmPb29iI2NtZhERoY7yhg4Fym1cdih3/+85/w8vLC6OgoPv74Y2RmZsLT0xOurq5wd3e32DN5PB5mzJhBlHUMoMa6Aaw7Jz/99FO7chI1NTV25SS4XC4yMjLg6uoKvV5PrDZjY2MYHh62eJd8Pt8uJd/06dPtJrIDAgIwdepUvPvuu9Dr9QgODqYi/sDAAMUAjAbQ1dUVJ06cINmCoaEhpKSkYOfOnRa+g6+vL3x9fZGSkgKRSITq6moUFBTg448/hq+vL1555RWHgC8+n4/IyEi0tLSgpaUFIyMjUCgUCAwMxN69ezFz5kzcf//9k+6MWrJkCY4cOYIvvvgCs2fPpiIoi5esfX29Xo/jx48Twwo7v52dnW1oR4Gf40WmD810+qyZM/z9/bF27VpiZWL3L5VKsWnTJoc5nck8Z0FBAQYGBkgbjuWI/P39ERoaagMyYtctLCyEh4cHxbk3btzAwMAAAJCu5V133YWcnBycPHkSiYmJyMjIoNwUi9fZtadOnYp58+YhLy8PRqMRS5YsoT1pcHDQbu7J19cXS5cuRUNDAyIiIqgwy3SyzDUtgXH/98iRI8jIyEBaWtqvplo3N4FAgKVLl0KpVNoAfnbt2mW3+AeMv/tz584R+I/H46G7uxtGoxHOzs4W4z3ZXAaPx7Mp8nC5XKSlpSEtLc3i7+vq6nDvvfdSTuW+++7DqlWr7DLaWF9v+fLluP3222mN24sZlEolXFxc4O3tTRS/c+bMwauvvko06NYWGhpqc85Z55FYrpHLHdcmZZqCQqEQHh4eGBoasstWEBMTY8HYAoz77lu3bqU//1a8+s/bb8Wr/1Izd674fD6EQiHq6+vx2WefYXBw0OZwA8bRAs7OzhCJRLjjjjvo4GltbcXy5csnTGzfyswLZF999RX8/Pzwt7/9DSEhIdizZw/Rk2zatAlXrlyB0WjE0qVLweWOi5b39/fbHJzsmklJSTh69ChqamqQkJCAM2fOoL293WJjiY2Nxc6dO6FSqaBUKuHp6YnQ0FC0tLRgeHgYAoHALsURQ0SwTdqaL/jXmoeHB5KSkhAREXFL5JU5MqympgZTpkwhQdarV6/aBIPDw8MwGAzIzs5GY2Mj7r//fqxcuRIFBQX0GXPKNoVCgaSkJAwPD6Ourg4hISGIjY2dMFnJriGVStHf3w9nZ2fs2bPHBq3JeLDNTSAQYNWqVZN21OwZ+25oaCjRAri5uREVpXnSlN0zO6jkcjn6+/thMpmwYMECC3HOX2Mmkwmenp4279EeJSMzex1u9hxftVqNwMBA3HvvvZgyZQrUajVKSkqgUCjA5XLx6aef4tFHH7Vom09LS4OPjw8SEhKQkJCA0tJSiMViuhdGwaXVatHY2IgjR44gLCwMSqWSCkHm1CDmz8nhcFBcXIzCwkIqmjEUPkN7snsJDg7Ghg0bAAD33nsvCgoK4ObmRuPNeK/d3d2xefNmlJWVobW1FZ6enti5c6eNTlV0dDQiIyMRHByMqVOngsvlQiQSkcCuuTk5OSE1NRUJCQlQqVQ2DqZ1sYbdM0u0MAofADZoGQ6HQ4lXnU5HjqhOp8Pw8LANPzxLSFZVVaGqqgqpqalYuXIlGhsbiU5qIvP396fOBK1Wi7CwMBKa7enpQWlpKVauXOkwYQyMJ5eys7Nx4cIFKBQKbN++nfi029rabklLYN6an5iYCK1WC7VaDaPRCH9/f4SFhYHH42HDhg1EecTmc19fH9auXXtLcdfe3l58++23RA/F4XAwY8YM/O53v6Nxn4wZjUZ8/fXXUCqVVLQfGhoCn8/HV199ZffzUqkU4eHhWLFiBQIDAzE0NIRVq1YhJSXFIdLePBlp72z8NfqQMpkMly9fxvbt2+Hi4oLNmzdDKpWipqbGhoYtMjLSAjEOwC7iy/x+mZkjPe3twwyFav5Ze8beSXJyMoaGhlBeXo7r16+jq6sLc+bMsVkLv8SeeeYZqNVqyOVyzJ8/HwMDA2hsbMTQ0JDd8WPP3traiscff5ySdqwz155FR0fj/PnzSEhIgKurK3766Se7iST2nDExMWhsbERgYCB8fX3B5/MhFottAjBmg4ODcHd3x6pVq+hsAmwLsRqNBt3d3fQMf//73wHAoijG3hVDQ0dERODSpUs4duwY4uPj8fvf/96hth+Px8Ps2bOpwMfoSRjyn92LyWQifyIkJAR79+7F0NAQdDqdxfUWLFhAughZWVkE6JFIJOByuRMWTuwFa3FxcTY6QpP1D9hYzp07Fzk5OcjKyoK3tzfpA1mDrphuy8jICJ0jwPhY33HHHXaLRrGxsTZFR3v3DPxMl2tenFMqlSgpKUF0dDTdLytSy+VypKamgssd11Dp6Oiw0Fl0ZDqdDt3d3RgcHCT2ArFYjJiYmFv6lNY2MDCAEydOoLe3F8B4h2lxcTFqa2upcGnPrPdk884xb29v3HnnnaipqYGTkxMlKFUqFUZHRy10jMzN39/fbqIiJiYGjz32GP3ZZDKhvr4efD4fCQkJFgWSq1evWgCpWPdpcHAw0eQNDg7ip59+goeHByXwOBwO/P39sXnzZlRUVEAoFNK5qlAoLFDX1mYwGJCYmAiDwUBaWuHh4YSaNp/PVVVV8PX1JRqpgYEBoqhmVKnW42yt4eeI5SEjIwOXLl1CQkICiouLwefzcc8999hoxbH95MiRI1i5ciUyMzPR39+PkJAQh4VT9ts+Pj7IyclBUlISAU2cnZ3h5OSEqKgo3Hbbbbh69SqysrIo1mS6thN1KLFk4eHDhyGTyZCSkoKenh6LTozExETqUIuPjyc/raWlBTNmzLDx9cxj4cLCQtTV1eHxxx8HYEnTzWzatGkYHR3FtWvXMHfuXAJRsa4Xduay67q5uWH69OkQi8U4cuQINBoNBgYGsHz5cqJYNjfrvZHL5drsh9bjPTY2BrVaDYVCgbGxMQgEAtxzzz2YNm0afZbNjerqapSUlMDFxQVcLpe6d627sdi1+/r6UFdXBw6HQwWqpUuXUoewwWBAUFAQsrOziY6TUSOax57set3d3Zg/fz5pWAHjTCNeXl5E12hOYcsAYNHR0TAYDDQ+jEaR+X+MPth6/ri4uFiA86z3pNtuuw2FhYWQyWRIT08nVg3ruHlkZAQRERFQqVTo6+sDML6XaLVaG9Ans3Xr1iEnJwdLlixBcnIylEoloqOjLd4xG8ddu3bhlxhbn2VlZaisrERhYSH27NmD2267DZ9++inS0tIwa9Ysi/tKT08nTWedToeEhATExsbCzc0NGRkZ0Gg0JMvQ2tpKc8rb29tib2U+wpIlS7BixQoA42e7k5MTPD09bfYnV1fXXywnwePxbHIDzs7Odt+ldR7GeozMzcPDg/IdLi4utP8olUr09PTQOdTc3IyVK1dizpw52Lt3L7Zs2UIsAS+++CLa29vpjNLr9fjuu++oK5dpcLIEdUhIiN34nd2/v78/URPqdDpiztBoNESHCYxrehkMBgIFM4Cou7u7hQ/r6+uL5cuXIz8/H7m5ueDxeOjt7SUQnXUeRiqVori4GA899BC0Wi0Vsx35WK2trWhqasKOHTsoX1BTU4MzZ87YAG/9/f1tCiGOYhBgPMa5du0apkyZghkzZkCv19ulFuXz+eDz+ZDJZOjv74dOp6MuUblcjl27dtnElFu2bIFEIoFKpYJarcbcuXOJSpn5vMC4b7J69WpIJBILvXeRSIR169ZZFNcFAgEWLVqEyMhIeHt707krl8sRFxfnsAgUGBhosx6CgoIsur7ZM3t5eSEmJgYNDQ3o6upCbGws4uPj4efn5zB2mYxxOBxi7mDv+lbsUEajEeHh4eBwOBgdHYVOpyOQF4fDwSeffILt27fj0qVLUCqVmDJlChV2PTw87AIWzfXWWIcv+y1rYCSL/RkdNgNis887ilcvXbqEzs5OyvMZjUYEBATYgEIMBgMyMjKgVquRmJiII0eO3LIj3JxGfzJxSWVlJZqbm8Hj8cDhcNDb22sDhLUem1t1r/1m/1njmG4F2f7N/mtMKpXi2rVrSExMnDQlC/Dzwv0lnLzmxpIcbm5udlHHtzKmPcTn8x1uMDdv3kR5eTlGRkaoCPbfzheq1WpRWlqKsrIyBAYGUgDIKHisraamhnSiGOVTZmYmIUHYBlhbW4tLly5h27Zt+Ne//oV7770X7e3tKC0txXPPPUdJTC6XixMnTgAYRzMeO3YMV65cQVBQEO666y6HARUzc+oYRxu6vYSpIzMajRgYGMCUKVMmvYl/8803aG1txZQpU4gOkMPhYPv27TZ0SOzPrGjy7xTPHN3/Lz2AHHWTmNN+HjhwAK+99hr9W09PDw4fPoyHH34Yb7zxBl566SV0d3ejv78f3377LVauXIm0tDSYTCYEBwfjtddew8aNG+0K5/b19RE/+S+10dFRqNVqcDgcCAQCWm/19fW4fv06goODSWiUiYubJ2+PHDmCpKQkJCUlEU2No6SJWq3G999/j/Xr18Pb2xtjY2M4f/48RkdHERISgszMTIvvFhcXQ6lUEg97ZWUliouLoVAosGzZMpv1Zb52GhsbUVNTQ8mBoqIiu0mRyZg5775YLIZYLEZ4eDi2bNlCOkaO0D7mptVqwePxbLpPu7q68MknnxCnv4eHB7y8vODu7j6p/dpgMEChUIDH4016v9RoNA51khzN/Vt1TdlzSq0pTSdrMpkMr732Gl5++WW89NJL2LdvH65du4bOzk4SWjW3kydPIiYmBomJiRb30NTUBF9f31+s7/hrTKFQoKWlBaWlpRgcHMSDDz4IrVaLkJAQlJeXo6amBnv37rX4jqOAwNFYO3L87ZlEIsGbb76J2NhYSlC6u7sTqtyRMfQq6wD9/9qMRiP27dtnoY05kTU1NeG7776DUCgkFO4DDzzgsAik0WjwxRdfQCQSgc/no729HRs3bsSyZcssEqxcLheNjY0oLS1FYWEhJQoMBgN27dpFCQCmrVBeXo7z589j//79UCgU8PDwwI0bN3DmzBnSgmDXff/995GVlYW4uDh88803REnk5eVFNJXmZj4fGNCEJWBYYCyVSvHDDz+gvb0dQUFBWLx4MZydnVFVVYWamhqkpqZix44ddgWmzfcZpVJJXbkT+QT2ElH/CTt16hQqKiqgVquRnJyMu+666z8iemzu6zg64+VyOa5evYqKigpIpVJC4gcGBuLmzZu4efMmnn766V+0Du0Z+z57X42NjUhMTERnZyfc3d3x2GOPTXrPMu+kr6urwx133IEDBw7gqaeeQm1tLc6fP4+nnnrK4fdPnz6NVatWgcfjEYvB/Pnzf1UXvfk93WqsJRIJzp49C4lEAjc3N8TFxSEsLAw5OTlobGzEkiVLbDTegHFgV2dnJ6ZPn05+C4BJdUTfal+trKxEf3//pAr2L7/8MrKzs5GSkgKZTIbXX3+dKILnz5+PO++8c1Kdd46MdfPweDwIhUK71OjseT766COsXr3aBggx0bU/++wzNDU1ISoqivYQPp+P3//+97/6npmp1Wqi9fT396e1s27dun977dTW1iIkJAT+/v6QSCSoqKjAqlWrJuWzs6TYZBNY/yn7JR3nwPg+xAo0jDLOy8vLbtHBkd9l/nuFhYUYHBwk5HlxcTGuXLkCrVaL9PR0ohdj1zp69Cj6+/tx1113wdPTEyaTCR999BEWLlyI3t5eCAQCi27nf/d5J2N9fX2U85BKpRZFDGYNDQ1wd3cHh8PBuXPnqItt1apV1IlqPVbfffedTefKzZs3ER8fbwEIYcXWxsZGGI1GuLi4QCgUwtvb26IAaW7s9/bv34/77rsPFy5cQHx8PLKysvD2229jwYIFFtpuzEZHR+Hs7PxvzdFLly5hcHCQdHzz8vJw+vRpKJVKzJ8/Hzt37pxQj3GyZp4fmEyX9X9ybrz88st46qmn4OzsjNdeew179+6lc+uVV17Bzp07CdTH4k/WeeLn54fQ0FBERkZOOA5lZWVQqVRYtGgReDwempubiQotMzOTktnsuQ4dOoTa2lqEh4eDy+ViYGAA3t7eCA0Nxdq1a6kwYD4OAwMDUCqV8Pf3d8h00Nvbi9OnT+Phhx+ecEwYbX55eTmBSjkcDqKjo3Hy5Emo1WqbIqyj/KC9dyUWi+mMZnO7tLQUbW1tVKRmxnxjvV4PV1dXqNVqSKVS6PV6jI2NITY29hedkVqt9t86U3+pmfsxwOTAWBKJBJcvX0ZNTQ08PT0xb948pKWlWbDr/Br7Nbkpdnaw7nBg/JkaGxsxdepU5Ofno7GxkQCaarUaYrEY//jHP/6tmPnPf/4zSUI4OzujtLQUy5cvJ7YXc61CtvfV1tbis88+w4MPPggejwetVovR0VEIhcIJwTJsXbu5uWH58uW/GPTlyORyOUwmE90H0/r6dxpAfrP/rP3WefVfbqxTQyaTET+vTqdzGKzZqwJzOBPrX9zKuru7cf78eezevRvAzwkPuVyO3NxchIWF2S3WsPtwlFh95513MDIyAh8fH0RGRqKsrAxCoRA7duwg0WDz+7ZHg3KrDX1wcBAczrimExNf9/f3/7eDc5Z4zsnJwdKlS2E0GonakfGYmzulRqPRbheT9bMAQEREBLKzs+Hj44PMzEzilbbXmdHd3Y2FCxdCJBJBIpHg1VdfxcmTJ9HY2GgjcmluDQ0NuH79Onp6euDs7EztxQ888IBNG/dkTa1W4/jx4/jDH/4wqc+PjY2Bx+Ph7rvvJuFHppthTXXC5XLR39+Puro6NDQ0ABhHeel0Oqxbt+6WhbrJ2C95VplMBpVKhdDQUBpjtvZYAQ4YR8lERUXhs88+ozb+xsZGBAcHQy6XU2JudHQUXV1dkEqlVIBhGmRyudwhOqirq4uSD5OltDMYDJBIJHTfHh4eFuusqakJp06dgouLCwIDA8HlcimgViqV2LFjBzZs2IDW1lYqqP3www9Ys2YNZs6c+X/Ze/O4KK+zffximBlgGGDYkV02WRQ3QAVURNGIcV+iiTaJaX2bpEnbJG9i3n7at/mYtE2TtE3TbNUak1Sj0RjjziJBBFT2fWfYZmCAYYbZh1l/f/A7J/MwA6LJ+/30j9x/JTjzPGfOc55z7uW6r8thomVsbAytra04cOAA9Ho9SkpKcO3aNaxZswY3btyARqOhhSoAaG1tpagskUiEq1evYu7cucjOzsbVq1fh5ubG6JYg7+TVq1exdu1aNDQ00GeQn5+PwMBA+Pr6MhxIW37yez37np4e5OTkoL+/n3ZyGQyGe6KgjEYjGhsbUVpaCqlUSlv5/f398dOf/hROTpM6Uc3NzVRXbnBwEEuWLLFrc7f9rcB3lKH3Q+1WV1eHixcvorOzE8Ak6tjNzQ1HjhyhBXRHBad7Oc0sFgs6nQ49PT0YHByE1WqFu7s7nJwmKZWm8vtP97ucnCa1Vvh8PvR6PUWg+vr64tKlS3bFK4PBgNLSUqxbt86u+OPs7IzPPvsML730EuM7arUaly5dwr59+x4oKHBkhFpRJBJhYmKCBopGoxEKhcKhbtR0952uGM5isdDV1QWFQoGFCxfS/cZRQMdisRAbGwu5XE6DbZVKhfDwcBw4cMDuXBCLxaiurqZUsoRrPjs7+wcLCGZjBDl+/fp1xMfHU1oc2wSDVqtFX18fBAIB4uPj8bvf/Y7qyt2rgOvq6opDhw5BKBTCbDYzkrdTraCgAJmZmXB1dUV8fDxiYmLw5ZdfMtB3Go0Gd+/eRVlZGbRaLS5fvky7aLq6uhxSNfv4+KC1tRWlpaWIjY2Fn58fpFKpQ7SrLWVudXU1GhoaqO6jUqnE2rVr8fDDDyM/Px9msxl79uyBTCZDUVER1U57/vnnaXfD1H2OzWYz1sJsCuA/ZOJXrVajt7cX8fHxaGlpwapVq5Cbm0s1TWdKghEk5WySZrN5x9lsNsLDw1FfXw8Oh4Ph4WHI5XLU1tbCYDAwOoGIOQL3zDZJUV5ejjfffBN/+MMfsGfPHvD5fHz88cf3VRQk9zIajeDxeGhoaKBnklgsnrFQrVKpUFhYiM2bN6O5uRmnTp3CggUL0NraygDD3G+xcjZz3d7ejr6+Pjz22GPQ6XS4du0avvnmG2RkZODZZ5+1eyfJGhUKhSgrK0NVVRXYbDYtKmdlZdklkc1mM4DvqHFmWhsAaKfnbJJkGo2GAvlu3LiBOXPmUGT+4cOHsX79eobPptVq0dXVheTkZPpbLBYL1ea0tRs3bqCrq4smnVisSX1XkoieahKJBB988AGWLl1KtXf5fD7mzp077W/etGkTduzYQX2OiYkJRqLOlvJzNmvZNsHf2NiI8PBwjI6OQqvVIjg4mHY4Tn1Hpr4r0707RqMRt27dQnh4OPVDfX19GT6jo/HYnu/TdX2UlJSgpaUFfn5+cHNzo0wnSUlJDv07kUgEvV6PmJiYWb3rTk5OEAqFqKmpwcDAADgcDj3PnnjiCTtf2dPTEyMjI3Bzc4Ovr++Ma5GwFzQ1NWFwcBBsNhs8Hg8WiwUbNmyAm5sb+vv76f16e3tx69YtREREIDMzE6dPnwafz2f4Jzk5Obh69SouXLgAPz8/qpVChO+nK9bMltWEJFW5XO6064CYQqHApUuXEBISgr6+PqoVPFW7BwDtAmGz2di1axeamppotyaZK9uxEkaYvLw8bNiwgYJRL126hLfeeot+lnQRfP3111Cr1ejs7ERCQgLq6uqQkZEx7XwQc3FxwcTEBIaGhqj2mlartaNNm5iYQGVlJQoKCiCTycBisShdHWHnILqbra2tMJlMVMMmMTGRcT6JxWLqe7S0tFD98czMTLz//vsoKSmx0z1+EJsNoJXFYqG+vh4ajQbp6ek0TiWaT9P5lyaTye69tV0nzc3N+P3vf4+wsDDU19fj2rVrCA8Px5w5czA6Omqn17R79+77Bu0RXSU2m42xsTGcO3cObDYbEREROHv2LHbv3s3wB1UqFfbs2UOBBBUVFZDJZACA48eP49lnn6UFNDI30wGtbI2AR3/zm99gwYIFEAgEEAgEiIiIYFCZubi4UEYOuVyO48ePU/aDyMhIuwITMH1+0NG+LBQKodPp8Mtf/pKyYLi6utKOb1sjOSWtVouTJ0/SZ2AymaDRaBzua45yfGSNTbcPzjbvYQv6no3dT1xIANW+vr7YsWMHduzYgTt37uDy5cs4evQofv7zn2PZsmX3XcDSarUYHBxkMATc6xpqtRo1NTW4c+cO1bezWCxISEjA3r17aef5qlWrpj0/bY1Qcbq7uzO0uzkcDtUHt53TgwcPYnx8HGq1GhqNBjk5ORgbG8Pg4CAsFgsjV2zbTZaRkTFtVzwweXZVVFRAIBDQM9rHxwdbt26Fs7PzPWVCRCIRpeVWKpUwm80QCAQO59LT0xO9vb3g8XiU9nImu3jxIgW7EZNIJLN6t3+0B7Mfi1f/oUY2qM8++wzApPPe1NQElUqF4eFh/OUvf3FYHZ9uw/0+Vf/h4WG4uLggMDCQOocWiwWenp6IjIxEeXk50tPT7RJiU5FLU23Tpk0YHR2FWCyGXC5HWloa5HI5zp07RwsxtolZUiCYze+w1XiJiIhAQEAA8vLyUFZWhgULFmDXrl0P3NlF7m8wGBAdHT2tE2g7FwSF09DQAIlEAjc3N3oAZGRkMPR+iGMCALm5uUhKSqICseRa5CAmYrMjIyNYu3YtXF1dIRKJkJGRMe34tVotTp06hZUrV+LOnTvYt28f8vLy7KgGSZLeUeDnyIxGIywWCxQKBTw8PO7pJBAe8HtRnpFnfubMGcydOxdDQ0NYuXIlRCIRtFrtD9ahJxKJUFtbi+DgYEpPYdstAzCTKDU1NXjyySfp3JSVlUEikWDXrl30c0RPq7i4GLW1tZDL5UhKSsK2bdsgkUgogjEuLg5RUVHg8XhYvHgxXFxcIJfLweFwEBQUxHDciOYdoTGzRR9PTeY5shs3buDmzZuUI358fByBgYE4cuQIeDweMjMz4ePjA71ej4CAAERFRdEg3mQyMSgTbQM3UkB05AiTIjUwWchqbGzEY489hszMTHR0dODMmTN46KGH6LwpFApK13Hnzh0EBwdj48aN8PPzQ0lJiZ14NfnNY2NjSE1NRVFREd0fLRYLTeLNVJh1tLeQ/4+KikJXVxeqqqqQnp5OO1SIIOdUs6X1vHLlCpYvX47y8nJs3boVly5dooW5sLAwvPDCCxCJRBgcHIRaraYaUdNd8/sUWj799FP87ne/w5/+9Ce8/PLLKCgowODgIA3qZvuu2xp5Zvn5+ejr60NjYyPmzZuHkZERmEwmmgi9195tW/DNyMgAl8tFRkYGzp49C71e77CASwJgonFmu/YCAwMdahmpVCr09vYC+OES8QKBAKtWrYKPjw8MBgMWLFhAf/9MYAm9Xk+Fo+Pj46elyXNyckJeXh5GR0dRX1+P+Ph4WCwW3Lp1C+vWrbML7Ly9vfHkk09Cp9NBrVZTNNtU8WPbvTU8PBy3bt3C6tWr0d7eDgDIzs7+QeZntmY2m+Hu7o4bN26goaGBot/8/f0p6rSqqgo9PT3Ytm0bAFCO+8HBQRQUFGDx4sUOC0HAJKq6tLQU4+PjsFgsiI6OxubNm6elfPXx8YFaraZnmk6nY4jQu7u7Izk5GRqNBmNjY+ByuTCZTBgaGsLcuXMZgBMy5xs2bEBBQQHYbDZNOBkMBofrmzyf8vJyAJPAFjc3NyQmJqKwsJD+TqlUipUrV1JK15qaGixfvtxhJ9dUu993QCqVYnx8HDExMdDr9RgdHZ2WbuReRhIrExMTKC0tZXQAmM1mREREONSXfBBAlkwmQ21tLaKjoxEZGWl3vvN4PCQkJFCtq+kSXVP9Okdjm8lsqUpJAYNQDMnl8llrddpeKyEhgYJCvL29UVhYiObm5hnfX6VSSUECxcXFeP755xEZGYkjR47Q32p7D1twzr3M+wBRBwAAIABJREFUYrHAYrFM+4zGx8cZWpOjo6Pw9vZ2qN9hO4a5c+fCzc2N0t4KhUKGVqstkGi2VOHkHevt7UV+fj56e3sRGxtLqb3j4uLs1rbJZIJCoYC7uztu3bqFRx99lJ4/ttSdxCYmJlBSUkJ10cgcXLlyBQcOHKBjkMvlOH/+PNVCNRgMdoUlYuT3bNy4ES0tLZDJZBCLxdBqtZiYmMD//u//OjzLWSwWnJ2dUVFRgeDgYCxcuNAudmOxWNDr9bNei2Qser0e3d3d6OnpoZRaUqkU69evx+bNmxnvtl6vt5un6Z6RRqPBtWvXYDabqfap0WhEVFQU/vjHPzocz726vGwTZ4GBgTAYDBgeHkZ7ezvkcjleeuklRvGKXK+uro6Ccmbji5lMJnzyySfIyMiAUCjEI488gsLCQoSHhzt8P0pLS1FaWora2lraJebk5IS///3vDotpx48fR2hoKEpKSrBhwwaUlJQgNDSU0ZVLfGlCxbphwwaaEJ9Kqy0QCLBv3z5UVlZCLBZj2bJllBbVUfKb2Gz90ry8PCxduhQRERGMQkRQUJDdGWgymShts1qtxsjICNXTJXSofX196O3tRWpqKng8HqqqqjAxMUG1V6cbK5fLxdNPP41jx46hsbER3d3daG1txR/+8Af6OVvwCAA8//zz+OCDD/Dyyy+jtrYW9fX19/y96enpaGxshFgshkKhwJkzZ8Dj8ewSmx0dHSgvL8fGjRtx69YtPPLII1RTm4yjuroabW1tFOQZGRmJyspKuzhELpfTAkptbS0CAgKovhSXy/1BO1hEIhFGR0fB4/GophvpEiT7Vnd3N33fyJ6Un58Pk8mEvXv32r2rVqv1ngUVW52u9PR0SCQStLW1oaSkBC4uLoy9hcViUZ1scp3ZFOdVKhV9d27fvg1fX1/s2rULfn5++Pvf/47R0VHExcXRs7GlpYVB07tlyxa88sorePPNN/Hiiy8y5n225yjpTBEKhVRbsbe3FwMDA1i+fDkOHDhACziEjjAuLs4ubzDVbNlhJBIJQ4pErVbDycmJxi3ks0RzemBggL6rw8PD0/p+ZrMZ//znPxEWFoYrV65g9+7dGBoawsmTJ3H48GG7z9+PL0qepe05P9OzfJBYz2w24/bt2/D09ERycjLdK23Xpq2v0dvbC4lEAq1Wi+HhYZp7IPmH+83DqtVqXL58GYGBgVi4cCHi4+NnZERgsVh0X4qOjoZYLMaqVatw7do1RsHfYrHgH//4Bw4ePEif4/j4OM6dO4ef/vSnjOu2trbSOWCxWLSARbrJUlJSGPHW/QDJy8rKUFxcDB6PB6lUCgBITk6Gp6cnvLy8GKwL9fX1+OqrrzB//nxER0fDarVSPVClUonVq1dTilRHdu7cORw8eBBOTk44duwYhoaGsH37doeNF1evXkV1dTWamprAZrNhMpng7u6OY8eOMeZfpVJBoVDg2rVryMnJoWBSs9mMt956y6F8x4/2w9iPxav/UCMbXH19Pd5///372njlcjlkMhn8/f2nFb+9HyNobAAMhwT4LgC2NYL4Bb5DRThKrMfGxiI2NhanT5/GE088Maux2AZJwCTVxUwJ+46ODmRmZmJwcBAikQgvvfQSTp48ic7OTkrNdr9z09HRgaqqKgCTB/c333yDiIgIihD39fVlJCttaWI8PT1x69YtLFu2DEKhEBaLhQbeOp0OeXl5aGtrw759+yjqlwhwTy3kAZMaZNXV1ZSuBJhE6RCKBUe/jfA+E17p5cuXIyIiAidPnmR87vz589Dr9QgMDKQoBQ8PD7i7u4PD4SA4OBjOzs50Don4/EcffYS0tDR4eHjAxcWFMZ6p5uTkhDt37iAqKooiOqZzriUSCZ5//nk0NTVh8eLFePjhh/HWW285DOxna7ZFhvz8fHR3d8PHxwdLly5FcXExBgYG8NRTT9FnSOY9JiaG0kCuWrUKeXl5aG1tpRpRttcODw/Htm3bYDAY4OnpSR3n0NBQhIaGwmq1oqCgAMuWLaPFrKamJkgkEof6BU1NTaioqEBAQAB6enrA4XBQWFhI5zMhIWFGWtHLly/j73//O1599VW88cYbqKqqohz7wKTWVVBQEMbHx1FaWopr167By8vLrsOtqakJR44cQWhoKBobG5Gfn4/w8HAIBAJ4eXkxiusk2FKpVKiqqsL4+DhNtI6NjdkhxIODg1FdXQ0ul4uysjI8/PDDNHBXKBR2nyfrPDU1FWfPnkVPTw9EIhGamprg6urK+Dx5lnl5eRgaGkJ2djbCw8Nn7ILJzMykfOZCoRA3btzAihUr7KhLiJFnT2gG4+LiUFtbi+TkZBgMBrS0tFCKB0J3dvfuXVitVixfvtyu+GxLZebt7Y2goCD6N6PROCtebUIXSIROSSD23nvvUWdcqVRiZGQEMTExMBqNGB4eBovFmhVNbWVlJV599VUcO3YMmzZtQkxMDNX+mY3pdDp0dHTAw8MDa9asgUKhgEAgQFtbG5KSkhyixLRaLdzc3Bi0F+SZEfQqMdsuhfHxcZw4cQIJCQnw9PSEu7s7vL29HXbKzMbKy8vh4eFBOfZ7enogFArBYrHsAjsyDolEgps3b6Kvrw9cLpd2n8hkMobeBLHi4mIcOnQINTU1lDIuLy/PIXhCq9VSusKsrCwsWrQIEonELiFA5mpgYAAvvPACampqaIf1n/70p+/F1/4gxuPx8F//9V8wm82UukGr1TLG3dfXB29vb3h5eTGSocHBwdDpdGhoaHBYvDKZTDh58iRSUlKwfv166PV65Ofn47PPPmPQZZE1M3/+fPB4PMTGxqK5uRlarRY9PT0MyiSZTAYOh4NNmzbRfXpkZITSTEy3p2zatAnu7u5UC+VnP/vZjN3gIyMjyM7ORltbG7hcLubPn4+amhqK6pVKpbh16xbGxsYgEAgwNjYGYLIoQHRIpvMhyXo0m82wWCz31Iirq6uDSCRCTEwMioqKcPLkSURFReHAgQMOOeFnMoFAgJSUFIyNjSEpKQkhISG0Y5EkShyNtbe3Fy0tLfD39weXy6W0WlO79GzP99u3b6O2thZhYWH4xS9+gfLycpjNZqxduxZWqxUnTpxAcXExIiMjKcKf6EG4ubnRvWLqtcViMbq7u5GUlARfX1/o9Xo7NKqjOU9LS4PRaMTq1avx2muvwdPTk953tnb37l2EhobC29sboaGhWLBgAbq7uyEUCrFnz54ZgUFkbZ86dQpmsxnx8fFobW2lCQPSgXv58mXaeXgvX5nMSUtLCwwGA5YsWYL+/n6UlJQgPDycdniIxWLcvn0bcrkcvr6+VEOK6DA6mgOr1Uq1GYilp6fj008/pV1Wtl0c165dQ1JS0qz1IJOTk8Hj8aBUKjE6OgqhUIiBgQE89thjSElJYSRYN23ahHPnzlEx78WLF1M9OoPBQNegQqFAcXExampqMD4+jqKiIrDZbAQHB0MoFFIhejJm0vHjqFPXken1eqhUKkb8ZLFYqL6No2fT19eHvLw8dHd3w9vbG8nJycjPz4dYLGb4ul9++SV+8pOfzLqjBpjUljt06BAtXvb19VGtOFsjKGpS9CMx3HT3EAgEjG4YALh+/TpluXBkLBYLY2NjdP9zVMyyWCyU+trWjh07Ni2dGI/Hg1AoRF9fHzw9PSlzxXSJYgKweeihh1BUVITMzEzMmzcPJ06ccPj5s2fP4s0338SRI0dw5MgRlJSUUL9oqplMJoyOjuLw4cOor6/Hzp07sW7dOnz44Yf0zIyOjsadO3eg1+tx8+ZNPPzww5RCe2xsDEuWLAHw3fNVqVQ4f/481R7W6/VUz22mPc1gMNB3ZvHixfDz82MAZoaHh6FQKFBWVkZ11oge1xdffIH9+/fDz8+P0Y3l6+uLZ555hnGfsrIyeu4BoJpvpNB66tQp+Pn5QafTYf78+di5cyfDfyDUZ/7+/hAIBAgKCsLrr7+OJUuW4MUXX3ToM6rVari7u0MikdCkOSmcTGfkOunp6SgpKUFiYiKuXLmC2NhYHDp0iO5x5B4ymQwhISEQCAS0Czg9PZ0CrQBQLVKVSgWlUolt27aBw+FAoVAw7p2amkrBlDU1Ndi2bRvjmc+krzsbI+9SYWEhuru7YTabYTAYYDabIZPJ8NRTTyEqKgpCoRCXL19GTU0NAgMDKTgjKCgIfX19DH2sqXN+48YNLF26lOE/q9Vqug4fRKfrfgsYrq6uaG9vR2hoKG7evMlgItBoNIzuOZPJhJSUFHz44YeYP38+3N3dIZVKGcC6mYDlM3U49/f3IzEx0a67gxj5zvnz5xEfH087WIqLi9HR0QFnZ2ds2bKFwYBB7tvW1obR0VFkZmbSWJLoIU2lmo6NjYVGo0F+fj68vLxQW1uL5uZmpKWlORyXSqXC2NgYfvWrX6GmpgbAZH6BgApnyr8RjaypAGLyncHBQZw6dQopKSlISUm5J0OERqNBZWUljEYj1qxZYwdymWoGgwEXL16ESCRCd3c33nvvPfT09KC6uppBaezk5IRz585RECjpVE1OTsbhw4cp9Spw/+vPy8sLmZmZaG5uRmVlJaRSKeLi4hgSDlNteHgY8fHx4PP5VI91aGiIsWeSTqwLFy5g//79GBwcxPnz5xldfMRSUlIQHR0NrVZLwXtarRZarRYjIyN0P7Tdt8n/25qj8z0kJATR0dFgs9lwcXFBbW0tSktLYTAYIJPJ8Nhjj9E1v3r1avB4PIjFYuh0OoSFhWHlypVwd3eHSqWakWXAYDCgp6cHnp6eVEvv5Zdfxp///Ge74pVarUZRURFef/11vPHGGzhy5Ajy8/MhlUoZz89kMqG+vh7V1dUwGo24du0anJycwOPxoNPpqP/wf0Gj+6P9WLz6j7cDBw7g1q1bCA0NhZubGxUNnxrc2Qb1xcXFuHbtGnbv3o1du3bh6tWrCAgIcOgozMYiIiLQ2tqKxsZGmpxzcnKCwWCASCSiBzg55C5cuACBQIBt27bB2dmZJsGXL19uh6wim5RGo5kVld/AwAAaGhogl8vB4/Fou2h2drbDzZzP56O2thZNTU3IyMjAnDlzMDExMeNGdy8jqF8OhwM/Pz90d3dDKpVS/ZmVK1cyuKzJxtXV1YW//OUv6OzspHQRf/7zn2my6IsvvgCbzUZaWhrOnDkDPp8PNzc3NDU1QSgUYv/+/Xa6PRKJBJGRkeDz+dBoNNDr9dixYwcNdBxtmgaDASEhIbQIIJVKKUWOrQUEBEAul6OsrAwjIyMICgqC1WpFV1cXQkJC8Nprr8HNzY3eg8ViYcGCBeBwOGhvb4darYZcLseCBQsYh71tQDA2Noa8vDxERkaCy+XCyckJ0dHRFO1ErgsA/v7+VHCYCCj29/ffF1J5qpGxtLe3w8vLC8888wwuXboEYDJItUXZA5PJAkILtXbtWhQUFODtt99GUFAQnnrqKcb6dnJyQlNTE+7cuUMpHkiRb+3atTTRp1KpkJeXh8zMTJhMJjQ1NeGvf/0rUlJScP36deTm5jIQ1DExMXBzc4Ner0doaChUKhVGR0dhNBohlUoREhIybbFBq9VSZ5okDch9bDsbCQ3aggULEB4ejk8//RSFhYXYv38/TW45Qr61trZidHQUEokEf/zjH2nQmJycjNHRUbz//vuUjoys0eHhYbsk5caNG3Ht2jUUFBRg3rx5SEtLA4vFgkqlgslkmpaub8+ePbh8+TKioqJQUVGBoaEh7Nu3j5GIIOspLCwMEokEN27cQEhICObPnz+tXpuHhwc2bNiA4OBgGAwGbN++fUYqPNtrBAQEwGQygcPhYGxsDD09PaiqqkJNTQ0yMjLg5+eHefPmob29HQ899BBSU1Pt6BPImMvKyrB69WoEBQXRv505cwaLFi2akRsamER/h4WFwWg0IigoCBcvXgSXy0Vvby/dq5qamlBeXo6XXnoJt27dwieffIKYmBg89NBDWLZs2Yy/lSCOiF4D8F1yf+qcOLLKykoIhUJaHCgvL8fFixcRHByMjo4OLFmyBCEhIYzvBAYGIjk5GR9++CHWrVtH0fJKpRIlJSWMObEdZ3R0NGQyGerq6jAxMQGFQoH58+dj+/btD6TLcfPmTYYw/D//+U94eHjAZDKhubkZ+/fvt+O77+rqoudFZWUlgMn3s6GhAevWrWOMQ6fTwWKx0M4DDocDs9lMC/7EyHeKiopoEra/vx+LFi3ChQsXEBYWhk2bNtlR2pIklYeHB2pqajBnzhwMDw//P+f4tlqttOgcExOD5ORkqNVqxtk+NjaG2NhYOnbyPQBUgNiREapXW02boKAgvPHGG3ZjcHJyQkpKCjw8PJCVlUUTsU8//TQjEZuXl4eQkBBkZ2fDarXi5MmTuH37NnQ6HbZs2YLNmzfbBceXLl2C1WplaIDyeDysX7/ebt2RNRsWFgYejwdfX1+qkyQUCimaOj09HTKZDKOjoxgcHIS3tzeEQiEGBwehVCrx+OOP2+2ZIyMjqKqqQm5uLuRyOW7evAkul+uwk8/WSLe0QqGAWCzGe++9h7t376Kurg5xcXH39f6Q+7S1tcFsNjPoURwZeTZjY2O4ceMGfHx8IBAIMDo6ChaLhYCAAKxatQqJiYkUDe3k5ITGxkaw2Wxs3boVbW1tACbPcoKot1qt2L17N1auXInx8XFIpVLIZDJIJBJ0dHSgt7cXzzzzDBYtWsSgn6muroZQKER5eTlYLBYyMzNRVFSEuLi4GX+L0WhEQkICeDwesrOzERMTg/Hx8Wk7BqezoqIi7N69G5WVlViyZAntRpyNcblcLFy4EGKxmAIDNBoN9b3I2nN2dkZRUREqKyuxcOFCqjflyGw7BUnR6OLFi2Cz2aivrweXy8Xy5cuxdu1a+Pr6QqFQoKGhAWazGR0dHXjhhRcgl8vxi1/8gu6nwHf7GtFtEQgE1D/u6OhggD1sAW4FBQXw9fVFcnLyPRHBJFE03dq3XdPkfgqFAlu3bqX7cWtrKyMZ4uLigsTERPT09MBisWBwcBCjo6MoLCwEi8WiwIOBgQF88803YLFYGBwcxGeffYbExER4eXnBw8MD3t7eDv1colW2du1a+jeDwYBjx47h1VdfZSRObH1dgUCAZ599lvq6fD6f4euaTCaMj487pICeyVgspnB6YmIi7ty5QxNntoktct3ZXJ902pGisKurKwIDA+m5OdXMZjNqamrQ2NiIiYkJPP300xgZGcH4+DhDO5bFYqGmpgYsFgt8Pp+Ce7q7u+3WgW0Rr6uri1L5s9lsGI1GZGdnO/S79Xo95syZA7VaDS8vL4yPj0OhUGB4eNjus4RG0tXVFRMTE3BycsLq1atRVlbmEFSg1WppXMTj8WjHBCmKAsC6devA4XDQ3d2NjIwMSl2nVCrh7Oxs58d+8sknFByiVqvp88vNzXW4r9t23vf09ODu3buIiIiAn58fPvroIwp6Gx8fR319PZRKJTo6OjA4OEifAZfLpeOw7YgZHx+n4C4ulwsfHx8oFApGIlYmk2H+/Pn0nPXy8sL//M//AJjUX9m5c6fdeNlsNuRyOQYGBmAwGLBs2TKwWJMaPoRei4wNmOwm8Pb2RkBAAIKCgvDb3/4WXC532pyK1TqpLRMaGgpPT0+sWrUKKSkp0Gg08Pb2Zqx58nvZbDYCAwNp92Z7ezsaGhoY1yXATqvVCqVSCb1ej/7+fjvfPy0tDXq9Hi0tLcjJyaHFBbFYTNk8fgjLy8vD9u3bKSiPaMSQ90Cv12Pz5s20y9BqtWJsbAx1dXWIj4+nRTTbdWU0GsHlcnH16lXa9Ur2oddffx3PP//8fWm+A9+tUSJNYUvfOpNt374d+fn5+PLLLzFnzhyqzUx0mwibiJOTEzgcDqVw7uzspN39zzzzDNRqtV0X9Pj4OCoqKrB+/Xqo1WqUl5fDarVi3bp1dj6jj48PmpqaUFVVBR8fH7i4uIDD4cDb25uxL9y9e5dKU3R2duLs2bPYsGED1Go1Pv30Uxw6dMiuyCOTyWheiVyLFKunzmFoaCgMBgMkEgn6+vpw+fJl7Ny5c1q6N61WCy8vL4hEIhrvNzc3z9iJpFar0dLSAolEAmdnZxq7R0VFMahwPT09MX/+fPT09EAikSA+Ph6xsbHTAhDPnj0LpVKJ6upqrFmzBhKJBJ988gleeeUVh2eQVCpFc3MznnvuObz77rsAJveWuro67N27lzF2d3d3hIeHIyYmxmEc/qDFCxcXF1qcu3XrFk6ePAk2m42HH34YK1asYOQxbcfi7e1NqVGlUik6OzsZnVdsNhubN2/GuXPncO7cOUilUixbtgwrV660eyZubm40DrRarVAoFLBYLHB3d4ezs7MdaHQ2HY3EIiMjERkZCbVafU/QlkAgwLp169DX14euri6o1WrU19dj4cKF9/SbSZc3oXh//PHHKfsV+V1kvEqlEh4eHrBYLBQcs2jRIhw/fpxxTRaLhbi4OOj1epjNZvD5fIyPj0MikYDP51P5lB8LV/839mPx6j/YSLW4srKStu2zWCy4u7tj+/btjM+Sl6+goADz58+nCCYAjOr4g9iCBQtokrezsxO+vr5wc3NDSUkJPDw8aDKIHLhLlixBXV0drl+/Dj8/P4r6coQm1Gq1aGxsxNtvv43U1FT4+fnBx8dnWvHKkydPIjw8HDdu3MC6detQUVGBoKAgu3ZR4pTs2LEDpaWlFB0JTG4mU/mm78eio6MREhJCE4cmkwlarRZ6vZ5SsNmOgdzDw8MDer2eFqSio6MxNDRED+fh4WGqG3T16lWsXr2aJoxfe+01iMViO92ewsJC2t1G+IX9/PywY8eOaYNCPz8/ZGVlgc/nY/ny5fjVr36F8PBwPPLII4zPZWVlAZgsuv3+97+nv0csFuP8+fOMgoDFYkFQUBB27twJsVjskJOcGBm7n58f9u/fDxZrUuhaq9VidHSUrtupzuWWLVtgsViwY8cOvPPOO/j444+xefPmB6IrmmpEhLexsZEGUUNDQ3bXvnr1Krq6uuDl5YXg4GAMDQ1Bq9UiJiYGg4ODcHFxYThP+fn58PHxwfLly6lzP7VziByWJOleWlqKnTt3YsuWLRCJRPj4448Zjm9AQMADC2qazWba/h4bG4t//OMfcHNzo4kLJycnXLx4EWq1mnLCz5kzB08//bRdMu5+kG9cLherV69GeHg4PDw8aGJrfHwcAQEB1OEma4NQCMlkMsb1dTod9u/f7/CeSqUSZ8+exVNPPYX58+fDaDQiOjp62gAlMTERiYmJaGtrQ35+PsrLy5GZmYnU1FS74nZnZycNvA8ePEi1WmypT2yN/C02NpYGc/PmzcPvfvc7iqyur6+nmnWxsbEMR33qNevq6lBeXo6amhpKS8bn8xEREYHu7u5ZARN4PB727t0LDoeD/fv34+LFi+DxeAx9E5lMhvDwcEqt94c//AF9fX1obm6+Z/GKrNG1a9fi6NGjcHZ2hqen5z11wYj19/cz1rZarcb27duxfv16nDp1Ck1NTXbFKxcXF2RlZeHixYu4fv06PDw8oFarKfr30UcftbtPUFAQDh06BLVaDZ1OB2dnZxgMBuqgPwi9hF6vpxSaRUVFiIiIwBNPPAFXV1eqyTR1L5HJZAgLC4O7uzv9zePj4w7p40iR+ejRoxgfH0d7eztaW1vpfEwNODo6OqiOji2QYTqAyOOPPw4Wi4WNGzdSEMV0z/v/wmwpL6qqqtDe3g6tVovk5GRcuXIFbDabJqGioqJQV1eH+fPn23WES6XSad8F0kFYWlqKmJgY8Hg8tLW12SHsyTxeuHCBUhWStZ2fn4+5c+dSX0ckEtEO0rt376KzsxP//d//jcj/n35t3rx5tMBELCkpCTqdDjqdDkqlElVVVfDz82N0dE0dS1paGtzc3BAWFobBwUEcP34cOTk59N7Z2dn0fDEYDLRjbWJiAjqdjpGwIHPd29uL5uZm5Obm4tatW6iqqsLcuXPxxRdf4PHHH5/2Wfn6+qK/vx9tbW0ICgqCj48PhoaGEBYWNu13pjPbjmaxWIzx8XGaoLPtdJ5qw8PDWLFiBVJTU8Hn89He3o6WlhZ4enri8uXLMJvNWLBgAfUllEolIiIioNVqaeLONmkDTCbw71U8A5i0zaWlpcjIyMDIyAgda2trKwQCAWJiYqZNkEmlUnz++ed47bXXYLVaER4efs8OIUeWlJSEixcvorW1FSKRCPHx8VQLgM/n0+54R9ba2ko1Q4kFBQXRpBUZd1ZWFlpaWtDe3k47wuPi4hAYGDhtlx4phBcXF8PX1xePPPIIjh8/Tml3oqKi7otexpbakYCihoeHMTAwgNTUVLr2bPfAnJwc1NfXo62tDZWVlXTcPj4+DpHceXl5qKqqQlhYGLy8vKDX6xEeHo7IyEjExMQw/GkOh0P9Y2LOzs5ITU1lAK9cXV0RGxuLn/70p7ToRv5ua52dnWhvb8eOHTvA4/EwMDAAsVgMvV5Pad9IRywwCXg6e/Yspc355z//CR6Ph8DAQOh0OkaRaKovYevrkrNmqq+rVqvR39+Pf/zjH0hPT4efnx+lP3IUV5AY5Pz585BKpQgICKAdJD09PXRPJuPq7+/HpUuXIBQKkZiYCB8fH3h5eSEiIsLhXiUUClFRUQEfHx/asUP2K0cmlUqRn5+PRYsWUcpVjUaDkydP4siRI4x5aWlpgUajoWeISCRCSEiInd9C3qMFCxYgOjqaArd0Oh1kMtm0RU8vLy+sW7cOrq6ulO5uzpw52LVrl91nDQYDLQTExMTgiy++AI/HYxRrbI3L5WLjxo20yPXzn/8cPj4+jLXp4uKCnJwcKJVKhl9rMpnw6KOP0v2QdI90d3fTZC0A7N69G88995xD+lZbu3nzJt566y0G5ero6ChdL5GRkfDz80NbWxst/mo0GlitVjz88MOM9UfWE2E58fDwAIfDgUqlQn9/P433SdzNZrNp9yVVKtjUAAAgAElEQVTJR5jNZofFV39/f+zcuZN2XWg0GqqZaTQaGYAdsv5MJhOCgoLg6emJvXv3QigUQiAQTFtEUSqV+Prrr/HCCy8AAIRCId555x3aifbiiy/S/Y+sw8TERBiNRgQEBGDJkiU4deoUkpKSkJWVRfcrUtiIiorC8ePHcejQIaSlpVE/gJizszPWrFmDNWvWMP4eGBiI55577nvTBpLxrFixAkFBQdMmnq9cuYLDhw+joqICW7ZsmVUnP+lmkEqlKCoqgre3N9zd3eHu7g6z2fzA7AgAGHR3s/Hzg4KCsH79elocIetaJBLhoYcesotDAwIC8Oijj0IkEoHP51NaTjabjQ0bNgBg6gPevXsX69evR3l5OfLz8xEfH4/PP/+cdtLa7t0KhQLl5eXw8vKCs7MzdDodNm7cyMi1mM1muq4KCwuRnZ1NO1defvllxm8m1160aBGuX78ONpuNqKgoqt1rSyNI3oPr168jMzOTQS03ODgIrVZrV+wCJnM8y5Ytw4kTJzAwMIDz58/bXXvqPYqLi3H79m3MmzcPrq6ukMlkNH6y3e89PT2Rm5sLq9WKK1eu4MSJE5g7dy7Wr1+PhIQExm/V6/VobGzEO++8g1dffZV2P8vlcrv9gTwfhUIBHx8fRif4yMiIw8LbVHruBwFAOjKpVEp103g8HlJTU8HlciEUClFaWoqf/OQnFARNxrJ48WKwWCz4+vqip6cH//u//4sVK1YgKysLXV1d+PjjjxEcHAx/f3+YTCYUFBQgNzcX0dHRkEqldvEn+S0VFRVoa2tDf38//Pz8oFar4eLiggMHDkybgzOZTJSee2oHHfl3NpuNs2fPYu7cuYxz6/jx4zQ3QszJyQlBQUHQ6/VobW3F1atX0d/fjwMHDszYeefm5oacnBzcvn0bYWFhCA0NRUdHh133KzBZ2COsXBERETh9+jQMBoMdvS4By8XFxUGr1f4gGoI/2uztx+LVf7CNjIyguroaTz/9NFQqFSYmJqYVOiRmNBrh7e2Njo4OGogT9MP3sZycHHh4eKCyshL19fVgsVhYs2YNli9fTsdDWkaTk5PR2tqKL7/8EhqNBj//+c/tnChibDYbWVlZ0Ol0aGlpgVqtxtDQEIKCgvDaa68xDgGiM3P48GHU1dXhsccew549e/DOO+9MG6D7+Phg27ZtdJNSq9U4ePDgrBOqjoy0hl65cgWjo6M0UUAKb6T929bxsFqteOyxx+Dk5ISNGzfi3//+N+1UIvNHNLSAyUOfJPQB0IQEuT+xnJwc2sKrVCpRU1OD3t7eGdGMhFuWzH1WVhZF7E01tVoNiUQCpVJJ6QJ9fX0xODjIQHSyWCya4L958ya2bt2KdevWobi4GOHh4XaJCqILEBERgYGBAfj4+CA0NBSLFi2yS56Qz8vlcsTGxsLd3R1//etf6d++j9lSxpACQXh4OK5cuYK+vj47pyQlJQWhoaFQKpVQq9VITk6GSqVCfX09hoeHcejQIYZz7e3tjdzc3BkLPCSAM5lM1DnYsWMHgO9oEqYaQZXb2ky0K8RcXFywefNmuLq6Yv/+/fj222/B5XKxe/du+pnz58/D2dkZS5YswerVq+Hi4gK1Wo329na4urpSLvX7NR6PZ8fNLhAIGEhl2zXFZrPt6F5mKtyRpBaAWSPYic5UWloa8vLy8NVXXyEvLw+7du1CWloapXM4d+4cEhISUFlZiYMHD8JoNOLDDz/Em2++OeP1BwYGaJdUbm4ucnNzMTAwAC8vL6xYsQK1tbWorq5GX18fOjs7GfRHthYcHEwR3AaDAbdv34ZUKoVKpUJaWtqsEp+kM279+vUICAjAwYMHIRaLGYhrPp+PsbExfPPNN+ByuQgLC0NlZeU9UVFWqxUxMTHw9PTEkiVLMHfuXIyNjdnp6M1kIyMjDNqxxMREmkjQaDQOf6PVaoWfnx8OHjyI3t5eStkWExMzbaFGpVLh9u3baGlpQW5uLuLi4qjY+fexvr4+eHl5Ub0CciaRTk1itnvOnTt3UFRUhJCQELp3T01EAN8V6W7cuIGEhAQUFhbCYrHgZz/7GQD79RIQEAChUIjGxkZs3LgRer0eY2NjNDCx/bxKpYJMJkNkZCTt4LNNtP6/tIaGBqSmpiI5OZkis6eepTk5Ofjyyy9x4sQJREdHUxHe/Px8hIaGTktdR/QAzpw5A09PT0ilUnh6euLQoUP0M1arFR0dHRgYGEB9fT16enrg6uoKPp8PDoeDGzduMIIUtVpNCyClpaVYvHgxA8nuqHNtanFtx44ddpRYU628vBzbt28Hi8XCvn37sG/fPrS1tTECLjab7fCsmM6IDmFraysGBwfx6quvorW1FdXV1Q4/b5tAu3DhArRaLVavXg1g8v18UEAFMBkgNzY2QiaTITo6mnYpL1y40GExt76+Hrm5ufQsSk9PR01NDdauXQuNRkNplMj8LFmyBC0tLSgvL0dSUhKqq6shkUgYfik5Z/72t79Br9fTpJmrqyv8/f2Rnp5ul3wbHx9HYmIiKioqaBJJr9c79NUAJkWjr68vOjo67Nbr/dCMZGdnIyQkhAqmNzQ0QKVSUS2yP/3pT3bzNzY2BpFIhLy8PHh4eCAkJARGoxFhYWEoKCiAp6cnEhMT6Xy4ublh6dKlmDNnDi5evIhLly4hMjISGRkZdowHZI0sWLAAQqEQLS0t2LlzJ1gsFoaHh2kHACn+WSwWO6TuTEkf0mFEOuZmAknx+XxkZGQgOjoaFy5cwKVLlxAVFUV93qngMpFIhPnz5yM4OBgTExN0jeTn52PlypXYsmULI84wm800AX6vTjSDwYCGhgbU1tZiy5YtSEhIQFtbG+bMmQMvLy9oNBqsXr2a0UFFzGAw2IEP3d3dsWvXLgQEBKCzsxMBAQGQSCQYHBwEl8ulCUvbcdmeO7W1tbh9+zYiIiJw5coV9Pf329HyRkVFQa/X4+uvv4ZGo6E6Oq+//rrdGMm8BAcH07XX1dUFYLL4QdDo5IyNiYnBzp07odVq0d/fj6amJnR2dmL37t3Izc21o+n28PCAl5cXpfy1WCzYuHGjHcqdzPfo6Ci8vLywceNGqktktVodUvmsX78ebDabsmcEBATYMVwAk8C1nJwcSuPm7e1NdWpJJ4QjU6lUdH9etWoVVq1aRbuephqbzcbGjRvB4XDw6KOP4ptvvsHExARefvllh9cmepCEzWD16tW0w8vWnJycGDS7ABzGwKSbpLy8HPPnzweLxUJPT8+MnRLket7e3hgeHoZMJqP+DqFKByZ9GEKx6MjHsTUyN/PmzYO7uzuMRiONUXfu3EnHPjExAV9fX4hEIroXEBrEgYEBmnC0HbeTkxPtDqyqqkJ/fz/t6kpOTrbTSgImAUnJycnw9vaGq6srEhMT8dVXXyEqKoqCYm1NLpdTQBShC126dCkOHjyImpoafPnllzh8+DBjXM3NzTQ5n5WVhVWrVqGjo4PRySiVSmmXCwGdETrwqUb2VhKfA7Prcrwf8/Pzw/vvv4+lS5fSPAjRbSax01tvvYXOzk4YDAYEBwfDzc0Nnp6e4PP5mDt3rt1+TzS+SJeaRqOBRCKB2WzG/v37v1fxymAw4ObNmzCZTAgPDwefzwefz58x8U1o9G2NdIwAzD2nsLAQMpkMPj4+cHZ2hslkwrx58xg0jVOLI/39/RAKhTh8+DAkEgmKioroZ8namDdvHu3cGxkZocAn27mwWq0QCAQoLi5GQEAAamtr8corr9B/J90yU6+dnJyM8fFxdHR0YGRkBD09PcjOzqZ+qi1YR6VS4dy5c3j00UfB5XLR09ODo0eP4oknnnDod3O5XKxcuRKenp4QiUSQy+V46KGHqE6Yo7N+ZGQEu3fvZuS/CA3tVOvt7UVnZyc8PT2xePFiCIVCnDhxAuHh4di/fz/tjCOgbpFIxACeOcqlknnx9/dHSEgI/v3vf0OpVKKzsxN37tyZFuBk25H/fQtXZJ8meSVfX19ERkYyZAo+/vhj9Pf32817R0cHFi1aBGdnZ+zZswd79uxBb28v7V4l5+7w8DAMBgNycnIgFovx+uuvIyUlhUGhbjsfly5dwtatW1FZWYmsrCy0trZOq9GqVCrR0NCA3t5eCvJ3dna265Ii+1FGRgauXr2K8PBw+Pv749NPP4WLiwttBACAW7duYWBgAN7e3pTR6tChQ0hKSrpnMZ7D4SA9PR1Lly6ljCh+fn40frZ9Xu7u7khPT6c+FqGYncpqQN5jpVIJqVQKjUYDFxeXH+T5/2j3th+LV//B5uTkhOXLl1NE90xGXpbExESIRCK0t7cjOTmZUuzNFOTN1pYvX04pB6Yzq9WKv/3tb/Dw8MBjjz2GgYEBiEQiSCQSOweAFDAeeeQRqnHg5eXlMOACJhMkvr6+0Gg04PP56O/vh8lkmraAYTQa8dlnn+Hpp59mOO0EMfygZkt719LSQrsvOjs7weFw4O/vj82bNzPoKXQ6HRVAJtQrarWaEUB0dXXhl7/8JXx9fdHX14d3330XwcHBCAoKQnt7u8ME8tRCwpo1axwGl8B3Tm5+fj54PB6ioqIoXWNhYSFtR7Y1DoeD1NRUfP7551i2bBlMJhMqKioYKGtbjmrCt0wOpaamJgBMEUfyLAjCniAgiCbSvn37kJycTAs0RqMRQqEQX3zxBaVDcHV1xdjYGI4ePYpXX311to9uWiMIZWdnZ3R3d0Mul+OJJ56wQ2lNRUhrNBpwOJwZ+Yffe+89pKamIjAwEF5eXuDz+QgJCaHrPDQ0FIsXL8bRo0cxMTGBpKQkiugbGRlxmACdGpTM1vr7+1FTU4M9e/aAx+Nh06ZN6OnpQUtLC5YvXw6r1YrnnnsOKpUKIyMjqK+vpwh+o9EIJycn/Pa3v72ve9qabdFtavFz6u8DZodgsk0QicVivPvuu0hMTKT6IYGBgQ4p/o4fPw4nJye6nvbt24e4uDiMj4/jN7/5DZKSkihvNOGXr6ioAOA4KW1rJGHxzTffIDs7m6KFXF1dkZeXh7S0NCQnJyMkJARSqRS3b99GTEwMiouLIZVKkZWVxQg0SdEuPj6eJoln++wJV3V5eTkVTyfFQZlMhsbGRuoAZ2Vl4auvvoJYLKYFTYVCwdjLHJnRaMQ777xDk/AkyP/ggw9o+/y9zFa0FQCj0CmRSBx21JAAmcViMQJKR0Y+d/nyZXA4HAwMDFA0/qlTp7BixQpkZGQ8EGpu+/bttDOOaBRyOBxMTEzAYDA43LsjIyMpLcHY2BiuXLmCtWvX0mLu1DH4+/tj79696OvrA4/Hc7imyXc2bNiA8vJySo1YXFyMqKgoOj9k/3BycsLw8DDy8/Np0ofNZkMikeDYsWN46aWX7msevq/xeDxoNBq0tLTQNTk2NsagJXFzc8PWrVtRWFiI+vp6qFQqGoStXbt2WiALMBmoJycnY2RkBAKBgCK3iRGtrZaWFuj1ely6dIl2MjjSYMrIyMDp06cREhKCnp4e7NixgyYIlEqlXVJEpVLh5s2b8PPzA5/Ph5eXF0ZGRqbVziDAkcLCQkpjSCiujh07htdff52RNL0fUENYWBgGBgZw9epVREZGwt3dHf39/dMCnVpbWynyedeuXWCxWNBqtTAYDHj22Wfp2rufd8cWlLB161YYjUbI5XIoFApIJBIG6tL288uWLUNBQQEkEgkCAwNhsVgwMjJCO3Ns6XwAID4+HgaDAXK5nOqf7t69m+5rtmNet24dpFIpFAoF5HI57ty5A51Oh2XLltlRoK5ZswYXL15ETU0N4uPj0dfXBzab7bBIbGsGgwHt7e2ora2FQCCAi4sLJiYmkJ6ejt27d8+6gMXn87F06VJ4eXnNqmsMmNyrx8bG6F777bffQq/Xw2q1YmhoiKGrodVq8eWXX1LNF1I8JWcVQTITI+NesGAB3NzcsGLFCupnrlixgiZnH2StAJMdDBcuXICfnx9NOK9cudLuPCZC52q1Gmw2GxaLBXv37kVUVBSKiopQX1+PX//614zvjI6O0k4JYFLX6o9//CP+8pe/4MUXX8SmTZsY4vAz7TNT5+Prr7+Gr68vxsbG6Lt+8eJFZGVlIS0tDUqlknY7GwwGWhBxcXEBl8u1SxCxWCx4enpizZo1WLRoEY3vpupfOlpDwcHBtNjS0dEBuVyOAwcOMIrPAoEAzzzzDO2AuZeJxWJYLBYkJSUhNTWV8Z2pa9lisSAiIgIRERGQyWQwm812ZxlZF/39/ZSpYOXKlZQ2f7okPLkPj8cDn8/H6dOnKTtGS0uLw6KUq6srbt26BRcXF/D5fEq5NHXuPD09weFw0NnZibGxMUqPbLVaodfr8corrzDWIemyKSwsxMTEBKKioqDT6eDm5oaKigqo1Wq7hJhUKkVlZSW2bt0KT09PHDhwABKJBCKRiJHII8/lzp07aG5uxq9//Wt6v46ODrS3t2P//v2Ma8/Gr3Fzc8O2bduozhYwWaCfSnnmyLKyslBYWAi1Wo22tjaUlZUhLi6OcQaSjszy8nLExcUxdI5tn+mdO3egVCrh7e0NHo8Hb29vhIeHw9XVlbG+vb29sX79erz33ntYtmwZpaeTyWRoaWlxOG5bamXS9ezv74/8/HxUVFTgiSeeoMCdlpYWVFRU4Pbt29Dr9bBYLHBxccHcuXPR2dk5becf0ZUGJp9pX18f7WZ2dXWlz4HQcFmtVuTl5WHTpk0UTMDhcHDz5k2sWrWKnvv5+fnQ6XS0GKJUKvHuu+/iueeeswMbkaLD/1Ui1WAwUK1mg8GAvr4+aDQamEwm6ks+88wzaGlpQV1dHdhsNgYHB6HT6WAwGKDRaPDSSy/Zxc5EZzI5OZn60Fwul+prP4iROQgKCkJvby/KyspQWlpKNeNeffXVaWMH23jV0b5A/lZVVQWhUIg1a9bAaDRCp9NhfHycfm7qswgMDISLiwsuXLgAb29v+Pn5oaqqihErkGtfvXoVzs7OyMrKmrbw6+TkhF27duHbb79FS0sL1SoCJgs1BBBEjOyrhBWJgNYcgQTJuHfv3o0TJ06gqqoKrq6uVDNpagGlqakJlZWV8Pb2pr8tISEBfD4fBoMBKpVq2iIkl8tFfX09pS4loGkyBtKt8/XXX0MsFtOzcuXKlXjyyScBAG+//Taqq6updjCPx8OyZctw+fJlGI1G3L17F6WlpdOyS1gsFvj5+VGgllqtxrFjx7B69WrKkDD1vfoh3zNyraVLl9KYlORhyL6ye/duRtGagDq+/vprBAQEgMfjwWQywdXVFadPn8bjjz8Of39/KsFAbCadUeC7M1Wr1SIlJQVnzpxBZmYmMjMz8dvf/paxH5M1fuPGDcjlcrS0tNBca09Pjx2IXavVUvo9sViMgoICDA4OIjU1FRs3bmT4ER999BFMJhMEAgGWLl2KpKQksFgsDAwMwMPDwyF4jrw/HR0d+PbbbxEQEAAXFxe4urrCxcXFIRCbUH5mZWUhICAATzzxBLq6uuzoWafmgf/1r39RrTsXFxeEh4d/ryaJH21m+7F49R9oZAMYHBzExYsX0dPTg/j4eHh7e0MgECAsLIwG51O/l5WVRQ+6Dz74ABEREdi3b9+0Ttb92NSuAEdJEYJoycnJoU7r2bNncfToUbukt5PTJKd1cXEx+vv74ebmBqvViiVLljhMVHp4eOCRRx6h9AvvvPMOPD09sWLFCofjVSgU6O3thbOzMx07MNnKnpWV9cBCeuQ7UqkUTz31FKUmIxQH4eHhOH36NJ5//nm6eclkMnz99dcUOcHlcumBSFB1n332GeVSJhSEcrkcY2NjjPkkJpfLcfbsWfj7+8Pd3R18Ph+jo6MMVKvtISWVStHQ0ICmpiaEhYVR9L6npyfq6uoc0jq6uLhg7969uHnzJsrLy8HlcpGWluZQoFMulyM5ORnd3d00eaPX66dF8JeWliItLQ0ikQiLFy+Gh4cHysrKGGubIGDv3r0Lg8FAaRL5fD7lK/+hzGg0Ii4uDikpKXaOHjEypyUlJWhvb6cIEJIgIYgk8t2lS5eis7OTopCJvs4bb7xBA113d3esWbMGFRUVEAgEFHGkVCphNBqnFe8mdBaENoOgWxyNW6lUYnBwEDdv3oRWq4XJZIJOp4OHhwcGBwdp8crJyWlGMd+prdP3azMVqhzZVIfVkZHvu7q6IjU1lVLekERoUlISpZy0vd7IyAi2bdvGKMwQ/Z/169dTZ85sNiMkJAQlJSX0c01NTTN2OQwPD6OxsRH9/f1obGykiUIXFxfU19fTjgVgMljbvHkzNm/ejI6ODty4ccNhp6rZbKZi0zKZDC+88AJGRkYwOjpKtQgdmVqtRklJCUpKSsDhcPD2229T3n+RSMRYX/39/XYaASQgcGQGgwH19fVobW2FyWSCUCiklAVisZiilGcTRO/YsQP/+te/IJVKsXDhQvB4PLDZbNTW1tLkhSMj17XteJ3pXp2dnXjxxReh0WgYeyopOjzImUBofaVSKfbu3UuDis7OTocaQmSc3t7emDdvHubOnWuniWX732NjYygoKMDw8DDmzJlDdQ8SEhIcFhb9/f2Rm5uLhIQEikqeGmDK5XIUFhaiuroaExMTuH79Otzc3DBnzhw0NzffVxfP9zXyvNLT01FXVwehUAhvb28cPXoUVquVUbwi76gj2qXpbOqZ6OfnBxaLhW+++QY6nY5ScrHZbEpDFhUVhezsbCgUCqoVOLWLJTs7G2azGWKxGPv27aPBWUdHB/z9/e3ObEI3SijBlEoltFotQ4eLmNVqxeDgIKqrq6FQKFBSUkLXNtHQc0R5ONP6td1/4+PjqQYLoTYMDg6eNuCqr6+HWq2mvmlgYCDc3d1hsVhot4cjBPi9zGq1IikpCUNDQ1AoFIiJiYGvr++M18rMzIROp8PAwAC6u7sxODiIbdu2wd/fH/PmzaPJ/Lq6OphMJvB4PAQFBWHPnj1gs9lwc3OjunxTzZFmwUcffcQYD5njVatWoaioCEuWLKFdT1O1Lx2Zr68vXn/9dbi6ukKn00Gr1UKlUjn06+9lFouFdkW5urrC1dUVHh4e8PHxcRic+/r6YvXq1WhpacHChQsRFRVFdQzCw8PpmmWxWFRLJyEhAfPmzWP4cgKBwE4HgMzL559/zigOubu7M/QPSZGVdJ7ZxhTTnRUqlQpffPEFFi1aBF9fX8jlclRUVMBisdh1DSkUCqohlpCQwJgHd3d3fPHFF4zPGwwGcDgcXL9+HcnJyWCz2RgdHYVcLofFYoGzszPdw8n4ampqMDQ0RJHlM1lPTw+efPJJWjQHmB25MpkMMpkM5eXl0Ov1YLFYcHZ2psnb7OxsBmCMjKGsrAxsNhuhoaEoLi5GRUUF5s6diw0bNsw4JrFY/P+x997RUZbp+/g1M5nJJJNMJm1I752EFFqAEEIgIRQFpCjFCmJZUddd/ejuun501y3urorHbSq4KgoIgiImtBRIgJBOSO+FJDOTyfRMpmXm90e+z+NUmrufs+f8vM7xnN3w5s37Pu/7Ps/93Pd1Xxd8fHxQWFgIPz8/m2+eyWRCJpOhoaEBDQ0NyMjIQGFhIdrb26lctj1ef/11xMXFISoqCtPT0zCbzWCz2dSnecWKFVSWj+yVSktLYbFY6LguX76cJlsJDh48iMHBQWRmZsLT05PK95Bx2bBhg9PriYiIQGpqKiXlvffee2AymdixYweA799TuVyOL774AlNTUwgICIBEIsGJEyfwxBNPOCTaCHFzw4YNcHd3h9FopB4/Wq3WoYBKiEHXrl1DQEAA7fgQCAS4evWqTcym0WggFotRWVkJsViM1atXQ6vVQiAQYHh4GA0NDTZxuVwuR0tLC65cuQIOh4Pm5maYTCbaceEsVrZWMHE1tzKZTGRkZCAwMJB2c4aFhSEkJOSW++XFixeDz+fDYrHQ612yZImDfJdSqcR3332Hnp4eGuMFBATYSIkdOXIEUqmUfutarRYajQZmsxmTk5PYu3cvTVbOmzcPbDYbbW1taG5uhsFggEajQUpKCk00O7vuK1euYOPGjTS2uOeee/D222+js7OTJrX9/PwQHBwMoVCI8fFxHD9+HBqNBkqlEvPnz3dJGAgODkZAQAA+//xzjI+PIyAggB4rlUptitFisRj19fUYGhrC5cuX0draStf5pqYmG6+xe++9FydPnkRQUBAMBgMOHDiA/Px8l4QTUsAie0RC0Px3gBBft27d6vIYgUCA7OxsCIVCev8WiwV6vZ4WpZxBq9Xi4sWL6O/vp3txorJgTa64U+Tn59sUNElR4GaxrvW7c7P3X6/XY/ny5TZKItawnv8AUBWZsbExuuf39va2yX2Rv7d06VK0tbWhtLSUzskREREO45eUlAQ+nw+dTkfnr+npaeh0Ojr3EXz55ZfYtWsXPvvsM9ot7u3tjba2NnA4HOTm5tJ55OzZs2Cz2eDz+YiPj8ehQ4eg1+vxyiuvOCXGu7m5wdvbG1wul+47yTur0WiwYsUKpKenO3REkjEoLS1FX18f9VTXarX4yU9+AqFQSK8pJycHFovFadGisLDQhqDO5XKpioybmxvq6uqQn5/vtGvSOsejVquxdevW24prCXmWdA7KZDJ4eHj8oH2USqXCkSNHwGAwwOVy4enpidzcXAiFQoc4/caNG2hubqZk2ObmZvq9Dw8Pg8fjobi4GBwOh8ZLZ86cQWNjI4xGI3JyclwqZOn1ekRHR0Or1SI6OhpfffUVAgMD6bxij87OTjzyyCNwc3NDRkYG5syZg/379zsUnz/44AO4u7vDw8MDQUFBaGlpQXx8PCIiItDd3W2zt/3www/pnkkqlUIikaC3txcSiQRisdjGY52AvFMeHh4IDAyE0WiEUqlEf38/BgcH8dBDDyEsLAxmsxkKhQJjY2M4e/YsfHx8MHfuXExNTUEoFKK5uRkMBsNmb2BdEF+xYgWmpqbQ09MDrfsIGdoAACAASURBVFYLkUiE9evXY9GiRf9RAsH/n/Fj8eq/EORFDw8Px+bNm6FQKNDd3Y3JyUkMDQ1h5cqV2LZtmwMrjrT4E3mqfzduJ+ghbamkUBIQEIAtW7bYGMgCtjqqAwMDyM3NpXrYJSUlYDKZyMrKcjDSIx4ly5cvp4wfV8URvV4PLy8vm66v/v5+uqn7ocWrtrY2PPzww3TCTEpKwj//+U/s3LmTLhJKpRLl5eWor6+HSqVCRUUFWCwWhEIhenp6bMaUwZgx/WSz2VSG8GaYnp6GQCCA0WjEyMgI1Go1jEYjTT7b3xuRiElJSYGXlxdkMhk1fM3Pz3dZtJBIJAgMDERhYaFTnW/yvmZmZqK2thYtLS2YM2cO+vr6oNPpnLIdgZkNWHp6OqqrqxEREYGEhATKAiZgsVgICgpCeHg4OBwOZagaDAb4+/tj165dNx2jW4G8A9999x36+/tpUD09PQ21Wo2XXnrJ5jmQez1y5Ag2btxIpUzsg3Ey9gUFBQ5+bM4WMx8fH4fj+Hy+UxkZct0NDQ3o7OwEh8Oh742npyfy7LwYgJlvoaWlBdevXweTycSvf/1ret0MBoPKFJLrswdJiv5Q2Qkmc8ZrZWpqikqZsNlsp++62WxGX18fmpubERISguzsbKjVaspGtkdQUJCNxxHZmJCAyX4T7e3t7ZD4J8esX7+e/szb2xs5OTmoqKgAm83Gp59+ioGBgZsmz/38/BAbG4v09HTamUn8Zx5//HGXZIKEhASXsmdarRZHjx7FsmXL0NraSgunBw8evKl8oZ+fH9atW0eNwFNSUiCTyWA0GuHt7Y2QkBD6Th4+fBj33HMPkpOT6c8+/fRTp/ruAOjGeHh4GEwmEwcOHMDk5CSMRiP8/f3pON7OPCsUCrFx40bU1NTg6tWrYDAYkMlkVB7P1TxCcKsAkVxDUFAQrl+/jq6uLixZsgQKhQJqtfoHs6SsJR0IUlNTXUoblZeXY3R0lMp76HQ6lJWVYenSpZSVSI6tqqqiRX69Xg+NRoPx8XE6F9vPKR9++CGEQiG8vb3h7+8PNzc3jIyMUCYzGQ+ic24ymTA8PIy2tjbI5XLMnTvX5hv4vwDx/iGF+JGREURGRtJNJwFJAthvhJw9f/tipv0xSqXS5r0aGxtDX18fFi9ejHXr1kGj0WB0dBRKpRLJycnUdNy6YO6s8BQTE4Of/vSnDvNlcHAwnnjiCZhMJptzOAODwUBcXBw8PDzg7++P6OhomsBjsVhO/y6Z5y0WC3g8Hjw9PeHj42Pj8Ul8B0JDQxEaGgoej4eOjg74+fkhPT3dZVdpbm4u9Ho97SKJiIiA0WjElStXbJIKdwoGg4GKigrU19dDLpfTovLDDz/s0heJw+Fg7dq1VE4oNDQU09PTYDKZNrKOHR0dmJycBPB94Y68X2azGZs3b7YZf6PRiNraWsqe5HK5kMvl6O7upudgMBgYHBxEZGQkRkZGsHjxYsyZMwdMJpN6XNzsXoEZCRQ+n49ly5bRDqLq6mrqrXIncalOp8PHH38Mo9GImpoaJCUlob29HTExMfjd737ncLx191hWVhZ4PJ6DlyCBr68v9d5sa2uDj48PoqOjqdflyy+/bHN8W1sbRkZG0NHRgY6ODvj6+lI/z5qaGhpnkHji5MmTDpJon332mVPPtYmJCUxNTWHt2rX0Z0uWLMFvfvMbFBUV2cj2jIyMICgoiCZpyPfGYDAQGRnpcN0cDgePPvooSkpKIJFIYLFYaBFBpVI5FHcIent7odFoEB8fT2VzrUGOjYuLQ2VlJTo7O5GXlweRSGRD7NLr9Vi5ciViY2Mhk8lorGAwGGy6OOzR09ODjIwMKkuYkZGBjo4OmpyzXhfI/z5x4gS6urro2i2Xy7Fp0ybk5ubSb6S6uhpSqRRubm5UgrOxsREcDsch7jGbzVi8eDFaW1sxPj5Oi8cWiwUKhQITExM2nSbkuRNzezc3N9TW1uLo0aN44oknbAq42dnZcHd3h8lkomxmwt5XqVQu2eJubm6YN28e4uLi0NnZicDAQERHRzt8V4ODg7TTnsBa1s3+nMDM91NfX09lmPz8/JwqeZB5OzIyElwul3rDGAwGzJ8/34b1bzAYqOy6xWLB+++/T70LpVKpDdmJXAuTyQSXy4XFYkF5eTk9d3R0NO04IJienkZrayuuXr2KiIgIrFq1CjKZjBJogJn92Ndff42enh4EBgZCKBQiJSWFdsXdak5SKpXw9vbG2rVrwePxaIxuv15u2rQJHh4eGB0dxcTEBDQaDTQaDYDv39FHHnkEbW1t1K9xzpw5CAoKgtlsdlAsIRLncXFxkMvlYLFYNKF+s8ShUChEa2srAgMDaZfj1NSUTT6BSMZNT0875FRudu5Zs2YhLy8PZ86cwaxZs+jzUCgUGB4etlHTCQ4OxuLFiyGXy5GVlQUWi0X3LUuXLkVISAgGBwfB5XIhFAqRmJiIAwcOQKPR4MEHH3RKtgBm1oX6+noMDw/TTgM3NzcEBgbaSLLdLUgh8ssvv0RcXByV4BMIBLQDuqSkBJs2bcKlS5fQ1tZGJfpI17l90c16fT19+jS2b99OSRTWZLO7zd0olUpcuXIFbm5uVA5aIBC4lMK3fsYKhQK9vb1IS0ujnlPW88/09DROnToFqVSK4OBgeHt7UzKYdV7g/PnzmDNnDsRiMZRKJYRCIZWSX7BggVP50aSkJCQlJWF4eBiHDh1CVVUVli1bhuzsbId4gewJyBixWCynRdYtW7aAwWAgMTERFosFarUaKpUKk5OTUKvVdM4hc5DFYkFvby+YzBnvWD6fjzNnzoDJZNpIbwMzMoeRkZHw8PBAW1sbkpOTsXjxYrqGk3jDWWFw+fLltHhvbYlBvsv33nsPCoWCEv4sFgu8vb0pmSosLMzpXkwsFlP5OD8/P5f5NfK8+Xw+WlpacOTIEYSGhiIxMRHBwcEuPbJu3LiB4uJiPPPMM+js7MQ777wDHo+HPXv23FK5xB7kvfv444+RlpaG6OhoTE9Po7q6GgcPHsTTTz/tsG8ICgqCyWSCSqVCdHQ0dDodVcv52c9+Bj6fj4GBAUqa6OzsxKVLl7Bw4UIkJibi8OHD8Pf3dzp27u7u2L59Ozw9PbF+/XocPHgQnZ2dLgvX7u7ulFg+MDCAhIQEDA8PU69DMm65ubnQaDRQKBRQKBRYunQpZDIZiouLYbFYbLr6ice6n5/fTRVWnI1leHi4gycvIXsRGAwGDAwMoL+/H76+vvjoo49oLlAmk+H+++93en6ifkD2DPbvx4+Fq/8Mfixe/ReCTFzt7e2YM2eOyw28s2LSJ598ghdeeAFeXl5gMBiYmprC4cOH8eijj97VYk9gsVgwMjKC4OBgsFgsyGQysFgsh+BDq9XiwoUL6OzspIWV+Ph4pwl1YIaZnpWVRdvMIyIiIJFIMDY2Rv8u2VC1trbi888/x86dO5GdnQ1PT0+0tbVhdHTUKRuHtMgePnwYSUlJ0Ov16O3tvaX04e3i3nvvxb59+xAREQGBQIDJyUkEBwfT5JKXlxd0Oh0SExMhkUigVCrR2toKhUKBqakpzJo16wclCAMCArB161aXgZz9z3x8fJCeng4ej0dN50m3gv27RM45MDCAkydPYmRkBLNmzcLg4CBiYmKwZ88ehyRXUVERjh49Cj6fj9OnT0Mmk+Hxxx93WDTIZJ6SkoKpqSkkJyejrKwMfX19UCgU9J1iMBjgcDiIi4tDYGAgtFotgoODAdy8E+dOQMbo1KlTeO655xAWFobp6WkYjUYb7wpraLVaxMfHO2wQCdRqNQ4ePIg9e/bgrbfeogx8gUAAgUAAf39/B4Yp8H3R6FbseWCGvXfw4EEsWrQIXC6XMlLUarXT4wMDA7F582ZERUXB09MTKSkplFVs75Xyn1xsiU9cd3c3QkNDMT4+Dm9vbzz//PMOCQ7S6j00NITQ0FBkZ2ejsrISEomEGtoCM5Kcp0+fRldXF7Zv3w65XI6Ghgbw+XxkZ2c7ZeaaTCYYjUbU1dUhJiaGypaQ/6zB4XCQkZEBoVCIoaEhMJlMbN68+aaMKsJmFggEtGPIZDLRNv67gUwmA5fLRX5+Pi5cuEDH6lZ6z+SeiLwSl8uljN6oqCjaxQPMBPhkI0eeR1dXl0syBOmCnTdvHoaHh20Kb9ZF0Ntde5KSkhAXFweVSgWdTgcej3dbfo06nQ5tbW1wc3OjUhX2iS1yDZs2bUJFRQW0Wi2qq6sxNjaGuXPn2hiX3w3s51J7eUx7lJaW4pFHHkFTUxNYLBa4XC5KS0uddhIrlUrk5+fTddIe1t+syWTCxMQEBgYGEBISApVKhZGREQgEAkRFRWHr1q3g8/m4dOkSAgICsHv3bjCZTOqhZDAYMHfu3NvyUft3gmzsc3Nzbd43YgwMzBQXxGIxwsLCaJfGzeZLBoNB5RMJs5QkFWbNmgW5XG7zzhL29pIlS2AwGHDy5ElUVlYiJiYGFy5cwM6dOx2k7Kzfc/IcnG1wieHxqlWr4Obmhvb2dvB4PKdJbwI+nw8ul0sluYCZrgl3d3eadLRO+Jw6dYrKMBGfkLi4OJvOU1Ig7O7uRkVFBfz8/MBkMqFQKKBUKvHrX//a6eaQzKNisdimWL5u3Tr89re//UHr8bfffou9e/fSv9vc3IxPPvkEr776qtPzlpaWor29Hb6+vjaJXPuCXmFhIe1kkclkVCaS/Gc/d6rVajQ2NtLYxmw2Q6lU2nQFaLVa1NbWIjw8HN98842NDAmJiV3JbI2NjUEikaChoQFz5szB9PQ0JaE1NzfTuOBOknPj4+NQKBR45ZVX8Ic//AG//OUv0draisbGRqfHWye1zpw5g6ysLHh5eYHD4VCCAzlmaGgI586dw+TkJLy9vaHRaBAbG4sVK1Y4FFQIWeT69evgcDg4fPgwTaDodDrEx8eDyWTCaDRSubP+/n7U1dWBw+FQJm9HR4fT6yYJx7KyMiQnJ2N6ehpNTU02zG/rJLn1nHird1Oj0cBisWDXrl3o7OyEVqvF6tWrKWHDvpABzHjrJCQkoKqqCqWlpbhy5QqWL19u0yVKsGbNGkp+qampQU9PD5YtW0bPT4o+QqHQabziCiaTCTKZDB999BEiIiJQWFhIO1rsQcajrKwMb775Jp1ztFotXnnlFcydO5f+Xn9/PwoKCqg0OzCT3HEWDzOZTCpnOzQ0BGAmeR8WFuZwPHk+g4ODNpK0UVFRePHFFx0ICfn5+UhJScHVq1epj1VsbCyd/11hfHycFoN9fX0hkUgglUppZwJ5v8neUiqVwsvLC+7u7lAoFC6LYiqVCsXFxRgdHUV7ezv8/PwgEokQERGB3/zmNzbJbh8fH2RlZcHPzw8hISE3jdMEAgFWrlxJn0lSUhIUCgWMRiMEAoFDR6ZAIEBubi6ioqJogdgZyH12d3ejsrKSFjlXrVqFhoYGtLe3Y+/evRgZGcGJEyfAZDJpwXZsbAxfffUVRCKRQ2ejPaRSKb766iv09vZCqVTCYDBAq9UiJSUFr732Gh0XLpeLgIAA1NbWIisry6FLhYwd6Qhtb29HT08PBgYGoNfrkZWV5bTTw2KxgM/n26yjropL5GerVq3CyZMncebMGQgEAly/fh3BwcE25yfxRV9fHwYGBuj6pFar8eGHH+LZZ591Obc4I6IJBALs2LHDptBOrnv79u30ORPfxpCQEKjVapw4cYLO0e7u7pDL5UhLS4NUKkVNTY2NEgq57+7ubnz77bfIysrC9PQ0lSzV6/X/luKVm5sbIiIi0NPTA5FIROONhIQEbNu2DUzmjKe30WgEj8eDTqeDRCKh3Td+fn7YvXu307XOaDRi8eLFThVegLuL0c1mMw4dOgSTyYTKykokJyeju7sbAQEB2Ldvn9PfsX5/ZDIZysvLodfrIZfLMTw8jCeffJKOd2hoKIaHhzEwMEDnzYmJCTz22GO0G4fBYMDPzw+enp4Qi8WoqamhsqNmsxlSqRQ/+9nPHN4bhUKBuro6qFQqpKamwmw2o7OzE1evXqUdHgTWObObQSAQQKfToaurC7t373Z5HIPBwAMPPACFQgFPT09MTU3BaDRS1QBnHewMxve+ciaTCdHR0U6Llc7g5eVFrSQ8PDwciFGFhYVQKpW4evUqmpubERkZSWUrjUYj/vjHP9L5kDybtrY2lJeXY2JiAsDM+jBv3jxs27bN5byckZGBpKQkNDU1oa6ujkpDr1y50mZ9Jc/V2jf56tWreOSRR+Dt7Y2SkhIkJSXdUQeOtUKMNbF43rx5eOGFF5zmfoncJiEYAaDvFblepVJJ83FEunXZsmXw8vJympfQarXo7e0Fj8cDj8eDXC6Hj4+PjZeas+suKChAQEAAioqKsH//fly6dAmhoaE2sQ0hT1nDZDLd1EP0TkG+g87OTmg0GrqfIs0D1sTFwMBA2rHu7++PoKAgaDQaGI1GBAYGOsQE5LlfuXKFynISVQxgpkP7Vg0IP+Lu8WPx6r8YUqkUHA7HZfHKHhqNBmq12sEcvqur6wdPBiSA2rt3LyQSCf7+97/DaDRi+/btNubObW1tuHbtGgoLCymjpKKiAiaTCStXrnQIVNLS0lBbWwsAtANAJBI5ZSoolUpER0fTAPmee+6hGsrOwOFwsGbNGgQEBKC9vR0sFgsbNmyg4/lDk/Rkortx4wbGxsbg4eGBZ599FjqdjrITuVwukpOTERgYSA1LAdy2lrwzGAwGlJWVobGxkZphV1VVwdPTkzLQnIE8o2+//Rb3338/goKC8NZbb6G1tRXbtm1DUVGRQwHh4sWLCAkJwbPPPkvPc+DAAVRUVGD16tU25x8dHcWWLVuwfv166PX6WxqrFhUVgc/nY/Xq1Th27Biam5uxbds2G/17a3kUBoOB4OBglJSU4PPPP0dGRgZ2797tsvPuTjB//nyEhIS43LRaQ6vVYnh4GAcOHEBaWhp8fHxocYq0dm/cuBEWiwVpaWkwm81QqVTo6urC2NgYvLy88MorrzgEM7dTtLIGSUTfDsjztO7oU6vVaG9vR2ZmpkNQSZJqJLCz91K4G+h0OlRVVeGhhx5CY2Mj1qxZg7KyMjCZtgaX5Frb2toQHR2N/Px8XLp0CcD3XRfWOHToEJX7OnToEA16u7q6MDw8jJ07d9IghZxbq9VCoVDg5MmTSEhIoMmusLAwumGyWCyora1Fa2srCgsLqeeHp6enjQypKxgMBuzfvx+vvPIKdDodfvnLX2J6ehpbt269LQ8BexDW5LFjx8BkMmki4lZSU+Q9+/Of/4xt27YhNTUV77zzDgwGA8LCwnD//ffTbygsLAz19fVIS0sDl8ul8pKuvgty7s7OTkxOTiIhIQEdHR04deoUTZrfzX3eaRfUkSNHMDg4CKVSSTu/NBoN9u/f73DtLBYLq1atwuzZszE0NIS5c+dS2bQfAvv15GYFFWBmHomLiwOXy6X3y2AwnM6bPB4PJSUlkMlkVM+cw+EgODjY4btUq9Xw8vLC7t274efnB51Oh5qaGoyPj8Pd3R0fffQRXnjhBfT19VEPka6uLnzxxRfIzs5GQkICjh49Cg8PD6csvP8kvvnmGyxevJh2OFksFrz55pt44403qE/ZlStXsGPHDpw7d86hW9UZSNJkbGyMbryNRiM4HA7q6upsCmVyuZwmqNra2iASifDUU09hzpw5OHr0KBoaGlz6MN0MZ86cQV9fH/h8Pk6ePInp6WmIRCLIZDLExsba+GwQkLmqvb0dpaWlmD17Ni5duoS///3vCA0NxaZNm7BgwQKb49RqNZ588klMTk5ienqaSsNaXyeRpfnkk0+Qk5NDDY+vXr2KwcFBp15qBGq1GlwuF5cvX0ZMTAy4XC71h7K+5juBXq+HxWKxSRomJydDq9U6TQyq1Wp8++23uOeee+Dm5gadTucyiUK+q4aGBqcbZftn5+fnh4cffhgmkwmTk5MwGAwQCoXg8Xj03rhcLi2KRUVFISAgAGq1mkr/kfXJ2VhMTk6ioqICIpEIIpEI3377LV1LoqKiaJL4dsaQnJ/IN42Pj8NgMMBgMECn0+HGjRtOf8+6wFNfXw+pVAoul0tJDps3b6ZF+Orqauj1euzcuRMcDgcSiYSut4WFhQ7MdKVSieeffx4fffQR9uzZQ32BANgkiXx9fSlxpqqqCmq1mo63K9ml4OBgrFmzBtXV1bhx4wbtQrQeM0Ic6+7uxjfffIPu7m4kJibCz88PfD4f0dHRNqb1ZAyVSiWOHz9OSTK3mvfIffN4PFroP3r0KN544w0kJiZix44dNglIoVCIrVu3IjMzExMTE1izZo3NGvfYY4/R758kzO2flzXImK9bt44WaUhCmpjT2/+uRqMBi8VCSkoKJBIJOBwO7d729/eHp6cnPT4mJgY9PT2oq6vD4sWLodPpIJVKbXworcHlcpGYmIjExEScPXsW//znP8HhcLB3716b/Ss5/6JFi7Bv3z7Mnz8ffD4fCoUCPB7PaRE/KCgI69evx40bN1BRUYFf/OIXePDBB206LO2fyzfffEPZ+mKxGFNTU5BIJNi1axf4fD69jvj4eHR3d9PuEalUitHRUSxdutTmvNbs+qGhIWzYsAFmsxk///nPcfz4cZvOVvtrOXXqFNatW4eoqCjs27cPNTU12LZtm42nB4mBw8PD6X7CbDZjYGAAQqHQIcFKzl1dXY309HQkJibi2LFjqKqqwtq1a21kGgkJMTQ0FPPmzcPJkycBwIYlXlFRAX9/f2zZssVmzu3o6MDJkycRGRmJ5ORkp/5lZN8vFovx1ltv2fyb/d68qakJra2taGpqglQqxUMPPYSTJ0/SYpz1+YkyAp/PR3V1NU6ePInt27c7fe7kd6zno1utyxEREXjsscdQUVGByclJbNy40aUSQ1paGoqLi7Fjxw7I5XJ89tlnSE9Pv2lR3GKx0Ln9Vmz8yclJvPHGG/jzn/8MqVSKX/3qVwgMDEROTg4KCgpQWFhIu4+AmcToxMQEurq6IBAInBZ5JiYmMGfOnNveI94p/Pz88OSTT9J5lxSlyL15enrS8Vy3bp0NMXBqagp6vR6A7Tdj7SNTXV0NAJTcY60icDdQqVQYGBjAH/7wB4jFYvzv//4vBgYGUFZW5vT49vZ2KBQKzJ8/H0wmEzExMdi0aRP+8pe/gMPh4PnnnwfwPYnc3hOe+HqR+IvcJ4lDVq5caUOAJeNnH/+LRCIcOHAAcXFxmJ6eRkhICF588UWwWCwMDg7i/ffftyleWecRbhWPGY1G2tnmqrtXIpGgtrYWRUVF+OqrrxAcHEzzHWFhYS73huQ9mJ6evm0inNlsxtdff422tjZKgjEYDODz+fjwww8BgL5TV69exTPPPIPQ0FCYzWY0NTVhYGDAZn0nqKqqQmRkpI3/8r59+3D58mWnxHrrWC82NhZBQUG4dOkSPv/8c6SmpiImJsZhbMme/MSJE9Dr9Vi0aBHKy8tvmQezh8lkwtGjR8Hj8cDlcvHBBx8gIyMDnp6ekMlkCA0NdZmLEYlEOHjwIF599VX09fXh9ddfh4+PD7Zv347s7GwkJiaipKQEs2fPRnV1NR5//HH6/IgHmv35Tp06BX9/fygUCkxOTiI6Opp2smdmZjolVKampkKpVILNZuOll17CxMSEU+UWYGbuI9YDRMLTZDIhKioKq1atuqOxc4Xe3l709/dTS4/R0VGb3Lq1OkdgYCDCw8PB4/GonO+sWbNc7u/T0tIQERFB4+76+npMTU394HzZj7g5fixe/RdDoVDg0qVL6O/vR0REBDUvjIqKcrqAm0wmBAQE0K4GLpfrINd3pyATtEQigVwuBzCzECQkJGDu3Lk4dOiQDbNqaGgIERERdEILCwvD1NQU+vr6bM5HJoKcnBzIZDI0Nzejs7MTvb29yMvLo5tHJpNJWUqjo6PI+3+Gle+++y58fX0hk8kcJBtqamroxrC1tZUyRT08PGiQdatuBVcgAVBycjIaGxsRGhqKyMhIeHp60mSvl5cX1dIl41JbWwt/f3+EhITg/PnzuHTpEtLS0rB27VqXQYMrfPPNN5DL5Vi0aBG+/fZbuLu7w9PTkzJ+tm/f7pS9Sca8r68PISEhqKqqgq+vL/bv349XX33VqTeLdSBEAhySdLCGwWDAsWPHsGfPHpoQVSgUuHz5ssuuDR8fHwwNDWFqaoqyWYiMnT26urqQm5sLuVyO/v5+/OEPf8D58+fR1NTksqvvdjE1NYXu7m689957mDdvHu2YEQgEThdcNzc3JCYmQiQSQSwWQ6/XQ6FQICYmBs8++ywYDAZ9J4n0FPGzsGa3OFsMpVIppqamaBHMvg15aGgIFy9eBIvFglKpRGlpKSIjI+Hl5UVNqm8mn/Xxxx/j8ccfp34ygYGBaG5uxsMPPwyhUEjfV+IVsnDhQnR1daGyspIWku4WSqWSFnO5XC6ioqLw0EMP4fXXX7e5RgLyrtXX19PkgEQicQiwxGIx1qxZg/T0dBQXF2PZsmVUkuX111/HyMgI/P39bc7P5/OpN9GNGzcgl8upLCkw892ePXsWfX198PHxQXFxMYxGI0QiEeRyucuEszU0Gg31Fzh79ixWrFiBvLw8/OUvf7mrcQwNDUV+fj6+/vprcDgc/O1vf4PBYKB+Pa5gvZEJDw9HVVUVoqOjsWHDBvzpT3+im0hgRvf/s88+Q19fHywWC5qamrBhw4ZbdovV1dVRRldpaSmioqIgkUhw8eJF5OXl/Ud1ny0WC65cuYJ//OMftzzWZDLhs88+ox0vmZmZN03W3wkkEgl0Oh0iIiIwNTUFqVTqtAMM+F5q6dNPP4VYLEZbWxsGBwddyq8JBAK4u7ujq6sLAwMDMJvNUKvVePDBB+kcRd7v8fFxDA8P0wSmp6cnoqOjcfXqVTz99NOoq6sDMPM9kkJNVVUVUlJSkJ+fT4u//9cgsqvW5SN9iwAAIABJREFUrEaTyYTp6Wm6ESCdMaTTLjY2FtPT0/Dx8aGyEvbvWU5ODrKzs2lHrclkokn+goICG7IH8VQBZkzjSbwFgPqi2IN0cZIxm5ycBJvNtllLu7q6kJycjIKCAvziF7/AggUL8NRTTwEA3n77bVy/ft1lwlQsFtN3tL29HW+++Sb1wCLFK2Bm07Vo0SK6dt0KtbW1eOCBB2j8sXTpUpSUlNgwPe3B4/FoF8nIyAjkcjkGBgZ+UAc5g8Gg3wLZpLe0tNAua3tMTk4iKirKpaSuPaRSKb7++mtkZWXRju3R0VF8+eWXNAHV3t6OM2fOIDAwkMrvCgQC+Pj4UN178uwJW57o298JOzwuLg7PPfccTpw4gbVr19J3hHQX3smGl0j9MBgM5Ofn02Tv+++/D7PZfFOfWzL/LFq0iMrTTU1NQalU2nw/xGOXxNNeXl5ISkpySrwaHR1FcXEx/P39MT4+DovFAqPRCC6Xa3M8m81GamoqoqKiIBaLnXahOwORByNri7u7O71H624yYEbCmsViQS6XU+nIgYEB7Nmzx8aHgDyjgIAAFBQUoLW1FRcvXkRfXx/i4+Mxa9Ysh/icsHmPHz9OOyRIkvPFF1/EyMgI/vGPf+DFF19EUFAQLBYL2tvbUVdXh4CAAAgEAgwMDEAmk9G5x5o8cSfrZExMDEJCQmzW561btzp0EU9NTWHfvn3w8fGBRqPBgQMHMH/+fLDZbLS0tCApKcnm7+bk5ODChQuYnp5GX18f7Qh2VtQzmUwYHBzE9evXYTKZ4Ofnh4KCAtpl4Az33HMPiouL0dPTQ8kFO3futFn7LBYLOjs76R52fHwcUqkU69evR3p6+k3HZWBgAC+99JLLjlZSIPTy8sJ9992Hq1evoqenB3w+Hzt37nTYU5L3i5BH2Gw2lUUKCwtDbW0t8vPzbWJMMp7d3d2IiopCXV0dWCwWPvjgA/z+97/HsmXLHDoE/vnPf2Lz5s3IyMjA+++/T6Xhrdd5a9TU1KCoqAh9fX3o6+vDM888gy+++AJpaWkOni8ajYZ22gIz3XWE1DU+Po6FCxfCzc2N7sHMZjOSkpJw/vx5jI+POy1ekXsMDQ1FRkYGnY9IMZwU/QlIp4Svry+VhyfsdjLOer0eFy9epPt0Ipv54osvOhSXyLgRr2mhUEiJoUqlEjwez2WxQyQS4fLly/D09ERAQACVkrUmcGq1Wri7u2PZsmWQSCT47LPPIJfLUVRUhPnz5zs9rzVut9CiVqvh7e0NFouFyspKbNq0CRkZGfjrX/+KNWvW0G5Os9mM9vZ2MJlMSoq1B7n+1NRUjI6O4tSpU4iJibGR6/t3dDaQbmEieeft7Q1fX1/63qlUKly7dg3+/v5ISUnB2NgYamtrwWazERcX50ACsr52Ig02NDSEvr4+6PV6iEQibNq0CStXrryr/YRKpQKPx4NKpaK2AEajEYODg06Pv3btGjw8POgzbGlpwblz55CdnQ2z2YzR0VFERETg97//Pf7nf/4H7777LrWE8Pf3h7+/Py3yOANJ2rNYLPj6+lKChX0MIBQKsX79eiQnJzvcs6+vL3bu3OlwbiLf6+7ujqCgIMTExDjMrQzGjJduaWkpurq6kJqaioCAAPj6+iI0NJSSibhcLiIjI6FWqyESiaiKEMl7JCQk4JlnnrH5+z/5yU9gMBjg6+uLwcFB/PWvf0VISAh8fX2pD5qz5yeTyVBbW4tXX30Vf/rTn/Daa6/h3LlzUCgUNsfpdDp0dnbayD0uWLAAR44ccVqstVZHIPdO5ilnxzKZTOpBbzKZMDIygtDQULz88su0EGc/z2dlZUEikeDatWs05yWRSO64+4YQ60wmEyIjI+naqlar0d3dTQuV1nOx9fMk8Up1dTV2796NyMhIHDx4ENnZ2Vi7di3Ky8vR39+PoqIiSniZmJiAp6enAxE2PDwczz//PKqqqtDc3IyFCxfCy8sL/f39Nl3v9t9jXV0d2traIJPJqKpOS0uLjcQpuebe3l5cvnwZAQEBEIvFWLx4McrLy11Ked4JyPgsWLAA2dnZUCgU0Gq18Pf3t9lfkPWOyWTir3/9K371q1/BYrHgnXfegVAoRHV1NZ588kmnHe1kf0iwdOlSvPnmm/82b8Ef4Rw/Fq/+C0EmgTlz5oDD4UCn06GxsRFTU1MQi8V46aWXnG7sfXx8kJOTgwMHDiAzM5MmsVxpdd4JSDtnaWkp3QQODw/ThA2ZJBISElBcXIzi4mJE/T/z3s7OToeN9MGDBxEWFobMzEzKYhsfH8esWbMc/jY5d0hICE1SPf300zh48CCqqqocWlgFAgFl842Pj0MsFkOr1WJ6ehpKpRLr16/H3Llz7yoAmpycxOTkJGUGkeCcyKHExMSgoKDA4dwkCaxWq9HU1IRVq1ahqqoKLS0tLr2mXEEkEiE9PR25ubm4cOECZs+eTdmnb7/9Nnp6emx8bKxBZDQaGxtRWVmJzZs3U/lA62Qb+b358+fj9OnTOH78OGJiYtDW1gaJROKQfCda3kTiiDAJKysrnRavdDodDh06BJVKBR8fH5hMJpjNZnh5edn4FhF4enpCIpGgqakJERERCAsLu6nm/Z2CFBv7+vrQ2NhIJUqsC7MEAoHAQeOZBDnA9++rTCbD2bNnIRKJ4O3tDaPRiOTkZCxZssTppubixYvo6uqiCVsi4bVnzx4bnxqLxQIul4ugoCC6GTWZTNBoNFiwYIGNJwSBdaAlEAhQUlKCrKwsbNy4Ea+99prD8bW1tTSxUlJSAh8fH8qEspZQuhNYLBYkJiZCpVIhMjISX331FSwWC703+8J2VlYWGhoa0Nraivj4eHz66aeYmJhw0P83GAw0ARYQEGAjieHh4WHT1ULg5eUFHo+H69evY9GiRfD19XVIPDhLOD/99NMAXCec7a/Lx8cHzc3NaGtrw+OPP+6U7X87UCqV6OzspPIiEokEnp6eiI2NveVG1Lpg19nZiTNnzmDHjh3w8vKCVqu1+Ybi4uLw6quvor6+HmazGffee+9tdUGRAsPZs2fh7++PzZs348CBA3d8n3cDvV5P9eB9fX3BZrOpObU9mMwZT5yRkRGMj49jcHAQHA4HmZmZLr3GbgXrBIrRaERERATKyspw7NgxxMfH47HHHqMbeqPRSL2q7r33Xnz99ddISkpCWVkZJicn8fjjjztcLwCsWLECK1asoEnmqakpaDQam82G9To5e/ZsvPvuu7Q7ZmhoCDExMZDJZDShZ83Cu3r16i1ZeP9pWCwWzJ49G19++SUyMjLg4eGB3t5em+uIjY3Ffffdh++++w56vR7nzp2DSqWiiXyyQbMGkUO7HeTk5KC0tBQff/wxRCIR1q1bR8eLdEkRkOfe0tICqVSKlStXoqurC2VlZQgODsbq1attOleJ1nxwcLCNKbcz+WXg++cpEAjQ1dWFDz74ABwOB5GRkZStTq6DxWKhpaUFZ86cwZUrVxATE0PlpGbPnu3A/rRYLFi8eDE++eQTpKSkwM/PDxKJhHaWugKTycTChQsRHh6Ouro6zJkzBw8++KBDHHgnYLPZWLZsGYqLi3H06FGYTCZkZmbasGTJNTMYM96BN27cwGeffYb4+Hh4e3uDx+PR5I/98QqFgl6X9bpLyFhmsxm9vb24cuUK5s6di9TUVDCZTPT19UGj0VCiEPEQIokPJpNJu77u1JS7qakJBQUF4HA4NO756KOP8MADD9x2TNPY2IjBwUEUFhbS39m4cSOqq6thsVhcxpXkvSXznclkglKpxMTEBJ0zP/74Y/T09NCupKamJuq51tvb69RXVSgUYu7cuTh16hTEYjFOnDgBg8FAZQijoqJsDNK9vLwgkUhw5swZKtnm5eVF/TQIpqamcObMGbS3t2PHjh3QarVoamqCp6cn3NzcEB4eTq9DqVTSwt3NFCvs12B3d3ekp6cjPT0dFRUVOHjwIDw9PVFUVITs7GybNZD8LZPJhPDwcNx33302bO/4+HjEx8fTZzI+Po6jR48iIiICg4ODaGlpofI7L7/88g8idqhUKpw+fZr+/5CQEKedOmw2G+vXr6em5B4eHpQoxWazMT4+DuD7b8bb2xurVq1CSEgIDAYDNm7c6JLkUVVVhQ8//JCSqBISEpCVlQWhUEi7XK0TskRed/369RgbGwObzXYqBSeXy/Haa6/Bzc0NMTExyM3NxYoVK6hEpzOQcbz//vtp0t7Pz4+Su8icefToUepH2dvbi/nz59v4cbg6b0BAAJW/8/Pzw9dff40bN27clCzA5/OpbFVRURF4PB70er3TDgHiz3H+/HmkpKRg69at+M1vfkMLZfbX4+HhAZFIhHPnzmHJkiWIi4uDXq+n8xE5LjMzEzU1NWhqaoJQKKR+HoT4ZzAYaFLWmRyosxgasH1fhoaG8O6772L27NlgMpmYnp5GRkYGYmNjaQFrcnISs2bNQlNTE51/ZDKZTVF0eHgY+/fvBzDTZbFkyRJER0dTSUeBQGDTsQaAKjoA33fCHD9+HCtXrnSQrQdmuhOPHDkCFouFiIgI2mGwZcsW2j0jEonw8ccfw9/fH97e3nBzc0NrayuWLl0KHo9nIyNoDzIuVVVViIiIuGXnCSG91tXVobu7G8899xy1ZrAmBpeVlWF4eBharRZ6vR7Z2dm47777bNY1cjyROiSEH4PBALFYjIceeuiu93DW5y8tLcXY2Bhdb8xmM2QyGXbt2oXCwkJcvnwZIpGIEpnr6+tRXl6OuLg4XL9+HRs3bnRawLJYLNTjSa1W09jCYDDQeeRu5ktSVOdwOMjKysKHH35In78zSCQSuoaUlJSgo6MD8+fPR05ODv71r39RouNjjz0GFouFZcuWUVLC0NAQVCoVNBoN3n77baf7/YMHD0Imk9HjSFz/r3/9C2w2GyqVin6vs2fPxujoKK5cuQIOh4P4+HgkJCSAz+fTQj55LpcvX0ZVVRX9Lo8dO4b58+fj/vvvd/Dk9vPzwyOPPAKdToeJiQl0dHRgYGAAcXFxeOaZZ2A2m8Hn82nRwVqBB/ieuGWP999/HyaTCXq9HjqdDgqFAnK5HBMTE+ju7naw7iDfC8kHGQwGSqpMSEjAkSNHbI4nvvdvvfUW9VuTSqX0W7fPJeTm5qKsrAxfffUVwsPDKWna2dxAficoKAienp6Ii4tz6mlof+1dXV3Iy8vDhg0b6M+Liopogex231kPDw+sXbuWEq1YLBaGh4epPDbpvnQWazMYM1YbZWVlkEgk2LJlC1pbW+k18Hg8rF27lhbIrMdz9+7dDmQPNzc3sNlsqNVqpKam0k6o3NxchIeHO1W9UqvVKC4uxqJFi3Dt2jUA35NGreXGreUW4+LikJycDL1ejzVr1sDHxwcDAwO3NV63A19fX1RUVMBsNtMOb/u4i/xvNpsNPz8/nDhxAoWFhVi9ejVefvlll8WoL7/8khIG+Xw+mMwZGeI73RP8iDvDj8Wr/2IsXLgQ8+bNg0KhgL+/P21Bd/URMRgMLF26FGlpaWhoaEB0dDR27Njxg2TVyARJCk319fWYPXs2vLy8IBaLafKMVK4TExMhlUrR0dEBqVSKwcFBzJ49myacyQQxa9Ys9PT0oLGxEe7u7khJSUFcXBztVHAGT09PuoESCAR46qmnwOfzHRhpsbGxYLFYUCgUWLt2Lby9vaHT6WCxWCCXy2lX0t0EQMHBwbRwuHPnTphMJmoqaZ3ws19YmEwmRCIRysvLkZaWhuzsbFy8eNHpBuZWmJqaosVAX19fm4QAMRB2dg3kOlauXImSkhIIhULEx8djaGjIZXKPyDaUlZWhvLwc4eHh2LNnjwObxGQyUQnFoKAgGmzbP0uyYIlEIly/fh3PPvssZcE7kwkizyg/Px8lJSVQKBS0GKZQKO5YXsweFosFHh4e2Lp1K+RyOfR6PZX/s7+GyspKOr6nT59GeHg4+Hw+fH19wePxHIxSa2trMTQ0hLVr19LFuLS0FGazGcuXL3dYPA8dOoQdO3YgMDCQBoX230NwcDC2b9+O7u5upKenQygUUvkce2Nxa5B3ITIykga3e/fuBQCnUgXED6S4uBjBwcHYunUrPvroox/UPUMYZB4eHli3bh2++OIL+Pj4UHN2ezmS4OBgygYdHh5GUFAQ7rvvPofkXk9PD5577jn4+/tjcHAQ+/btQ0hICIKCgtDZ2WlzvLUM5dDQEC5fvgyTyYR7770XR48eRUxMDObNm0dZ43eacLaGn58fMjMz8fnnnyM3Nxf+/v64ePHiHcsIXLt2DRcuXKBs39mzZ7v0W7sZHnroIRw/fhyLFi1CUlISRCIRZs2aBZVKhcrKSixbtgzfffcdwsLC4O/vT+emm3Wqkvdh9uzZaGtrQ29vL7Zt2wZgpiOOzE3/DqanKxBze0LaIJ2fAoHAQdvfbDbDx8cHer2ebuZramrQ0tLi4Flxp+jr66PsrqGhIfzpT3/C+fPn0djYSCVWBwYGUFlZiYceeginT5/G1q1bMTk5ST2v7PHee+9h7969+Mc//gF3d3ebrlBnLE0ANPnf3d2NsbExKJVKJCcnY+3atbQgA+COWXj/aXC5XKxatQpHjhzB6Ogo5HI5PDw8KKvTYrHAy8sLixcvRlBQELRaLZWncCW5Yo3bebYRERHIzc1FW1sbcnNzafLixo0biI6OdppsaWtrowmW8vJyuLu7QywW4+zZs3SsOzs78cc//hGJiYmoqamBQCBAUlISQkNDMTo66jRGI99Mamoq5HI5bty4QUkjarWarjckHly+fDlCQ0Mhk8kglUpp8uqpp55Cenq6zf0zGAzcf//9OHLkCKqrq6FSqeDt7Y2f/vSnNx0fg8GAuro6DAwMgMvlQiaTYWJiwmny+XYxPDyMnp4eug4A30vzOpNAdnd3R1xcHMRiMdRqNQwGA5RKJdLS0nDfffc5dNWQjmSSEAZmZASt9e7XrFmDmJgYNDQ0oKWlBWFhYcjLy6O69yShS5QAiITYxYsXMTw8jOTkZGpUHxMT45JtSzxaJRIJTXrzeDywWCw0NDTcsovWGq2trZRND8y831wuF3l5edi/fz8sFovTDl8mk0nZvMS3orOzE2azmSaV8vPzkZaWBoPBgBs3bkChUKCrqwtisRgmk8npxlwoFGLjxo349ttvERAQgNDQUMjlchgMBurfQ66TyWTiypUruHbtGpqbm8FgMMBmszE2NoZHH33UxmOHyBQuXLgQhw8fBo/Hg4eHB/r7+zEwMIAdO3bQZ/n555/T+Yt00Hl5ecHb2xtsNpv6PhKQWG1sbAyXL1+mMXxubi4t+l++fBmPPPKIw7u4detWSKVSSCQSsNls2rHq7u6O3bt30+9SLBbDzc0Njz76qNPneLfrzfT0NPbv30+JQJmZmSguLqYd9tZwc3NDamoqVdAg85I9yDfT3d2Na9euQaVS4bHHHoNGo8HAwAAiIyMd1nI/Pz8sWrSI+iGr1WqcP3+eeqDl5OTYyJtKJBJ8/PHH1EeCFDqSkpJs9jKEaOLj44OJiQnU1tairKyMyqFGRkba+GZZg0jTSSQSAN8nWV988UW4ubmhp6eHdvEcP36cdu7fyks3Li6O/vvq1atx/vx5pKamUja8/bM0m81YuXIljh49CoFAgLS0NIjFYkrus75XYIbpXl9fj8rKSjz44IMAnMfnBEuXLsWpU6egVCoxb948Kl1kH/P6+PigoKAAERER6O/vh0AgwPz58+k7Ojg4iJdffhlBQUHg8XgQCATw8/NDeHg4WltbaULWVfHq1KlT0Ol0WLhwIe1stpZQtSbhNDY2ory8HFNTUxCJRDCZTDbdDEFBQXjqqadgMBgwMjKCuro6nDt3jkpXZmZm4qWXXgIw011w8eJFXL9+HUwmk0q/C4VCtLa2OiXyATMFZZFIhN///vf0Z2KxGO+99x6dA4l3IenSkcvlWLJkCaRSKY4cOYL4+HiXxSsyTl1dXeju7kZycjLi4uLg7+/vNBYm+4vvvvsOBQUF8PT0RHV1tQ1Jua6uDiaTCa+++iqAGULM3//+d5w/f96pJ1lZWRlycnKQm5sLYOYbcObzeLdoaGjAfffdB5PJhLy8PERFReHIkSP0uxofH0dwcLDNPmL9+vXIy8vDoUOH0Nvbi/j4eKfy+SMjI6ivr0dPTw8eeOABBAUFYXR0FGFhYXcsx2WxWCCTycBms+mz3bBhA6qrq8Hn811KxBYWFuLcuXN477330Nvbi6VLlyIrKwuTk5MYHR2lRSOhUAidTofp6WlqF3Er6HQ6XLt2DX/7299cHlNdXY3R0VFa/GtoaMClS5cQFxeHzs5ObNiwAXFxcQ7dkOfPn8fmzZttvBd/97vf0e4q63Hh8/koKCjAxMQE7TAn7wchZRO/1vb2dqxcuRJsNhvt7e3w9vZGfHy80+5Wsp6TdfF2u484HA5SU1PBYDAQFhaGL774ApOTkw5zMpvNRmFhIa5cuQKJREI92Ulxzf4bS0lJAYfDQU1NDS5fvoxZs2bh6aefdphXTSYTLl++jNzcXNolrdPpMDQ0RJUd7GMfUgg6ceIEioqKsHDhQrpn/vDDD6lX8Z1IapO9YGNjI65evYqAgADqVZ6YmOhwPDlvdHQ0oqKicPHiRaxZswZsNht9fX02sS4pcFnDVY7YWj6xqakJoaGhEAqFMJlMuHbtGs2PWB9LvrWCggJUVVXRf3c177i5ucHb25tKuo+Pj6Onp+ff4mlP8Omnn2J8fBz+/v6YnJzEkSNH8OCDD9rkdICZmComJgZnz57F9evX8dxzz9HYwRlhxmg0QqlUQiKR0MYGpVKJzZs3/8eUZn7EDH4sXv0Xo76+HvX19dBoNHj++eehVqsxPDxsM2FYg7RAa7VaREZGwsPDgwaSPzRg8fLyQn5+PvVFkslkSEpKogu4tc50Xl4ecnJy0NPTg61btzpNyi1duhSpqakQiUR0Ezo8PAwej4ekpCSnpse1tbXo6OjA1q1bIRQKwWKx6ObUGiQgv3DhArZs2QIvLy96TG1tLXx8fO66Y6e7uxstLS1UDorL5VIT2qioKHqv9i3FK1euRFtbGzQaDd2gTU1N3VVhcXBwEL/4xS8QGhqK/v5+qFQqREdHIzg4GM3NzdRnxlXxKjc3F3PmzIG3tzcsFgsCAgLws5/9zOnfMhqNUCgUSE9PB4fDQVhYmNOCW0BAAObNm4djx45hzpw5kMvl6O7uxvLly22Os04oEQmYW8FisSAuLo4ynLhcLgwGA37yk5/8YL8rBoMBuVyOCxcuoL+/n26ks7KyHOQISdu+Wq0Gj8eDWCxGV1cXtFotRkZGsGnTJhQVFdFgfGpqCosXL6Y+AWFhYZiYmIBarXa4DqPRiPT09Fsy4siC3tXVhYiICMTExNB3uaOjAzqdzqW2MAA8/PDDKC0txYMPPojw8HCIRCLa5QB8/74uXboU7e3t6OzspG34EonEpR/F7UAmk0EikdDkEzFBJ0V56xZ4JpOJ8vJyzJs3z0b3WKPROJyXtPc7Y3kVFBQ4Da4bGhqwbNkymhAHZjZbJMgmkjV3mnAmsFgs4HA4WL16NVasWEGf2+LFix0Cplvh0qVLCA4ORm5uLsRiMb755hsIhULMmTPnjootwcHB2LVrF00oBAUFYe/evZicnERISAh0Oh3a29vR3d0NlUpFk47p6ekOjDv7e83JyUFYWBjc3d0RHBwMrVaLFStW0ITff7J4xWAwsHDhQiqTKxKJoFarERQURAsyZJxaW1vx1ltvISoqChEREUhKSrIxVv0hAaefnx/a29tRVVWF+Ph4BAQEQCqV2sxxk5OTaG1txYEDB9De3k6104m8DWGJE2zevBkMBgOxsbE0gTI8PEwlKYnkpvU9VlVVwd/f36n8W0hICC163CkL7/8CoaGheOGFFzA6OgovLy+ba2AwGFRGOSQkBDweD62trfD29oaXlxdmzZp1y66h20FsbKyDlFlYWJjLAo1OpwOPx8N3330HHo+HnTt34vDhwzabr5deegk3btyATCZDUVERRkdH0dHRQTt7XBXCSWdqdnY2lEolgoODYTabsWPHDof7EgqFN2V4M5lMulZFR0dTuT+LxUIl61x5+Vl3F1ZVVVG5smvXrqG+vh47d+68qUydMxDCD2GJLliwACqVCiEhIbh48SKGhoZsCgZkDgkKCsKTTz5Jf240GjE5OWkTg1ojJCQEa9asoV3QpNuDFNlJJ1VKSgpCQkIglUohFotRXl6OlJQUzJ0712miOTo6Gvfffz9MJhMtwI2OjmLdunW0S8v69ywWCzQaDRoaGgAA+/fvh16vx/T0NDw9PZGXl3dHcfr4+DhNFJLuFhLrEy8Le3R0dODzzz9HUlISjV2lUikCAwNpQhiYIbncjmyL/bzu4eGBLVu2YGpqinpDuiLbNTY2IicnB6GhoZg1axYWLFiAw4cPO7Cc7WWBt2zZ4lIW+IEHHoBKpYJCoaDd6ETeWSaTueyuuXbtGrRaLYRCIcLDw21k6d5//31IJBIHedGTJ09CLBaDxWLRbnkul4snnnjC5tuPjY1FRkYGTp8+jbCwMCoxToqddwu1Wg2pVIrnnnsOTU1N+PnPf06VA+xh3YUol8tvWqQxm804duwYkpOTUVtbi8cee4wmyq2Z0wSpqamUeKjT6eie02g0Qq1WO8gskYSpTqeDWq3G6OgompqaYDabkZmZSb8bgUCAXbt22dzD9PQ07T629z4l0Ov1qKysxG9/+1sAM98GuR5yzwwGwyYJSEgKt0qYubm5obGxEcPDwxAKhSgqKkJwcLDLtYXJZGLZsmXIysqi+yZvb2+XRbdt27ahpKQEq1atQkJCAsbHxxEZGemyeFVYWEjlvjgcDlQqFZ588kl6PWQsic9VQEAAPd/ExAQ1sP/zn/8MmUxG42byX21tLQIDA29JEuRyudi4caNDZ7I9EhKzfthtAAAgAElEQVQSoNPpYDQaaWGbFCeA7z0/7fderpCQkEDzHGFhYdBqtZBIJGhoaMD8+fMdrpt8B2Rd7ejooNKg/f39NvEGWXf1ej30ev1dxUOPPvoorly5goqKCtTU1GDevHlOJdNYLBby8vKwaNEimiTNy8uzma+USqVNEprNZrssHACgyjdqtRosFosW8/9dSVXScTw5OYmuri5ERUWhq6uLxtxisZh211ksFptiqVKpdNr1Qt7Xr776CjExMejt7YXBYACTycQnn3yCXbt23VbOwBr19fUYHh6m7xSxPcjIyEBvby9UKpXTcSRSqhKJBCtXrkR9fT2++eYbDA8PIzg4mL7rTCYTbm5uOH36NF2XgJlY/5133qESZNZrpdFopGoRPj4+4HA4Np5gwMx+Ozg4mO4HDAYD7r33Xlr86+npcVq8It2Y5N/c3d1hMpmcej0ODg7i7Nmz0Gq14PP5mJqaQnp6OrKzs+mzsvZrLSkpgclkuqVf653CmiRP4uzt27ejuLgY0dHRDp1awMw6MnfuXOj1enh5eYHNZkOn0zldU4mHZ05ODry8vKjfoz0IwWZ6epquoyQmJgRte5nGnp4eNDQ0YGhoCM3NzVCr1ZQ8OTExcccKFtZ+hhUVFYiNjaUqFPX19di2bZtTUhchYq9fv57acADA+vXrb8uj2xnIc8nNzYVOp8PFixfh4+ODsbEx+Pn50TjJ2l7Ezc0NQqEQJ06cAJPJhMlkwvXr1x3IkNbypiwWC4GBgWhra8NLL72EtLS02y4E3wpE7Wrfvn30ZwrF/8fee0fFdd3b43tmYBrDDHUYOqIJhMAgISQhJFC1uizUbEnudhz3JE5s5/k9J7bjJC+29RLb0XKTi4qtrgjUC0IIEF303hlgYAamN6bw/YN1T2aYASFQvLx+P++1vCTkAe4999xzPufz2Z+9FXj//fcdcjEMBgM7d+4kuWMfHx90dHRM6PXp6urqoJbyM34c/Fy8+onCYDDg3LlzyMjIwKlTp4gs3bfffouPPvrI7rO2vkoXL14k3kQmkwlDQ0PYsWOHU5PTqYD62deuXYOHhweSk5NRUlKCsrIyxMbGko6q1tZW/PDDDxgZGcGTTz5JCjW1tbVYtmyZQ0KdzWYTph6Hw0Frayvx8zl37hy+/vprO21aYGwzFwqFyMrKwoMPPojg4GCUlJQQVjuFuro61NfXo6ysDJ6enggODgaHw4FQKMSNGzfs2H33Cr1eD7VaDb1eD4PBABcXF/B4PMIW2LFjhx3LkML8+fPh6+tL9LWVSiV27do1Lb8V6qAxPDwMrVaL/v5+yGQylJeXw8/Pb9KDBrWQFxQUIDQ0FI888gi6u7tJ4nQ8Lly4gKKiInh6esJsNqO7uxsvvviiA+OCStS7u7ujubkZbm5u2LNnj0OAWl5eju+++w5eXl5Etis2NpYwiMPCwhySFzQaDdXV1aisrCSFO6VSid7e3hl1Xtn6O7W2tmLz5s0QiURob28nUiwZNn49VIK7uroamZmZEwZs1KZsNptx9uxZDA4OIigoCCaTCb29vYRJZRs8UQeA/fv3IyUlhWhDCwQCu4C2tbUVlZWVRC4SGAsWwsLCUFFRcdfi1+joKObOnUskDkUiEWF42sLV1RUxMTHIyMhAUFAQNBoN0tLSpmy8agtq/Hp6enD06FF4eHjA398fw8PDEAgECA0NRUJCgsMakZWVRSSvqGTLX//6V/z2t7+1G/vpsLwMBgN8fHygVqsJa1atVtsZnc8k4UwxjMvKynDlyhWsX78ea9asQWVl5V2T7OOh1WrxyCOPwNPTE35+fnYdm1M9iOr1ety4cQMnT55EcHAw3nnnHdTU1EAqlWLFihXkPaJYnbag5spEoNHGvNp6e3vR29tLWLoRERH3TdZzIlDswSVLlqCjowPz5s1zSpagxikkJASPPfYYXF1dCQFhdHQUZrN52gQP6mc/+OCDuHr1KlxcXMicGhkZsZuPc+fOxbPPPouTJ0/C1dUVdXV1UKlUoNHGTKoTExPJmmMymYhUpLP9e/yBxFYKZGho6K4scup7psrC+0/BlrFXVFQEmUwGHo9HPChmz55NPGFYLBbodDp6e3uJV4bJZILFYoFCocDjjz/ulJmo1WrR0tJi14k3UeF3qgxJ6nuTk5NRWVmJ7u5u8pwGBwftkiyRkZFOD5xTGZeioiK0tbUhLy8Pb775JoKCgnDhwgWkpqbCy8uLfO7gwYPQarVwc3MDi8WCxWKBj48PHnzwQZIQUygUGBgYgFAoxIULF8Dn80GjjXkFjY6OIjQ0lDC1naGyshILFy4kcd+iRYtw8OBB1NfXY9asWfdUTNfpdKitrUVVVRXp8jUYDGCxWGhtbXVgRB8/fhzR0dHQ6XREE9/T0xM+Pj5wd3d3SGpR49Le3g53d3e8+OKLaGtrg5ubm90+ZvusqRinoaEBjY2NROp2fHKLkvfy8vJCf3+/U2Pp8eNAo9GQkpKClJQU1NXV2R2Ip/KujoebmxtkMhkAEDY69S4PDQ05fY+tVivppNq2bRsyMjJQUVGBwsJCp9fR39+PrKwsuLi4gMPhgMPhwN/fHykpKRM+Z6VSibq6OjQ1NYHBYIDJZBKCg+24U/GzSqWCyWRCSkoKJBKJg9zfvcgCe3l5ka87Ozvh4+MzaSLc1hNholhy7969hNxjqxxw48YN/OpXvyLFK6PRaDcmtnJf1dXVMBgMCAsLs5N4XrJkybS7fRUKBbhcLnQ6HQwGAyQSCXQ6HcrKyrBt2zYH/x5qjS0vL4dCoUBCQgKJu6mOFWBMilClUuGhhx5CSUkJGeeJQEmNTjWm4XK5DkkjKgafDDQajSR4J/tdJpOJFMFsk/22oDqtg4KCUFNTgytXriAkJITE3ONjUWosL1y4gMbGRgBjXZQSiQTp6enYtGmT0/dXr9ejuroa+fn5EAqFePTRR9Hb20uSdePB4/GQnp5Ofpavry+Rqh4Ps9mM1tZWlJeXg8Fg4OGHH4ZGo7FLUlPzm/LVDAgIIB4ulFrEjh07EBAQgMDAQAQGBk44rpNBrVbj7NmzpPuXKoqNR319PRISEpCQkIChoSFotVqn753VaiXFr/Hvhu3XVCf68ePHJ/VqpGBLgFi4cCFJjstkMshkMqxevZp8liq8X7t2DSaTCQ899BBZH3Nzc8Fms50m1cf/vtTUVCQmJhJ5zSNHjmD9+vXYsGGDnXRWfn4+srKysHfvXqxduxb5+fkICgoi62FKSgpyc3Nx9uxZREREYHh4GBKJxOFdomSEdTodLl++jM7OTnh5eYHNZoNOp2Pp0qV39bCdDLZddGw2G6mpqSgqKsKhQ4dgsVjIO+fn54fe3l4yDra5AMrbxvaZ2P69o6MDr7zyCqqrq8k+RhUP7hX19fVEIcX2+rlcLkpLSzE0NDShB3F0dDQpwIlEIpSUlCA8PJwUqdRqNU6cOIGSkhIYjUZ88cUX4HK5EIlE0Ov1pAA0PqY0GAxQKpX49ttvER8fDzabDVdXV/j6+pK4RyKRkE7/qRT/qPvaunUrLly4QJRY6urqHPy7qTmSk5MDGo2GTZs2gcVioa2tDZcvX4abmxsSExMxOjo6Lb/We0VZWRm8vLzg4uKC9vZ2+Pn5wdPTE9u3b4erqyspOFPE1vb2dly5coXIbVqtVhgMBiQmJiI1NdVuvK1WK44dOwapVErUbKgz7XjLBBaLRQrWycnJ8Pb2hsFgmFAZCBgjjUVERECpVILFYqGzsxNarRYmkwnr1q1zIG/cDdTnenp6MGfOHEJGB0CUEiIjI53u7+3t7aioqEBOTg6eeeYZzJs3D4WFhYiOjnZqyTLVa6G8IalO89WrV9vNJxqNhjt37qC/vx/r16/H/PnzceXKFTCZTPzzn/+EwWBwqipgtVohEokgl8vR3t6O3bt3O7UNmQko4gHlKe3q6oqhoSGyBo6Pv6i5TxFGZs2a5UDMs/UjzsrKgkAgIDk7b29v+Pn5TUtV62dMHT8Xr36ioAwK09PTce3aNQBjBwjblt7xi2FpaSnWrVtn1x1hsVimXXW3RUVFBVavXo2RkRHk5uYiOjoaJSUlEAgEmDdvHg4ePEg8Ob7++muEhIRAJBKhtbUVR48exXPPPUcSKIODg/jHP/6BqKgohISEwGQyQa/Xg8/nY9euXYTxOV5GzNXVFU8//TSOHTuG06dPEy+v8YuEu7s70c2lzJQpab+AgIAZFTzmzp1LfGaYTCaqq6uRl5dHfLUmej719fWoq6uDWq3GU089Ra57OqZ+HA7nng8a1AJdVVWF2tpaBAcHkw6gnp4eonNsi5GREVy7dg2ffPIJ+TeJRIJPPvmEFK+on1tdXQ0XFxekpaWRAopGo3Ho+ouKisIvfvELYqbd3d1NdPj7+/uRmpqK9evX220oJpMJJ06cwLp164jBqZubG44ePeogCzYddHV1ISYmhgSpiYmJaG9vJ4mh8WPY2tpKNipnsE2U9/b2or+/H1KpFI2NjfDw8EBhYSGys7PxzDPPkE2RRqMhOjoaCoUCJ0+ehMFggFwuR2hoKN59913ys6niDJ1Oh1KpxLVr16DT6SCXyyEUCif1eVAqlcjOzkZBQQGEQiHeeecdlJSUoLm52YFN9MMPP9hJavB4vEmTmlNBd3c3oqKiEB8fDyaTiYaGBnR3d0MqlaKiogK7d+9GUFCQXdci9a5SQaPJZJoRW5l6NuvWrUNubi4pzNbU1JCCOjD2PKaTcAb+/e5fuXIFfD4fcXFxJFiura2FVCp1yjqcCC0tLXj33Xcxa9YsCIVCVFZWIjQ0FC4uLsSQ927X0tzcjObmZrz99ts4evQogLG9oaSkBBkZGaDT6dBoNKipqYFCoQCbzSZstpCQkLuumd9//z04HA7Ky8uxbds2GI1G7N+/H7///e/va/u/s3tra2sjkkLLli3D3r17ceXKFXh5edkd7K1WKzw9PfHggw+ipKQEN27cQF1dHaxWK55++mmkpaXNSDaQRqNhw4YNxNNCp9Ph2WeftdufqqurSTFKrVZj3rx5kMvlsFgs0Gq15EBAdW5WVlYiJycHDAYD8fHxiI2NRVhYGLhcrsPeQY1HXV0diouL0dDQgODgYMLwnzdv3n+8mDgdUNddUFCAiooKJCUlgU6nky5K23clKSkJ8fHxsFqt4HA4UCqV0Ov1oNPpUKlUDnuiLcM0OzsbiYmJJClVW1uL/Px8h+Tg6Ogo+vv74e/vP6UDZ0JCAkQiETgcDtzd3WG1WpGWljbpWnwv43LhwgU89thjaG5uJkX6goICB0nOFStWQKFQQKPRQKlUoqqqCs3NzXaSQpSJuIuLCymSUgdtpVJ516RWcHAwGhsbERgYCIFAABaLheHh4WmtkwKBAElJSaTwQjF/qeTz+APjmjVrwGKx0Nvbi7CwMBgMBkKS6uzsxHPPPYfU1FSHd3h4eJj4gD3wwANOO+jOnDmDlpYWREZGIjg4GGlpadi+fbvTAz+VQMnPz0d3dzfKysrw/PPPY9asWbh69SoWLFhwVwJFbGws5HI58du6efMmLBbLPXkgZWZm4quvvoJMJiOd9BTRh8/nO73PqKgovPfee2hubiYxTl1dHXlvbNdqi8VCPNFOnDiB9PR0FBQUkATPeFDXfeLECXA4HNTU1CApKQm9vb1QKpUO0uGpqanw9vZGcnIyrl69iv3795M4xhb3IgsMjMUI2dnZkEqlEIvFeO+999Dd3Y36+nqn8lrUfX/77bcYGRmBm5sbuFwuhEIhUlJSHIgywNh7lJqa6lRGdDxKSkrg7++PLVu2QC6Xw2QyQaPRzEi+HBhLpm7YsIGwra9fvw6LxeJUBov6HT4+Pli0aBFGRkZQXl4OnU4HsViMrVu3EtUAi8WCwMBA5OXlke+vra29a9xFeVlRhMOJJOaamprQ1tYGT09Psmbevn17wkKT7fdOBuozGo0GTU1N+OyzzxAbG0vkHP38/EiMf+DAAWg0GqhUKqSmpkIikaChocFOTs5Z3HLr1i08++yzdmv77373OyQlJSEsLIxcA/Uu1NfXo6ioCIGBgcRXbGBgANXV1Q77jk6nw4ULF3Dz5k0wmUx89NFHqKystPOYs71PsViMrKwseHt7E3nEwcFB3Lhxg8i/UmNmMpnwy1/+kqypd+7cQVtbG3x8fPDNN9/gtddem1ZBw9YnZGhoCN999x1Zw7VaLfbv32/3XM+cOYOQkBASH5rNZixevNjhvRwvqzgZJiqATQY2m401a9YgIiICPT09CAwMxJw5c+zWEmrsuru7CXmGuqbu7u67JoN1Oh2Ruezq6oJUKsW2bdsQExODgoICfPzxx3jppZdAo9GQnZ2NOXPmYM2aNWTeNTY2wmw2k7kWFxcHq9WKwsJCVFZWws3NDTt37nSIM6i4MC0tDUlJSZDL5VCr1RgaGoJKpXLwDJ4uqHM+5Rfc39+PrVu3kjHcsWMH9u3bhw8++ABJSUng8Xgwm82orq5GWFgYIZs4K15FRkaiuLiYyNR2d3cDwLTiV2cdytSfd/MgpgomwFihdPw8dXNzw/bt2+Hr64vGxkYIhUIMDg6itLSU+AyOv0dgjGSydOlSuLi4YHh4GAqFgpCRqfV7OsU/YCxZv3LlSlRVVWFwcBBRUVHIyMiwW89sPeNsY9XAwEA0NTURj737IZ8/FbBYLDCZTCgUCuTn52N0dBQ6nY74qD3++ONIS0sjz6K0tBRGoxGbN2+GXq+H0Wi0k9K2hVKpRG5uLt5//31C6jKZTE5JmXQ6HUwmE319fejq6rLrwKakk8fDx8cHPj4+6OrqwsMPPzzjsejp6YHRaCQddA0NDfD29obVaoXRaJyw64pGo+Ff//oXFi1aZEfkKioqIsoU94o//elPeP3117Fv3z6Mjo4iODgY3t7eRAHkgQceIPOKUv0CxnJokZGRaG1tBZ/Pd3oWouLoyspKNDc3o7y8HC+//DJ8fHxQUlKCpKSke7ZYcAaK3HrmzBnExMTAYDCgtbXVrkvSlpR07do13Lx5E5GRkXjjjTdw8+ZNqNVqp1LLMpkMFRUV8PHxAZvNRn9/P4aHh8Hj8TBv3jw8+eSTE/pz/oyZ4efi1U8UdDod/v7+OH36NICxQsCtW7fsZK3Gb1pCoRAKhQIqlYokNhkMxrQKJONhsVhgNBrx/fffIzY2Fps2bcK+ffvIi6nT6UhQdOzYMSLZAACvvvqqQ4DAZrNRVVWF/v5+LFy4EOvWrZs0MNHpdIQ5s2vXLly6dAkfffSRU2mC4OBg+Pv7IyQkBLNmzYJcLidt2TOVQqLT6USuKCcnB0wmE3w+n3ShOTNn1Gg0hC1VU1MDYIzd+Nlnn+H999+f0fXcK3p7exEXFwcul4uWlhYAIGzt8aAKitRiTBnfO9v0b9++TQ4AlE/T0aNHERYWZufPw+fzIRAIUFNTAy8vL+zatctuHo/XSAfGgg86nY7U1FScP38ewFhhbaZSZNT3JyQk4ObNm7h69SqCg4MxOjqK7u5uLFiwwOn36fV6nD59Gv39/cRc3N3d3eHwnZycjJSUFAwODkKv12Pv3r3QarUwGAzQarXw9/eHxWIhmvS2UkgTQSQSQSQSQSgUOpXWdAZqrWhtbYVSqcR7772Hr776CsBYEC0Wix2+x8vLixSpKXnMmUqPNjU1Ydu2bYRFnZSUhC+++AIbN27EuXPn0N3dTRJulITM8ePHSdJdLBbfl+sAxorQlA9ed3c3WCwWnnrqqfsqlSaTybB06VIUFBSQn6vVau85ILPtAJPJZEhMTERxcTGuXbsGmUyG/fv337ULTKPRQCgUEqkPACRAppCbm0v0tZlMJoxGI4aGhrB58+ZJkwN6vR7d3d348MMP0dbWBgaDARaLBaVS+R8rXNneW2FhIfz9/bF582Zy6JLJZNBoNOSgRSWTsrOz0dTUhODgYAQFBcHT0xMWi4UcemaypmRnZ2N0dBSurq5kX+RyuVizZg1Zz4qKirBy5UoYDAYEBgbC09NzQm8pSjZJKpWSIm9VVRXa2trg6+uLWbNm2R1IbDvAHnjgATJf2traiGcT1Wn2n5RxnC7UajU2bdpEOlOdgYpnLBYLrl+/TorZISEhkx7qhoeHyThT8ZDRaHS6l+l0Opw5cwYvvvjilK6bkmumOkB9fX0RExMzY8Ne6nnq9XpERkaCRqOR5011HNpi/P1v2bIFH374od16mZeXB5PJhPXr1zskudvb2yfssrSVkz1z5gxycnLg5eWFqqoqREVFES+Fe0nEu7q6wsfHB35+fhCJRPD09IRSqSQFjPHeFlQR4W6kAuoaqDkeExODkZER1NXVYWhoCLNnz0Z4eDi8vLzIXDh16hRMJhNqamoQFhaGWbNmka4UPp9vJ/VEzakbN24gMzMTDQ0NpCPk1q1biI2NdVq8orwTFAoFJBIJmpubcefOHQQGBmL79u2kgDTVd1MoFCIzMxMlJSUoKSkBjUbD0NAQRkdH8eyzzzq9BldXVyLN09HRgdLSUpjNZuj1epSVlSE+Pp6sXWq1GhqNBps3b0ZJSQmeeeYZDA8PkzPJROjo6MA777wDiUSCjIwMhISEYN++fQ6xOlUA8/Pzg8ViwdDQEPbu3eswr+9VFlihUKCmpgY7duzAoUOHAIzFOdevX8fatWudrn+fffYZ5syZg2PHjmHp0qUkOTZ//ny7eVhRUYFDhw7Bx8cHQ0NDkMvlSExMJD6Evr6+ZPxspZDYbPaka/29QKVSoaqqCt7e3khMTER/fz/p7po/fz6ReXbmvzSVd8fd3R1paWnIzc2Fq6srDh48iM7OzrvK+IyXyJzs+nt7ezE4OAiLxULOZ9Re7Wz+T+WdsJUkp56zTCZDd3c3ZDIZQkJCEB0dDavVSjrFJpPYdnZvMTExGB4eJr6+DAYD3t7eE3od9/X1ITo6GqGhobh9+zaAsRjQNqFFzcfOzk50dnbiD3/4Az7//HMAY0TF+vp6p8Wrnp4eBAQEYM2aNThy5AiAsT1t/DVYrVbU1NTYFcsWLlyIEydO4MMPP8SVK1dmnGCjCJm2GE9c1Ov1GBoaAo/HQ15eHkJDQ5GZmYn/+Z//sSsKULFaS0sLhEIhBAIB+TdnHapGoxF9fX346KOPEB8fD4FAADc3N3h5eTkks61WK/Lz89He3o6NGzeCz+fDzc0Nbm5uE84xPz8/tLe3IyYmhnSES6VSUgidCAaDAWKxGD4+PtixY4edfxWNRsPJkyfJ1xqNBrNmzUJTUxOZSzqdziEnQpEIKab/+I7I0dFRXLx4EW5ubvD19SXKM2w2m0gD3y9IJBJcvXoVXC6XzE+lUkn+P5vNxgsvvIDi4mL09fURzy0ul4sdO3ZMGh9t2LCBdLddvXoV9fX12Lhx47TOfs46lKk/J+pQpkB1/FDeT+P9NOl0Ovh8PjZt2oR169ZNeN4Zn+MQCATIyMiAVCqFq6srOdfarqHTKf4ZDAYcP34c77zzzoRSZwBw+PBhKBQKqNVqfPPNN0hKSiJy7+N94Wcinz9VUMUxlUqFl19+mZDPqY4nZ+/B0qVLJ5Sqth0TFouFxYsXT0mRRaVSoa2tDbdu3YJSqSR5goCAAOTm5qKvrw8pKSkOBCPKq0kmk03Z32siUMUcSgZ/aGgI/v7+6OjoAI1GI12CztYrhUKB+fPno7i4mJzZDQbDtPMaL730EphMJrZv347m5mbIZDI0NTVBpVJBKpXigw8+IHOeihc7OzsxMjICPp+PyMhIQsRks9lOr/ns2bPYtGkTysrK4OLiAjabjQsXLiA6Ovq+FK+YTCbWrl0LkUiE6upqMJlMZGZmkoIanf5vH9uamhowGAy89tpruHHjBgCQHJEtqD1YLpdjw4YNdoWta9eukWeXlZWFHTt2zPgefoYjfi5e/UTh6+uL9PR03LhxA+7u7jhx4gQUCgU5QDhjq3A4HFy/fh3d3d3w8fEhHgarVq2a9uJlm7RoaWlBX18fWTxVKhU8PDyI/jiVlKfkECijOw6HYxc0+fj44MUXXyQtqGq1GgUFBfD29oavry+R17MFm83Gyy+/TL6mtMapA4EtqCQSh8PBoUOH4OHhge3bt0OpVKKvr88pO2OqyMnJQUFBAaKjo7FkyRL4+/vbBaXOQCUUdu7cibq6OgD/lj/6sUDNkYCAACiVSlRWVpJCQX9/v1NmBJvNxvz583H48GEkJyfDYDDgzp07Tj3XdDod2bSpAp7BYHDYfC5fvoyKigoEBQWhqakJYrEY69evJ897ogNEcHAwcnNzydeNjY0z7iKgfldiYiLpjGpqakJ3dzfWrl1LkivjvTQoWaq6ujpUVFRAr9dDoVDgT3/6k10Rob+/H9nZ2eSg7OnpicWLF9sdmCsqKmA2m+Hn54fz588Tw2R3d3ew2WwEBQU5PWBHRUXhypUroNPppEtGIBAgLCxsQsar0WiEp6cnurq6yHMZLzMCjB06uVwusrKyEBERQYITys9luuMcEhKCs2fPYtmyZfDy8oLBYEBXVxcYDAb0er1dgYROp2Pt2rU4cuQILl68CLVaDYvFgpdeeumef78zFBUVYdGiRXYsMmdeZNMBdb9hYWHo7e1FS0sLKerK5fJ7Dm6n2wEG/HvOenh4QCqVoqSkBH5+fjAYDCgqKrIL/ltbW7F3714H2TVnBAFbGAwG+Pv7o7W11U7idSLJjPsNtVqNBQsWoLq6mqxplHcOBVt97ejoaAiFQqeJxJlcZ1xcHPR6PfR6PVQqFcrKyuDj44P169eTz0RHR+Pzzz/H0NAQ/Pz8EBUVBR6PB19fX/D5fMydO9du7+Pz+eDz+YiIiEB5eTlKS0tx8+ZNyOVyrF69Gs8884zDQYrBYCAsLAxxcXFgsVgOB+qfYuEKGHtGOTk5MJvN8PHxAY/Hc+ppCYx1hvb19cHLywtGoxEnTpzArl27HGRTbTslzGYzysvLERISAipaDvEAACAASURBVBcXF8L+Hw+TyQSr1QqlUgl3d/e77tMnTpyAWq1GTk4OYd4CwDfffDPjAhYALFmyBNnZ2YQNKpFIiM8XBaPRiEuXLkEgEIDD4YDL5RIjYeDf72BoaCiOHDmCgIAAu67lsrIynDp1CkuXLp00Kefh4YEnn3wSBQUFUCgU+OUvfzltqSlq3p49exYbN26Eh4cHPvnkE3R2diIhIQFPPPGEXdxK3UN3dzeuXLkCGo0GgUAADw8PsNlsLFiwwGkSlsfjITU1FampqThz5gz2798Pf39/rFixAunp6WCxWETyaGRkhHSuyeVyDA8Po6Wlxa7TiJpTCoWCvGNUDEgRUZyhoqICn3zyCXx8fLBkyRK8/PLLuHXrFpqampCSkuLw86eCmJgYREZGQqVSEe+1uzGhqXGk5FAyMzORn5+Pr7/+Gk888QRJzqhUKrDZbKhUKgBjPptKpRIdHR3kXp15gVF7O4vFQn9/P0JCQtDX1+fQ2TE0NITc3FxYrVa4u7sjPDzcKYmKiufvJgtsW6jm8/mIiYkhcY5tAmz8fmQ2myGVSrFx40YUFBTgF7/4BYxGI7799luHaw4LCyNsb4VCgaGhIcLM7erqwtq1a/H444/DYrGQ7qPm5mbU1NQQw3MquT537txJ5fgmQlFREfr6+kiRv7y8HBUVFYiPjydFUWfvMCXdXF5ejv7+fuJ5y2KxsHLlSkK+YjKZSExMhFAoRHd3N+h0OrZv337XtezTTz9FVFQUFi5c6DShSY35ggULMH/+fJhMJhiNRgcZwPHz32KxoK6uDjKZDPPmzZs0WWq1WsHn84kKiNVqdUgKz+Tc1dfXh+rqalKwrKurg0gkwsDAgFN/L29vb8hkMhQVFZF77O3ttdt3xhOMZDIZmbdKpdJh/7M977u6uqKwsJC8N9RzHT8my5cvJ2onfD6fJFnNZjMYDMaMY4K2tjYUFRVBrVbDxcUF8fHxdsx2YGyPcnNzw4kTJ1BdXY3XXnuNEB1tx4F6PlevXiXqKtS/UXuUbWzn4uKCRYsWkW6AtrY26PV6hISEYPv27Xbr1JkzZzA0NAQul4szZ86QghrVvbp3714HSe6MjAycPHkSFy5cgEgkQnl5OUJDQ+9KHhwZGcGqVavsYnedTkdkUF944QUy7hERERCLxejs7ERGRgYGBgagVCrtzn6XLl1CXV0dNBoNNBoNeDweHn30Ubuz+8jICIaGhkiXCEWOBMbmAY/HwxNPPDGVRzopdDodjh8/Dnd3d+Tk5GDbtm2oq6vDyZMn7aTYPDw8sGbNGuI5RxFg74awsDA8+uijqK2thUajwbp166ZdJJlOh7ItbMkwExHBNRoN8vLy0NDQAE9PT9BoNHC5XCxevNhOKte2MFtYWGjn4azVapGenk7em+kU/0wmE9zc3AgphipaMplMu3c8Li4Ow8PDsFgsaG9vh1QqxcDAANrb2yEQCOzirunK598LbL35HnnkEeIDxmQyncb/AwMDOH/+PObNm0f2VB6Ph+joaLKetLa24osvvoBQKMTw8DA+/PBDJCUlQSAQwN3d3ekZ0GKxQK/Xo6enB6Ojo7h9+zZ0Oh0h10wkE2o0GjE4OIgDBw5g8eLF8PT0JETte523a9asQWpqKnQ6HfExVSqViImJQXt7O7k/2+dJzdG4uDjiv0Wj0dDb24uRkZFpk2Y8PDxgMplw+/Ztp/YStqDi5cLCQhgMBtI9y2QyMTIyguXLl9t1D1LXr1QqMW/ePJw9e9auOeN+FK6AsWdaW1uLrq4urFmzBiKRiEhHjj8b63Q6eHt7o6+vj8RDcrl8wmcoFotJfEyhr6+PSBAPDw/fl3v4GY74uXj1EwWNNmYoy+PxUFVVBaFQaJdodVa8Cg8PJ9qrSqWSyFPcD/Z7WloaRCIRVq5cSQog69evh1AohFqthsFgwD//+U8if/TDDz+Aw+HAYrEQFp5tcEpp04eHh6OyshIVFRX417/+heHhYezevRtbtmyB1WpFc3Mz6uvrkZGRgaNHjxLZP29vb/j7++OZZ55xer0SiQQnTpyAUChEaWkptm/fjo6ODmRlZeHtt9+edkL1m2++wcjICNra2tDR0UG0pL28vEhxwpnXgbe3Ny5fvkyKeJQO848FikG0cOFCXLp0Cb29vTAYDPj1r3+NxYsXO5USYLFY2Lp1K27duoWKigowmUxkZGRg/vz55DPUvc6fPx9lZWWwWq0ICAiAWq2GSqVy0HWvqKjAypUrMXfuXMjlcnz11Vd44IEHEBUVNaHvg5eXF1JSUnDq1CnQaDS89957sFgs+MUvfjHjcaFYVQ8++CAWLFhApCWdyZ5QoIILGo1GDjq2HS0UDhw4gOjoaKJ/nZ+fj/7+fuzevZuMGyWRqdfrIRAIoNfrMTg4CIPBgIGBAaxcudKucw0YC/S+/PJLWK1WwvRuaWmBr68v/v73vztcL/W7AgICIJVKcfPmTSKVl5+f7xCQ0el0bNmyBUwmE4ODgxgZGSHByHRAjeP69etx/fp1NDY2gslkor29HYsXL4aXlxcEAoFDUsrHxwevvvoq+vr6wOFw7gtrGRgrtly+fJmsp3Q6HQqFAsePH59S99vdQMnGrF+/HocOHcLQ0BBOnDhB1rapSA3dT1itVsTFxUGn06G0tBS9vb0oKSnB2rVr7bTKPTw8UF1dTZioHA6H6ORPBi6Xi5SUFJw5cwYuLi44c+YMysrKsGHDhv/0rQEA5s2bh7a2NhQXF8PDwwP19fVQKBROSQqzZs3C9evXSTJJKBRiwYIF96XIMN57IDMzEx988IHdvy1btgxJSUn44IMPSPJSKpWio6MDXV1dePPNNzFr1iyMjo6ivr4e169fh6urK3lHwsLCIBQK7aQ8xoMyVXZxcSFykL6+vtixY8d/tBNuurCVtGpoaEBubi6YTCZMJhMUCgVeeOEFuwKJxWJBUVERPv30U/JvIyMj+P3vfz9h8So2NhY9PT24dOkS/Pz80NzcjMjISDuZDyom0Ov1kMlk+Oyzz5CSkgJ3d3ewWCx4e3s7zCmLxYLS0lL83//9H7q7u/H++++jvr5+SjJbUwGVeDx9+jRCQ0Pxww8/wGq14pVXXrHbn4xGI5RKJenspWRUxsvcREdHY82aNTh9+jTx0Dt37hxKS0uRmZnpkHAcD7FYjLy8PDCZTDAYDHR1dcHX13dG3bADAwOIi4vDrVu3EB4ejv/+7//GH/7wB2i1WqfFq0OHDiEgIAAcDockLKmOVGfFq7KyMtIdZTKZsHDhQkRHR6O1tRXFxcV49dVXiZQilUifrCODGvf09HQcOXIEHR0daGxsJObcEx26BQIBFi1aBH9/f0RGRoLFYmFgYMDO02M67+dEfqV3u35KEomSkMyw8YaiYvRdu3aBw+EgIyMD586dg4uLi8M6Nx4ZGRlEQvXjjz/GF198gbS0NLtrtFqtOHr0KCwWC8LCwjA8PIzLly9j8+bNWL58+b0NwLj78vb2hlAoxL59+6DT6dDc3IyioqIJZTw1Gg2YTCYMBgMYDAaqq6vh6urqVCLIy8vL7vqoJMj4BJttkjMhIQEhISGk46ipqQl9fX14/fXXweFw7vksMjg4CH9/fxJ7joyMYN26dVixYgW+//57tLW1kQ4jam2l/n769GmEhISguroaqamp6O7uhkqlwooVKzA6OorS0lLU1dVhzZo1cHNzI35WU5Gep9bYrKwsREZGIi4uzi6xSV3D8ePHCTObx+PB29sbXC4X7u7uhLhl+/nLly+jo6MDeXl5+POf/wwej4ePP/4Y27dvt0sMU7G8WCxGeXk52traSOHKZDJh+fLlSEhImPbZz2q1YtmyZWAwGBgYGMDAwAA8PT0hlUpx/Phx0Gg04hlKnbeSk5NJ0cHHxwevvfYa4uPj7TwsqWckFArR39+PGzduEOb27du3HQqRtnuaVCrFjRs3IBQK8Ze//AVMJtPBM8TFxQVr165FTk4OxGIxlEolPD098eqrr0Kr1dp1dU0HGo0GR48eRXBwMFJTUyGXy3H58mUMDAzY+bVQtgCVlZVYunQpPDw80N7eTooH1HOpqqpCTU0NysvLiRQ6h8NBQEAAKisrHc6qPB4PmzdvJmu/2WxGe3s72ZNs49fGxkasWbMGCxYswMsvv4wdO3YQOfR3330X7e3tDnGVl5cXnn32WeTk5EAmk2HXrl2TEjyo7rcbN25gYGAAv/rVr6BWq+Hu7o78/Hz09fXhiSeesJvnDz30EA4cOAC5XI6//e1v4PF4eOyxx8j8tlqtuHr1Kt544w2yN1VWVuLbb7+1k5VnsVh4+OGHoVarwWaziR+eXq+HVqu9h6c6OWQyGdRqNV555RVCZvD39yfKB7ZrD41GA4vFmnJ3n8ViQU1NDZqbmyEUCsHn8yEWi2EwGCaVSJ8I0+lQpqBQKNDY2IhFixYRmWIej0c6Sqj7PHfuHDlHAmOFp9u3byMyMhIhISEORA9KTnLt2rWE5K3RaEg+gMK9Fv+oGOLkyZOIjY0l8YRIJLLb3yk/K6vV6uCnq1Kp7GKYmZAn7xUCgQBVVVVwdXUlZ1Db+6XGMDk5GWw2GwaDAZ2dndDpdJBIJHjllVeIeo5IJEJmZqZdt3ZNTQ30ej3xHh/fMSoQCDB//nzw+XxwuVx4eHhgcHAQLi4uEIlEZJ8ffyYeHR1FREQERkZGkJeXR+JxPz8/vPXWW/ckR89ms0mBqrCwEGKxGB4eHggPD7cjOY2H1WrFxo0b8d1334HBYOCrr76CQqHA888/PyOrFEpZ5W4wGAxYuXIl8eMzGo3Q6/UYGRmBQqFw+v6Pjo4iMTERly5dwuDgIPmPzWbP2DOKGvOCggJCrhgdHcVDDz2EgwcPYtasWVi9erXds5k9ezaxIYiKikJDQwNaWlrs3h3g389/0aJFuHz5Mg4fPozQ0FAoFAr09vYiLS0NJSUlMxr3nzE5fnqZjJ8BYCwgvHLlCgYHByESidDX14fW1lbit+QMCQkJaGlpgUAgsAvq7wd6enrQ2NiIkZERZGZmgsViYfbs2cT4/p133oFSqYRGo4HRaIREIiEMVkp+jQpOi4uLcfHiRYyOjhIPBgaDgdmzZ8NkMtl1A1CdKBSDRCwWo6KiAlqtFn19fViyZIldNwb1OwYHB8HhcLB792787W9/AzDmhTXTboCDBw8SCUWtVguVSkUkTFpbW7F48WKH7/Hz80NSUhJu3rwJBoOBAwcOQCqV3lWG436DRhvz6dq8eTNSU1MxPDxsZ9RMoaqqCnK5HBkZGZDL5UhOTr6r31FaWhqGhoZw584dlJaWQiwWO7DCgLGDdkJCAthsNrhcrh1reaLEDZ1OR0JCAubMmYO2tjYIBAL4+voSk/mZsAZpNBrKyspQWVkJLpdLknJU54/thms2m3H06FH09/eDz+eDxWLBz88P8+fPd0h2GQwG6HQ6u+TounXr8PLLL9t1L9lKDe7Zs2dK16xSqdDd3Y2//vWvGBgYwB//+Ed0dnYiJyfH6eepJBUlMyCRSNDS0oKhoSGn8lEuLi5gMpmora1FUFAQ5s6de1+6Zyh5hfz8fBgMBjz//PMkuTGeDahWqwnjjJLqAMa6t2bqc6ZUKh3MV1ksFtrb2wHcn04hinH09NNPQ6PRkNb9+yF5OJ1rsVqtWLBgAVmLKc13W7i7u6OgoABisZgkrkZGRpxKOdmCxWJh6dKlxBzY1dUVzz333D0b1U7nvoCxADInJwcikQjXr18Hg8HAE088YZdgoJ7pN998A5PJBD6fD7Vajfr6eqIRPxN5XbVajZs3b5KOIYFAgMHBQQdWFpPJhLe3N37zm9/cNUEuFotRXV0NT09PMJlMREdHE58jZ+NAYfXq1cTjUaVSoaKiAmKx+CdZuLLF0qVLsWrVKkgkEsLIptjottDr9fDw8EBraysCAwPh4uKCoaEhp+/WyMgIue81a9YgJSUFfX192L59uwObzlYKJj4+Hq6urmhqaiIM0/j4eAdNe41GAzabDbPZTLp2RCIRDh06ROS7ZgI6nQ6BQIAnn3zSTobJaDTafY7P52Pjxo1k3QFAimfU3Kf+XLJkCVxdXXHz5k0izfL73/9+SgzRY8eOwcPDA0FBQTAajbh48SL6+/unlQC1JV2dOnUKVVVVZG/U6XQOaw41z+VyOd56660p/56uri4i55iYmEj23FWrVuG111675+umsHr1aly7dg3x8fEoKirC0NAQnn76aafv2ejoKOLi4hAXF4f8/HxkZWXh0qVL6O/vx6ZNmwBMHP/cT9h6eFCw7ay1XUt4PB4hWqxatQrR0dHgcrkk2ecsGWM2mzEwMIDk5GTweDz8/e9/J++g7edVKhVaWlrsyDaZmZl46623pl28ouDj44MNGzbg/PnzYDKZOHv2LPz8/By6OCiwWCzs2bMHNBoNa9aswdWrV8FkMslaO978nU6no7OzE7du3YJKpQKDwQCbzcayZcucFsjq6+snJNkB974/SiQS8lxGR0exYMECsnepVCqnZz/qd3R3d+PVV19FZWUl9uzZAzqdjr/97W9wcXHB5cuXCfP+woULMJlMkEgkkMvliIiIwBNPPDHpGrFy5UoiP0kRRFasWIHY2Fg7pQmdTof6+nqEh4fDbDajpaWFyAXJ5XK8++67dgnlnJwcfPjhh0Ruj/KJGf++UM+JIj9QRu0eHh64c+fOjN8vOp2OJUuWoLa2FuHh4Q770njJ1fHnLeosT3Vm2MJqtSIsLAx6vR7Nzc3o7OxES0sLtmzZYudhbQs3NzesW7cO0dHR6OrqQkBAAMLCwpx6V/H5fKxbt46MIYfDwcjICAQCwaQJ0clga1pvMBjw2GOPkf8XERGBAwcOYPPmzeSdoe5xzpw5pMjIYDDw5JNPkvEFQOQ1RSIRJBIJ2tvbSadjRESEQ0KQIh309vaiq6sLWq0WHR0diImJQVhYmF1ycnR0lJx3AgMD7YiYLi4uTrtIZDIZ8vPzwWQy4evrC6vVOinRQC6Xo7y8HCUlJeDxeDh37hwsFgv4fD4qKytJXEp5b1LX9vTTT+Ppp58mhWLbeFSj0YBGo9m9FxEREQ5xgFgsRn9/P+Lj45GXlwc/Pz/SjSsSiWZMqKGeOVV8rqioIPt0fX39jLpwqJ/d0tKC7Oxs+Pr6ore3FxqNBjKZDLNnz8YLL7wwLV/ae+1Qpq6lo6ODqHSUlJTgu+++g7+/P9atW4clS5aQvbS7uxuPPfYYdDodFi9ejNmzZ+PgwYMOErLUn35+foiJiSES+pPhXop/ZrMZycnJpOvDZDKRPWr8z6TRaFAoFMjOzgaHwyEFGh8fnx+VWA38+9339fVFbm4u2traiK+vxWLBk08+aRffJyQkOPV2pECNWUpKit1coaTCJyqM0Ol0sFgszJ07Fzdv3kRZWRkh1k6k2GSxWODu7u6Qw7Al7k+H+Hvw4EFi6dHU1ITy8nKsXr16QvIQZWnywgsvQKPRkC7kmYIqPu3btw/x8fFEatXHx8eumCyVSjF79mwIhcIpq1vRaDTs2rULBw8ehL+/P44dO4bBwcH7prADjBHmN2/eDB8fH7tO9/HvhNVqRUxMDDnT5efno76+Hjt37pywyzYsLAxbt27F7du3UVVVBT6fj8cff5yQ636KHtP/X8FPO5vx/0NQG/P58+cxODiIOXPmgMVioa6uDjU1NXj00UedHk6sViv+9a9/4c6dOxCLxfjmm2/Q1taG/Px8PP744zO6Jr1ej5MnT8Ld3R1VVVXIzMxEX18fYf1QQdXd5LCoBZzFYiEtLQ08Ho9Iv4hEIoeDEZ1Oh4eHB1gsFhoaGrBx48Ypmw7S6XRwOBxcvHiRLOB1dXWTmgJPBTQajQTLbm5uU9JMpzZRHx8ftLW1wdvb+754YtwLKKNXlUqF6OhoREZGgsfjQSaT4fvvv8f27dvJoaCxsREGgwHA2MHRarVi586dkwbsdDod69atQ3NzMxgMxoR6y62trXjxxRfh4eEBgUCAuro6wtrj8XgOnWstLS1obm6Gv78/EhISMHv2bCgUCpw/fx6enp52nSPTGRM6nY6jR48iNTUVfD4fRqMRRqOR+MZRMBgMyMrKglgsRnJyMmFZlZaWoqSkhLBoKZhMJnh4eODs2bOIjY2Fq6srBgYGSLBqe6Cj0+kYHBxERUUFJBIJOBwOGAwGXF1dsWTJEof3Sq1Ww83NDSqVChaLBWq1GmazGV1dXQ73aGugrVKpEBYWhueee87uvqhrsPXGysnJQXV1NWbPno3o6GhkZ2dDq9XikUcemfZ437lzB9evX0dQUBDodDpu3bqF9PR0O5YXdS137tzBjRs3kJKSAgaDAYPBAKVSeV+YLJRPweXLl5GUlASr1Yrq6upJ/QTvBSqVCsXFxXB1dUV4eDiRKWtqasL58+fx+uuv/2iSoWq1GuXl5dDr9QgLC0NUVBS530OHDuH5558nZsYLFy7EsmXLIJVKCaNco9FMuk7p9Xp0dXXBw8ODJGeBsUN0S0vLf7TLrLq6miS90tLSkJaWRiSmxidoqedZXV2N//3f/yUHodHRUfzmN79BWlrajNZjSuub6mhVqVTQ6XQkMe0M+/btI35ynp6eSE9PtztsrFy5EikpKZBIJOjt7UVPTw/6+/shFArh7+8PPz8/p+vxePbm8uXL7Twof6rQ6/U4f/48OXjOmjULs2fPdppsXrVqFc6dO4fIyEhYLBa0tLTYJaIonD9/HsuXL0dFRQV6e3vh5+cHHo8Hg8EAJpOJyMhIu2Sf1WqFSCTCtm3b0Nvbe1dJGRqNhpUrV8JisWDevHk4cuQIIfTMFLW1tbh69Sq8vLywbNkyhISEoKGhAeXl5VCpVHjhhReIv4+3tzfmzJmDwcFBFBYWgsFgIDQ0FJGRkWSO0Gg0/OUvf4FWq4VIJMKtW7dAp9Px0ksvQS6X35XZrFKp0NXVZVfwWb16NV577bUZFa8efvhhnDt3DosWLcLs2bMxPDwMb29vuwSD2WxGXl4e2Gw2AgMDyb7K4XDAYrHAZrMnPKhHRUXZJTpMJhOAMd+L9957b1rvPaWRv2nTJgwODoJGozl0mY+/V2pvo9YqiUSCnJwcnD17FgUFBXjuuedmJGk9FUzWUU5hZGQEOTk5qKioQGZmJmi0MV9Bb29vPPDAA5PG+TqdDg0NDXZdt86KymazGZ6enkTqlclkoqura0aHfWp8q6qqoFAoiAfJ3RI4HA6HJCeWLVuGmJgYEiNMFAucO3cObDYbS5cuhZubG8rLy3Hw4EE888wzDmsGFd9N1V/pbvDz80Nvby+AsedpK8UzMDBAih3O1Dm8vLyg0+kgEAiQl5eHyMhI9Pf3g8vlorm5GbGxsVi9ejX+67/+CykpKcQnad++faipqblrvE0ViufPn4/Lly/jwIEDCA4Oxp49e0j3rEKhwIsvvki+rq+vR319PSl0jJdtc3d3h0wmg0KhIPGfyWSasMOxr68Pe/fuhcFgwNy5czFv3jwoFApiJj9dDA8P49q1a+jo6MDo6CjefPNNVFZWQiqVYvXq1Q57cVlZGYm5w8PD4eHhAaVSie+++w7r1q1z8Ku0WCyIjY1FbGws+XeLxeI0VqSkvoKDgxEREYGIiAiYzWbk5uZizpw5CAgIIHNXKpXi9u3baG1tBTC2f+p0OhLvzTTepeQ8a2trSXdCT08PSbZT72VJSQkGBgawdetWlJWVIS8vD0FBQVi1apXdGhwSEoKQkBBUVFSQJCZV6LHFyMgI2tvbkZubi4GBAYSFhaGiogLu7u7IyMgg77Tt+NXV1eGPf/wjgoODUVVVhYsXLyIkJAT+/v6QSqUOa4XVasXx48dhNpsREhICuVyO7OxsbNmyxYGNT0EgECA2NpYUCrlcLukQXrJkCR544AEAY+eQwcFBlJWVgcvlIjIyEgEBATAajSguLsaVK1fwl7/8hYxxSkoKvvzyS8TFxYHD4aChocEh1mMwGORs2NjYiLa2NpKwV6vVSExMxNatW+/1ERPYSqIvWrQIV69ehUajQVZWFtra2pwquEwV1Dzs6uqCn5/fhMoq0z073UuHMnUtEokEQqEQFosFjY2NeP/99yGVSpGbm2tXvLJarTAYDHBxcUFpaSm4XC4aGhocVE1spY+Li4uxZMkSIjFGFdpnAqlUChcXF7t4h/JNGg+1Wk2KBtnZ2UhISMCpU6fg6emJTz/99Ef3xqVUe1555RVCgh8ZGYHRaHSIIfr7+5GVlUX8wrhcLkQikV2x6uLFi8TvCBizrLhz5w5MJhPS0tKckmRsu4MlEgm8vLwglUqRk5ODefPmYevWrQ7XQq1LEokEfX190Gg0JA6PjIycVsHVbDajqqoKf/rTn0heqaOjA5999pnT4pVEIkFBQQF4PB7i4uIQFBQEhUKB3NxclJWV4be//e2Uf/d40Ol0JCcnQ6FQoLu7myhihIWF4eGHHyb39tRTT5H5S8XHFCaaR5S86bPPPouenh4wGAwEBASQGP1+gM1mQ61Wo62tjagYyeVyshbYkhZNJhOSk5PtxpjKhU6Enp4e+Pr6Iioqyi4Pfjc7mZ8xM/xcvPqJor+/Hxs3biTtumlpadi3bx/R0xy/GA4PD6O8vBzvvfce3n77bQBjXR319fUzvpahoSFoNBr8+te/JrIIAoGAMIRsk9/OjHrHH5jj4+OdstwpBqjtfVVWVuLmzZtwdXWFwWBAdHQ0VqxYQRJOziT6gLGEhUqlIqZ73377LRQKBTlU/1ibskQiQVNTE4KDgxEeHo7w8HCoVCqUl5dDJBL9aBJiR44cIQFMT08P1Go1rl69ivb2dqxYscIuaB8ZGSEJbZPJRA6ZkzEXi4qKUFpaSjaA6upqbNmyxSExZGu+TXUHSKVSp51rBQUFKC0thdVqRUtLC7RaLaRSKS5fvoyIiAgHeYx7hS3TLzMzc9LP9vb2oq6uesGzbQAAIABJREFUDm+++aZdkSozMxOHDx/GmTNnsHv3bjtmGoPBQGVlJYaGhqBUKiEWi5GYmIhjx45BKBTaBU+nT5+Gh4cHbt++jeTkZIjFYmi1WqcyTlwuF6tWrSLeBJ9//jkYDMaEjFuxWIz8/HyMjIwgODgYCxYsgFwuR2FhIS5duoQ333wTs2fPJtdeU1ODoKAgpKWloaioCMBYAspZADxVqNVqZGVlIT09HT4+PlAqlUQb2VkHIiVls3Llymn/zong4+ODtWvXIj8/n3ROarVaMgdmsjYYjUZ8//33GBoagtFoRH19PVJSUnDo0CHweDxs2LDhR/W6O3XqFDo6OiAQCHDr1i0sXryYePPs2bPHocu1rKwMo6OjcHNzQ1RU1KS60+3t7cjLy4NCoYBAIMDixYthtVpx5swZwkSkimX/iXuuqKiA1WqF1WqFRCJBQEAAmEwmuf6HHnrI7vdaLBaSpJs7dy6AMQkmV1fXGRMJ/P398dxzz8FsNpP544wBTV3Hl19+iblz58LPzw9qtRolJSWwWCx46KGHyOdcXFwICzkiIgJFRUUoLCxEZ2cnXF1d8cYbbzgkSuVyOU6cOAFfX1+4ubmBx+NBKpXa+R78mPNvqrBarTh8+DCsViuRX/jyyy+xadMmh0Omq6srli1bBj6fT+QsNm/e7FTKJyEhATwej2j+U0xeo9EImUyGX/3qV6RgQ8lOtbS0oKqqCjdv3sSWLVuwatUq5ObmIiQkxKGzgs/nY/ny5WAwGHjkkUdw7do1MJnMaXkD2qKmpgbnz58nHU75+fkAgOLiYiQmJpK1qri4GP39/aRLpLi4GDk5OYiMjER1dTW2bt1qJ/myZcsW4qexbds2DA8P4/z589BqtZDJZNi/f/+EjOTR0VEEBATg5s2biIqKApPJhFgsJgWHe5lbJpMJbW1tiImJgVarJV0xCoUCXC4Xb7zxht3nDQYD2tvbwWKxIBAIUFNTA7lcbreHOysUa7VaFBYWErY/nU6HVqtFWVmZQ9J0KqD2SJlMhi+++ALAWCKPyWSCxWIhIiICwcHBTsfQlv1Pydrs3r0bO3fuJPPmPwmr1YrPP/8cPB6PyLPZ/sfj8eDl5YWzZ89CLpcjNTUVFy5cAJPJBJfLRWNjI5qbm7F7926HIhs1LlqtFkqlEocPH0ZaWhrx7BsfO/L5fKSnp+Pq1auYNWsWkdRbvXr1tO+PGl8Gg4G2tjaIxWJ4eXkhJCSEdLzYzs+CggJ8/PHHCAgIAJfLJR39gYGB4HA4CAsLsysM2cJgMODxxx8n+2NERATef/99knSx9RktLCxETU0NkpKS4OvrCy8vL/j6+k4oY3g37NixA/v27cMHH3yApKQk8Hg8mM1mVFdXIywsjHTYj49jzGYztm7dCgaDgfXr1+P48eO4fv06FixYQGRaKck0f39/uwQOg8FwOqep+xSLxTh16hQ8PDyg0+kQGBiId999FwKBANevX8dXX32FP/zhDzCbzWhubkZwcDB5FgkJCfj6668duloppKenIzc3F2q1Gs3NzSguLkZERIRDbGIrG2k2m4kMsru7O7q6uhwkZacK6h47OzuJlDflv2u1Wgkj3nb9O3HiBHp6emA2m9HY2Ihly5YhJyeHFABtk9TDw8PIycmBXq9HUFAQkS+vra3FDz/8gBdffNFObeD69euoq6sj3TwZGRmorKzElStXEBoaSrzQqOsuLy+HTCYDn8+HSqVCbGwsbty4Qd7J6Sapqe8JCQnBggULcOzYMYSGhqK7uxuurq5kD6Q+Z+u1W15ejvDwcOJ7l5mZaTd+47tFnOULPv30U9TW1mLPnj1IT09HYGAg+vr68OCDD5IxGI8DBw5Ao9FApVIhNTUVEokEjY2NyMvLA4vFciieq1QqNDc323WIbtu2DW+99daExSsOh4Pw8HDodDrQ6XSIRCKyhgL/Xqe0Wi2OHDkChUIBBoOBkpISpKSk4ODBg0hISLBT4uBwOMjMzERWVhby8/NhNBoxf/58hzMw5RkOAL/85S9htVqh0WiIl8/96gTo6+sDi8VCRkYGWlpaoFQqsXXrVoSFhZE46l5hKwmn1+tx69Yt+Pn5gcvlgs1mw8PD40dTD6DmrK+vLxoaGvCPf/wDfn5+EIlEyM/PJyRo6pqfeuop8Hg8rFy5EufOncP333+P6Ohosk/aJsiBsf2CwWCgpqYGeXl5MBgMGBwcxMcffzwtkoNCoUBfXx8uXLhASJMGg8HOK3w8oXh4eBh6vR4bNmxAe3s7fve736G2tpYokPzYoNPpaGxstOs0HR0dxcWLF+0+Z7FY8N1332HOnDk4ceIE0tPTUVBQABaLZVcs7OzsJPtZU1MTCgoKsHDhQsyePRtHjx6Ft7f3hN1bxcXFeOedd+zelzfeeAPp6el2BK/BwUGUlpZCLpcTe4XCwkLExcXhv//7vwmJ7V7fB2rtMJlMJN9kS+ayXbMHBwfxww8/EPlJymf0+PHjCA0NtZNunQ4o+WgKlPIUFetQ92ZLurjb/doqZOXk5CAlJYXEWg0NDTh//vyMCm6217B69WpUV1ejra0NwcHBKC0tBZ/Pt1OGEYvFuHTpElxcXBASEoKUlBQMDg6iqqoKWVlZ+POf/+y0GHXmzBl0dHTAarVCq9VCrVZj586d0+5m/hlTx8/Fq58YqAVJJBLh0qVLWLRoETFAtmWOjA82NRoNMYelGE9yuXxahsDjYTab4eXlhaKiIpKQa2lpcWokO5UgmApEbeVKAOcLXmFhIQICArBs2TIMDAwgKysLoaGhiI+Pd/h+W7BYLKSmpiI0NBQdHR1gMpmkY+bHYpTk5+ejpKQEXC4XTU1NSExMhFQqRX5+PiwWy6RSIvcT1AHr7bffhpeXF6qrq/HXv/4VjzzyCF5//XWHz7e3t6OmpgZqtZoks2UyGZFVcDb3srOzsWnTJkRGRkKn0+HKlSs4ePCgg4cQ1RlBsfUAkMP2eJSUlCA2NhZr166FSqXCH//4R6Lt7uXl5bRQOlVoNBocPnyYsPAPHjyIuLj/x96bh0V53e3j9wwzwzDDDDAMMAiyySYggqCIGneJ+66x2cxmfJs3TdI3adMlb9+2aWKzmbdX2zRNmyZ1iTHRNE0iQcVdAZFNdgHZYVhm3zdmfn9wndMZZkAYhNfvr7mvK5eJgZnzPM95zvmcz+f+3HcqTeIQPX4CpVKJoKAg+Pn50Q40wgbMyMjA119/DeBfm7JAIMDevXupp43NZoPBYMDAwAB0Oh2VbCP38vbt23jrrbfQ0tKChx56CDweD2+//bbHYD04OJgW+Xbv3o2KigpqVuoJn376KbhcLmbMmIHy8nI0Njairq4O2dnZeP311z12M7LZbDQ2NlIWiUwm80oSgtwPuVwOi8Xiprv9y1/+0s1UmaC0tJR2N/r7+4PH4921w1d6ejpEIhHKysqQlZVFuzYmuzbI5XK0tbXhjTfeADC8fh08eBAvv/wy5s6dO+aaNRWoqanBO++8Q//74YcfxvPPP4/09HQXGQqLxYJPP/0ULS0tCA0NhVqtxsDAAJ577rlRpS0uXboEk8mEtWvXYmBgAEeOHIHZbMaaNWvw0ksv0Tk+VcWSvLw8aLVa/POf/0RoaCiioqKg0+mo1rzz95Lnun37dhQUFKC0tBRcLhcKheKOHi5jweFwoLS0FI2Njbj//vvBYrHQ0NAAPp+P+Ph4j6x/jUYDuVyOLVu20L9bs2YNnnvuOWzdupWOtaSkBI2Njejq6qKSHvHx8RCLxbSA5XxtwPDBgpjs9vT0QKvVwmq10s6Y6WRSTgQajQYtLS1jyogZjUY0NzdTlnJaWhoCAwPB4XBG7a4gc5d0u4wFch/PnTuH5ORkpKSk0PW3trYWAGjCmYyFz+dTjffu7m4kJiZCJBJNuhDR2dkJiURCE4AffvghvT/Oe8Lg4CDCw8Ppumi1Wikr/NixY2hpaUF8fDxdX1NSUu5oND/avREIBMjLy8P58+fR09MDhUIBuVzu1dzS6XTo7OxEVFQUvvrqKypT6uvrC4fDAbFYjPvvv5/+PJ/Px549e6BQKNDf34/Vq1fThIFarXbppHQeh1wuR0dHB1gsFmw2G5hMJmw2GwoLC7F69Wqvi7kqlQpWqxUJCQnw9/dHZ2cnmpubcfnyZQiFQuzbt89jFxVhpDp/J4vFwpo1a6a8qGy32zFr1izqr9HV1QWTyUSTLr6+vvjhD3+Ivr4+zJ07F0uXLsWlS5eQk5ND2csHDx5ES0sLZsyY4eZrAgzH9iwWC3V1dbh69SrsdjvUajUyMzPxk5/8hI6F+KeSZLdEIsHWrVsnzTwHgLS0NCQmJqK4uBhXrlyhsoH79u1zKfbn5OTgd7/7HcxmMxQKBXp7e9HX14fa2lp0dXVh6dKlmDlzpkvXh7Nf2IcffogFCxbQbiZSABt5P/bu3QuFQgGpVIra2lrIZDJwOBy8+uqrXs0/LpeLZ555hsoq22w2mEwm8Hg87Nq1a9SCLIvFou9+cnIy/uu//ot6WgHDCb433ngDSUlJKC0tRWBgIJKTk2lRYKxnQ84HW7ZsoT9H4nPSyUbuy9q1a/H6668jJiYGQqEQKpWKkmg8xV/Lly/H+fPnMXv2bJw6dQoZGRlYt26d2xjI761fvx4CgQCrVq3C4cOH8ec//xnz58+nXSoT3QOdY9iIiAgEBgbSc7hKpfLYZVtUVIQXX3wRkZGRqK2txW9/+1ts2rQJzzzzDHx8fFzG8Nlnn8FoNEIkEqG0tBQ9PT0oLy9HeHg4fvKTn7h115w5cwbbtm1DYmIi6uvr8dZbbyExMRGvvvoqxGKx23zq6+tDeno67T5buXIltFot9efxFjabDUNDQ2Cz2Vi5ciXmz5+PtrY2rFu3DhKJxO2dIV5QH3/8Mfz9/bF161Z88sknHuerxWKB0WjEyZMnkZycTM9lhIgCgHr1FBYWIjs7G8nJybDb7W5yuc7g8Xh39DR0htVqdekQ9fX1RVtb25jnEPJOt7a2oqOjg3bdWiwW2Gw2PPnkkwgJCUF/fz9UKhV+9atfARhWpjh48CBef/11REZGgsFgoKurCxUVFQgKCoJIJMKyZcuQl5cHLpfrIktGUFBQALFYjIULF6K1tRVCofCOijgTAbm2kpISREZGYtGiRW4ES29jTPLZnZ2dqKmpATAs7UgUIPLy8u6ahP2dQD4/OzsbFosFLS0tLmfXke+kXq9HaGgoeDwe9uzZQ/2pRpsnhETtrc/lSFgsFiqxGRQUhIKCAtox0t3djfXr19OfJfdPrVaDz+e7SIxrNBrU1NRg8+bN05Yns1gsaGxsRENDAyorK6mHmlgshlwuR0lJicv4tVotdDodNm/ejNLSUjz11FNQKBT44osvXD5XrVbTgkhRURESExOxbNkyqnbhCWTtJLmB7Oxs+Pj40LVrJGGioKAAp06dQnp6OtasWUPjAYFAAJFI5NaBNF74+fnh/vvvxx//+EeqFqFUKj1aJnR1dcFsNtP46ssvv8SxY8fwi1/8AjNnzvQ650A68CsrK7Fjxw4wmUxcvXoV/v7+yM7OHjVvNx4olUoUFhaivLycyo8TX8OGhoa7qkpFCsV8Ph+dnZ2IjIxEXl6eyz555MgRiMVicLlcKrNfXFyMrKwsvPHGG6PuF5cuXcLrr79Ox6tUKvH6668jMzPTzZbhO9xdfFe8usfgvNCRdn/nFvGqqiqq4en8ggsEAsTGxiI/Px/AsHzE6dOnkZSUNOkxSSQSzJ07F5cvX4bNZsPJkyfR3NzsxpIkbAHy0o7HQ+ROBzciVUbMxS9fvuzGYPIEo9GI69evQ6FQQCwWU+nBWbNmjbpx3W1cvXoVGRkZyMjIQF9fHw4dOoTAwEDs3buXdjZNB4iGKyn4JCUlISwsDJs2bfJ4eN68eTPq6urQ0NCA8PBw3Lx5E1euXIHNZoNGo8Grr77qUihRKBSw2+0urJedO3firbfemtS4DQYDTT6Slvrt27fT65hMYEWYz1wuF35+fmhqaoJaraZFJolEgieffJLeH+cE2ciWZrlc7iZHwOFwoFKpUFBQAKFQiODgYMyZM8ct+CDXIBAIoNfrwePxUFlZidTUVEilUpfis7OhNpEpuXXrFoKDg2l3nCcMDg7SYgoA7N27F7/5zW/cWMVkHmRmZqK2thY3btzAnDlzkJ+fj76+Pq8YPOT6fH19IRAI8PnnnyMjIwNDQ0Ooq6tzC4Cc5W0sFgsKCwvB5XJht9uhUqmwd+/eSa9pJpMJZ86cgVQqRXh4OHp6eiASiRAbGzvpYF2j0YDH48HhcMBisSAwMBBJSUmYO3eu14zEycBoNKKlpYUy7YlH28hxDAwMoK6uzmWeNDU14ciRI/if//kfj5+tVquxZ88eSCQSJCcno7i4GJs3b5421tGMGTOg0Wig0+lcivCrV6/GH/7wB5efJcSKrKwshISEoKWlBXq9HhkZGUhJSfF6PSE+IUKhEF999RWGhobQ19cHhUIxqk8I8XosKCigzL/GxkbK7CJjaWpqQnBwMF1r2Ww2AgICEBkZ6bL3O49bLBZj9+7do17PvVq8Gk+S6MaNG2htbaUH/8LCQpw8eRJisRhBQUF45JFH3NZBch8qKytRX18PFotFpUbYbDZWrVrl9i4olUqkp6fj9u3bNPFjMplcniMZCzlUl5aW4uTJkxCJRKOOZSIgiUWNRgMulwsWi4WsrCywWCwYjUa6L4zlf+N8eJ8syPszb948xMXFobW1lRYRnWUJx4uAgACsXr0aTCYTGzZsgNVqdUmijPQkYDAYtIuwq6sL8+fPp8xJjUaDuro6lzGQ526z2eDr60vXemBYuthbWUfyuT09PZgzZ45L13BpaSl0Oh04HA6+/vprF3legtHW/8n47Y0XLBYLq1atoskMEqeTe0/iGqPRSIsJQUFBLj57HA7HI4HOYrFAKpUiODjY437h3JFEYpi8vDyIRCLI5XIqlTwZkFgtPz+fdrGsW7cOdXV1aG5udpsbLBYLDocDLS0t1CfLE5zHRT4jLi4OtbW1uHbtGmw2G1paWhAXF4e//OUvsNvt+NGPfkR9vnJzc8eU2/YGgYGByMvLg8VioYnS0QrmVqsVV65cwblz55CdnY2srCwUFRWByWQiPj4eGRkZYDKZ+PGPf4zu7m4oFAqsXbsWvb29aGxspJ5/Y3VeKZVKSiYYea8iIiLoWujj44PNmzdDJBLRYqFIJHLr0iHQ6XRoaWnBypUrsXLlyjveF71eT99zg8GA/fv3w263T2pukWeUkJCA0tJSfPLJJxAKhWhqakJjY6MbucdisYDNZiMyMhIOhwNpaWlu7HVntLa2Ul9mYDg+//GPfzyq9DqTyaRnrSVLluDYsWN44YUXRp1LQqGQkgUbGxtRXl6OhoaGUb20xosrV66gpqYGISEhVCo3ICAASqUSWq0WkZGR8Pf3p+NatWoViouLYTAYqHyTWq32GM8zGAyEhYWhpqYGHR0dsNvtMBqNiIuLox1JaWlpiI2NRXt7O+rq6vDRRx+huroaubm5LvvSZBASEoIVK1agsLAQsbGx0Gq1d+wQJde7cOFCZGRkUKWR0tJSKvkODO9bDocDWq0WwHAhIyUlxWXPNplMUCgUsFgsKC4uhs1mg1gshsPhgNFoRE5OjstzJLE+MCxtmpmZifvuuw82m82taDoZBAcHo6mpido9EEKqr6/vpL/j3LlzSE9PR05ODjQaDSVbjOximko4x+Dz5s2j99jhcNDuVeBfcp9HjhzB448/jsjISAgEAnR3d+Pw4cN4/vnnPX5+WVkZ7R5/4YUXMDg4iMHBQaoIMVGIRCLk5ORQXzaBQEDzMkSWkIDcv8jISKxatQr+/v7IysrC4cOHAbh3aE017HY7zGYz2traYLFYUFBQAJ1OR4uWI9dXjUYDPz8/6ifc1NQElUpFi14kDkhKSsK3336L1NRUlJSUYN++ffQ8oVarxyTjbtu2DWfOnEF3dzf8/PzQ0dGBOXPmuMWlK1asQFBQEEwmE7q7uxEaGopbt27Rwrq3YLPZWL16NUQiEVpbW2EwGJCZmUnP1s7vgFqtpqRqEidnZGRg5syZkyqOkg783NxcfP3111QCtbW1Fe3t7R478McLBoOBWbNmQSaTwWazobu7G/X19VAqlcjKynIhdk4WQ0NDMJlMiImJQXp6OjgcDrRaLX3+drsdMpnMhVy1Z88e/OlPfxrznGCxWODr60vVIgDQNfa7wtXU47vi1T2K7du3Uz8bnU6HpUuXQqFQQK1WQ6/Xu70cwcHBWL58OU6ePAmDwYC3334beXl5d0V2i3iKhIaGoqWlBUwmE08//bRbwv78+fO4du0aQkNDERISAofDgaioKERERCAqKsrtcMVkMiGXy9HT0wMej4fIyEi3wlJzczN+/etfIzY2FqGhoaiqqkJ0dDRYLBZ8fX3dPBqcNWv1ej1YLBaampoo0/Tll19GSkrKtMgnWa1WyliVSCT4/PPP8fzzz0/K1NQbGAwGKJVKHDp0iJrLM5lM1NTUwOFwICgoyCVgzszMdElYjMRItpe/vz8iIiJw8uRJJCUlgcvlorGxcdIa/yaTCadOnYJEIoFQKIRarUZraysNLOPi4rzemAUCATZs2IBbt27B4XDQ52QwGGA2m+nnkjlitVrR2NiI999/HwwGA3w+H3w+H2FhYSgvL6eHczKviouLcePGDQQEBECj0aC2thb19fXYtWuX23vjcDiwc+dO+Pj4YO3atfjkk0+Qn5+PlJQUl2DJ2VD722+/xdDQEKRSKeRyOeLj40c11Cb6y/7+/ggICIBIJBrT+y0mJoYapba2tsJms+Gxxx7zisFXVlaGlpYW7NmzBzt27MCFCxdQUlIClUoFFotFC2IkGCN/ZmZmYtGiRfTQajQaodFoJqUjTJ5NQUEBent7kZiYCC6Xi5qaGjQ1NeHhhx8e0/NlPDCbzdDpdDh58iRYLBb6+vowNDSEiooKKqfjLNU3lTCbzdQAd2hoCENDQzAYDDh8+DANcrdt2wYGgwGTyUQPBMQc2Gq1jvl+tbW1UYkTiUQChUIxLdflDJ1OB4fDgYqKCrp/NDc3w2g00p9pb2/HJ598gtDQUPj5+SEkJATBwcGU3drf3z9uL8WR8OQT8v3vfx/A6D4hIpEI27Ztw+XLlyGTyWAymWAymbBx40YA/3oHHnnkEZf/dsbI/Ws0lhyPx8O8efNcpOPuRYwnSdTZ2UljCwBUbi4vLw+ffPIJamtr3QpGRML1yJEjyMrKAp/Ph8lkglKpdPMTcS7e37hxA7W1tUhPT0draytMJpPLmknGQvY4rVaLXbt2jTmWiYDL5aK1tRUnTpwAh8NBW1sbAgMDUVhYCJPJhPnz5yMsLMwr/5uJor+/Hzdv3kRcXBztrDYYDLDZbOjt7aUehhOBVCpFZWUlAgMDERoaSpmqPB7PYyJepVKhoaEBV65cgdFoRHx8PCwWCyQSCS5fvkwP2eS9cPbmWLZsGT799FMkJCTAYDCgt7cXixcv9vp+AMPv2+3bt2lHCoPBwM2bNxEdHQ0fHx83hi7xpA0LC6Ox7HRJIDnDx8cHPj4+kMlkqKysBJ/Pp8QmEpd0dHTgZz/7GSIiItDW1gaNRoPY2FiEh4ejurrabc8Ghou5UqmUFhisVivYbDa6urrQ3NyMjIwMiEQilxjm1KlTsNls6Ovrg1KpHLXYP16Q8bS3t6O0tBQhISFYvHgxdu7c6bHYf/r0aZSVlWHmzJmoqqrCrVu3sHbtWggEAgwNDY35fDZu3IgdO3bA4XDAarVSU3O9Xg+z2UyTm21tbfj0008REhICDocDJpNJPUm8TVQ6XwfZq8dCQ0MDSkpKsGbNGtTW1qKpqQlBQUHg8Xg4efIk9Ho97rvvPsyaNcvrfcLX15fKTQcHB4PNZsPHx4cms2UyGWQyGaKiolBbW0slWP39/cFisWAwGFyICs7eMF9//TUyMjJgsVjA4XBQXV2Nq1evUj8u8vMnT55EWFgY7rvvPjgcDtrVw+FwkJOTM6lCvt1uR0xMDDQaDWQyGY2jVq5cSTuDneXg1Go1jh07Rs+zPj4+aGhooOx9571BrVajtLQUQqGQxuek8DVy3bZYLOju7saRI0cQEBAAPp8PHx8f9Pb20q6ikZL6q1evpu99V1cXvvzyS6SmplLvJW/PwTNnzoTJZAKbzaYkErFYDIPBALlcjscee8xljhNfY71ej4iICBiNRqxZs4YmQJ3HQZQrfH19afJxcHDQjZHP5/ORmpqKmJgYNDQ0gMPhoLGxEf39/di5c6fXSUSHwwGFQkEliiUSCVpbW2n38XjOCSPPv7Nnz8Yvf/lLujY4HA7Y7XacOnUKAKhfTmFhIXQ6HRISEmgnd0BAAD744APweDzk5eVBJpNBp9O5dQDZ7XZaDHQ4HPT/3+29hnhqaTQahIaGgsPhwG63Y+XKlV77EjtbPiQkJEAikUz6POYtyLuXn5+PvLw8l5zR0aNHsWrVKpeC/P3334/jx4/jscceQ1NTEy5dujSqJJ1Wq0V+fj5yc3NRW1tL1YAOHz7sQh6cCIgP+5IlS1BcXEz9fTgcjptnj8lkApPJdNnzV65ciaqqKoSGhlJi9XQRLblcLrKyshAeHo7u7m6kp6dDo9HAYrFQKWNnSCQSPPDAA+DxeFi5ciXy8/Ph6+vrpqCxYcMGXLhwAW1tbVi7di0lDsvlcvB4vDELEykpKZBIJGhoaIBer8emTZs8WnzMnDkTERERqK2tRWlpKSX6Go3GUf0Kx8Lt27dx6dIl+s4Tsimfz8fQ0JDHopvdbsfg4CA9K9y+fRt2ux2lpaUwGAxISEjw6iwysgM/NTX1jh3448W1a9cgFovx1FNPUblIclbLysryaIHhDWw2G44cOUKLoSaTCVarFQwGA6+88goAUHJOVVUVJRzNmDEVQuseAAAgAElEQVSDqjKN1eywZs0anDx5ErNmzYKvry9aW1vp+zPdnnH/bviueHUPgvg/BAYGIiAgAAEBAQgODkZcXJxbQNTe3g4ejwcfHx+o1Wo8+OCD8PPzu6svjcPhQHNzM2WTCwQC2Gw2t6p+X18fwsPDER0djaGhIdy8eRNVVVWwWq1YunQptmzZQoNJu91OPY1EIhGGhoYQFBSEvLw8l0OMMxtQJpMhIyMD169fR2Fh4ZgeDTU1NXjppZdGDX6mY2Our6/HT3/6U0gkEoSEhEAqlaKsrAyxsbHw9/e/awbOd0JgYCCefPJJqFQq2l00e/ZsFBQUQKPRIDo62kXCkDBzSZHKubDgSRpSJBJh1apV+PbbbzE4OIiBgQEEBwfj8ccfn9S49+zZA6lUCo1Gg4GBAaSlpaG2thYVFRXQ6/V45ZVXvA7Ke3p6qNcHSQ6uW7fOjVlDQA73arUaGo0GWq0WGo0G/f39sFgsboFNdXU1UlJSKMMQGNZo96SPbzQa0d7eTiWdXnnlFRgMBregzVOinMgyjpYot1gstJOKJMltNht+//vfU3Ps5557zuV37HY7hoaGMHfuXNx3332U+e8NYmJicOHCBfzud7/D448/jqeffhq3b9+GQCBwmf8j55Svry+KiorA4XBoco0UHyaLhoYGbN++nR7yiJ9ga2srJBLJpArb0dHR2LFjBwwGA7RaLcRiMfz9/VFeXg61Wo2srKxpK16x2Ww8+eSTMJvN1Px23rx5MJlMMBqNYLFYLiy8jIwMHDlyBOnp6VAqlWhoaKByip6wbds2NDU1obq6GpcvX4bdbsdf/vIXvP/++9Dr9fjjH/94VyVLPGHGjBnYunUrTp8+jdjYWAwMDLhJ8gmFQloI1Wq1tHvDbDZDrVYjLS1t1C7UO2EiPiFWqxX9/f3gcrlISUmBSCRCT08PbDYbZs2aRRm1Iwu5njBynKOx5Nrb29HZ2TkpltxUYiJJooGBAZeO35SUFLoe6PX6UQ88Wq0WISEh4/ZIXLt2LT7//HMIhUIUFBRAoVBg3759LslPb8cyXqxZswZz586l60hUVBRNnMrlcpp43LlzJ959990J+99MBEVFRdBoNFQe6MyZMyguLkZsbCxsNhv27NmD+Pj4CR3W9Ho9BgYGYDAYcPXqVSoVSLTjFy5c6NYZwGazqe8iSSqUl5dT/xJP6O7uRkhICObPn4/GxkZwuVxs3ryZyj9O9H0nP79o0SJotVp88cUXCA4OhlqthtlsRmpqKsrKytzWvaGhITAYDDQ0NKCzsxMxMTFISkpCQECAi4z2VMal5PObmppQUlKCnp4eSKVSBAQE4Pbt21i+fDmefvppvPnmm1CpVFAoFNDr9ZBKpZDJZCgvL0dYWJjH5GRDQwMiIiKoVA6bzYbD4cDMmTNx9uxZAMMJMk8xDClCjBbDjBdk7j388MNYv3499Rn96quvEBMTg5ycHJf5WVFRgTVr1iAtLQ1KpRIffvgh5s2bB6FQeMd5rNfrcfbsWQQFBcHX1xdisZgSIpwREhKCvLw8Smrp7OzEzZs34e/vj7S0tGkh0Q0MDCA0NBTLly+H0WhEQ0MDnn76aQDD6hBVVVW04OPtOqHT6dDa2oovvvgCM2bMoAW1xYsXIzw8HBqNBmazGRqNBiUlJRAIBC7dkWlpacjNzaV/R/5UKBQ0yUgK2mazGTabzeX7tVotKisrqVeeVqvF5cuX8fjjj9NYf6SE+UTg7M+Vnp5Ox0eSYs7xMY/HwyOPPELPW0ajEYmJifjyyy9hMBgQHh5O57zNZkNSUhLq6uqoDB8AHD9+HEwmExwOB48++ij9bAaDgUceeQQDAwNob2+HTqdDWFgY3nnnHdodfODAAZexm0wmKpW1bds2LF68+K7EAvHx8bTYWV1djd27d7vM/5FyVW1tbbhy5QrdT9lsNiWhjgQhMKhUKqhUKphMJlRUVGDGjBlu7xgwXMTKzs5GdnY2BgYGUFVVNaluu/LycnR1dWHZsmUAgMTERCQmJkKv16OpqQk8Hm9UqWJgeL0/evQoXRdEIhH0ej1UKhW93lmzZmH37t00HheLxfQdUavVtDBIvPp8fHyQnJyMGTNmjPr8Ghsb8fbbbyM5ORllZWUIDg7G7NmzIRAIaDJ8MiDvwfz585GYmEjPwTabDXK5fNJqKAwGA7W1tbh8+TLS09MRHh6OwMBA8Hg8zJ49e1o6lJ3R3d1NYzly7bdu3cKaNWtc8iMLFiyA0WjEsWPHwOFwsH37diQmJrqs785rGpvNxpo1a6iXKYBRO2fHA/LZhw4dgsVioV22PB4P7777Lp555hlKvvriiy8gkUiwcuVKlJaWQiQSIT4+HkuXLvX6+ycDokhit9sREhICHo8Hg8GApqYm6hHpcDhgs9no+YmsO6RY6ufnR8/z5H7z+Xza1e98b318fPDUU0+N+v46HA60tbWhuroaQqEQoaGhVFFjZD6RjJ3sCzKZDDExMTh16hQuXLiAl156aUJkdR8fHwiFQnC5XJSWlsJisSAqKorGDyQudp5XmZmZ1GtSq9UiKSkJer0etbW1dP/0pnjlTQf+eNHa2goulwsOh4OmpiZ88sknWLhwIRITE/H555/Dz89v1OLvRKBSqXD9+nW88cYblJBNctcEdrsdqampqKmpoXK1LBYLhw4dogTgXbt20Z/X6/VQKpWIjIzE0qVLafHNarVi7ty5VF70u8LV1OK74tU9iKGhIYjFYlgsFnR1ddHW+dDQUPz0pz91OWQQz4PBwUFcuHABXC4XDocDbDYbZrMZq1evdjHSmwjIAnnu3DnU1tbCZrNBr9fDZDKhr68P+/fvx8KFC+kmLpVK8fLLL9ONYvv27Xjvvfewd+9eHDhwAEuWLKGLP9E83bRpEyQSCdRqNS5cuICTJ09i7969dAzOAfJ4QBb0Rx99lHZpEXYph8O5K5r644WzOaxSqYREIkFPTw+qqqrQ19eHAwcOTAv7lsvlTkjKy/kwTTR7PS3ERqMRZrOZBpazZ89GY2Mj/P39PR4wJorU1NQpa2G/fv06NbCWy+UoLCyESCTCkiVLPLZa8/l8j8ybkXA2DSct0USeZqT0FHmPiewRkaDicrke2R7eGGpzOBzs27cPVquVGnparVaYzWYYjUaPvmH/+Mc/0NXVBa1WC4PBQJP+v/3tb8c8sHmCWCzG97//fVy+fBnHjh1DRkYGoqOj4XA40NfXR5M/I3Hs2DHo9XqcO3cOISEhGBwcBAB89NFHXushO8vYXLhwAUwmEwEBATAYDNDr9fRgN5mgIzAw0EU+0xkOh4MmJ6YDTCZz1CQ66cQiUKvVSElJgb+/P2pqasDn87Ft27Yx5/zy5ctddOCdQVjSUwVnWQ8/Pz/s378ftbW1SE1NRUJCgsv74+fnh4ULF1I2ODCcbCM+BGT+eZNEnIhPSHFxMXp6erBp0yYAoMxSo9GIiooKWCwWr5NKU8mSm0pMJEnE4/Egk8no7zrvDX19fW7MSzJHzGYz9Ho9Tp8+Tdn+fD7fRdLIGb29vdi1axe2bNkCs9ns1kXjzVgmCqFQOK611s/Pzyv/m4mAzC2yvwgEAjz77LOYM2cOPv74Y/T29k64eBUbG4vg4OBxM8oDAwORkZGB4OBg8Hg8+Pn5YWBgAH5+fggNDXXz1xvpzTEez7OJQCAQYMeOHWhtbYVUKkVSUhLmzZsHAB67g9lsNrZt2wYAtHj0zTffQCKRYMGCBdRbYTrYmo2NjeDz+cjJyYFcLseuXbvw2Wef0bWex+OBz+dPKOHh7B1IYkbSvWQwGOh67E0MM1G0t7ejv78fSqUScrkc9fX1OHfunNu+bLFYkJ6eDi6XSzt0yPlkrCQp8d5Vq9XUm6inpwdxcXE4cOAAnXsOhwNCoRDz5893+f2LFy/CYrFM+jrHC2fJayLnRiCXy2knqzcg71tqairi4+MxNDQElUoFjUaDzs5OGl/GxMTAbrfDbrdjx44dVKrSZrOhp6fHo38yMBw/2mw2lJeXIyoqCiwWC7dv33ZjzavVarDZbLpm2u12bNiwAStWrIBKpcLvf/97AN6xoTUaDb744gt0d3cjJSUFmzdvRm9vL5qamnDlyhU8/vjjiImJoZ/t6+s75lrjnDjz8fHBo48+Sr3nLBYLlixZAoPB4NYxAQyvI2NJUjlLmjsntJ944gmwWCx88MEH0Ol0mD9/PlasWHHXYgGtVutRWcUZx44dQ25uLq5evUq9B3//+9/jN7/5jQspra+vDyUlJbRDoqSkBMCwR91ovr7OCA0NnbRsV319PYRCIU2ck3vp5+eHiooKKJXKMWUsrVYrlEolent7qbR1QEAALRoDw3v8aAlam81G3x1yH81m8x2VJzxJfzY0NECn041J9h0vzpw5AxaLhZUrV7qsI4QEOhm5LHKdGzZsQFdXFwYHB1FTU0NzKCPnyVSCjCU+Ph75+flYsmQJeDweVCoV7HY7hEIhjf2JMgwAVFVVYfHixdTn2tlflKw7LBYLoaGh+Mc//kHfg5qaGq+ljJ0/u6KiAv/7v/+Lrq4uqg6j1WpdzkNyuZwSsYivD+lkJx2a0wnybhUWFsLf3x+zZs3CiRMn0NbWhqCgIOj1emRnZ7udn8g+m5iYiOrqavT29rqdnxgMhtu6NFoOkIyjvb0dx48fp/LyxP85Li4OL7/8skevT7JGiMVirF+/HuvXr8f169cnPF+jo6MRFhYGPz8/dHV1QSgUYv369RgcHITRaKQ5Cue1NTg4eEwlHW89r7zpwB8v1Go1JdZdvXoVKSkpWLlyJfz9/e/6O7548eJRz3rA8Dr82GOPUZIvyZMRhYmRhHapVIqPPvoIGzZswKJFi8Ytafwd7i6+K17dg2Cz2diwYQNtKzcajSgtLYVer3f72dmzZ9PD19atWwGABr5KpXJSGyLBtWvXkJeXh9zcXJe/J4si2exsNhsuXryIBQsWgM1mQ61Wo7m5mZqLOrPtSDKaHF4jIyMhkUhw8OBB+tmTCawbGxtRXFxM7w+Rkvne9743bcm7iZrDTiWcu6mcN5s73Yux/v/Zs2fB5XJdjHNv3rwJk8mExYsXj5rYnuiYJzKm8UKlUmHhwoWUnd7W1kYPlaMVFEmAQv7d0310DsC//vpr/PnPf0ZISAg1RyVJOedrMBgMGBgYwJEjR5CamgqhUAiBQIDAwECXwMtbQ20/P78JBQT5+fl44403KBOeGLpPtHBF4O/vj/j4eHz55ZeQSqU0yWEymXD//ffTIIZgaGgIZWVlePfdd9HR0YHXXnsN9fX1qK2tnVQy1pmZ/dlnn+HSpUvg8Xjo7u7GnDlzaLJusuzBkSatzh2L0y0V5cxkJmMB/iUfRdbZS5cuISwsDKtXr3bpFhwLY60pU1m4cv7O2tpaAMOdL6MxB//xj38gPDwcK1asoGzUu9X9NhGfkNbWVtqJ57yO+Pn5ob6+Hnq93usC01Sy5KYSE0kSbd++HR9++CFkMhnmzp0LHo8HFouFyspKBAUFuRVqybWSInVRUREaGhpgtVqh1+uRnJyMPXv2uPyOxWLBiRMn8PTTT1PCi0qlQlFRkYtp9ETH4g3IHLHb7S5+eSPJJBPxv/EGMpmMzh+Hw4GcnByaDFEoFFSOZSJza6KMcmB4X46NjcVXX32FgYEBKq3C5/NH3fumypvDaDSiqKgIOp2OXkd1dTWSk5NHvffOyRaShCUSd/n5+YiPj6dSoVMJItFnNpup34rFYkFHRwcyMzO9SvCLxWLcunULGRkZdI8jf8rlcho7eBvDjBekQ0MsFoPFYiEqKgpLly71WIhraWnBf/7nf1KFi7q6Onz66adU3iw3N9dlHXaWsrPZbNi9ezcEAgH279+P8+fP059z7hyqrq5GT08PAgICwOPxIBAIUFZWdldYxeOFzWZDVVUVlboMCAhAfn4+AgMDUVtbO2Z39XjgcDgQERGBqqoqdHd3QygUIiEhwUWynslk0ns58lnodDo3H1ky/5KTk9He3o6CggKEhYWhqakJ8fHxbus2kaEm4/H396dJzr6+PpexTnRuf/jhh9SzVqlU4sSJE2hoaICPjw82btxIE8HOn+vp7OIpBmQwGGN2p3silzl/Nrke8o9z8YCMp7u7GyKRCMXFxbBarXj44Ydx8OBBLFu2bFJnqatXr4LFYiE4OJiSDvh8PthsttsaaLPZoFAosGLFCpw9e9blPOL87x988AHq6+sp0TUpKQktLS1Yt24dsrOzPd6PqcDg4CCVf7LZbGCz2VQK1Wq13vG+cbncUf2OnOEcBwL/OheSOXLgwAHodDpERkZSlRqZTDZqJ9VEyb4TxdmzZ/Hiiy+6nYPLy8tRXl6O559/ftLn8+7ubvruEhgMhmkrXAH/2qs3btyIL7/8khbtmpubcf/994PP5yMxMRFvvvkmtFotZDIZ9Ho9cnNzKZE8MTHRRW6wsrISUqkU69evR1ZWFs6cOQMOh4M//vGPMJlMLh2W3o5ZJBKhv78fJpMJfD4farUaDofDJQFvNBppHsLhcFBPqak+s90JOp0OaWlpuHHjBvh8Pt544w0cPnyYxigjz0+EIMLj8VBdXQ2NRjMpgh6Zyx0dHeBwOC5qRM7w9Nlk/SVrM4PBoEoFE4Fzsc1msyE6OhoCgcAjgc553J7WxZE5qYni7bffhkKhmFAH/njh7Ed2/fr1CfmRjQdkDsjlclr0nDNnDs2tzZgxg5J2iITmeBETE4Pt27fj8uXL6O3txfr16+8KSfA7TAzfFa/uUTizHzgcDsLDw/H1119j69atLgE4eeGJXIfJZKJ65nfSQr8TyHeQdm0StJGFemQ79IMPPojCwkJ0dnaCy+VCJpMhJycHQ0ND4HK5LhuoSCSCUCiknikOhwONjY1uiWxvYDKZcOXKFTz77LO0O8hoNFKvp39HeHPd/f39uH37Nk0ukkQRQXt7O2XR3rp1C5cuXUJOTg6SkpJw/PhxiESiSR3SR86vu4menh4qaxkUFIRr164hIyMDnZ2dAIblyEYWGjx1oI02tvDwcOzcuRONjY0YHBxEYmIi7S4gqKiogEwmw4IFCxAVFYWOjg50dnbCarVSJrNzMssbQ+2RY3U+7HrC0NAQNmzYAIvFQs3n2Wz2mLq/Y2FwcBCHDh0CMNwNGRISQgvyKpXK45h1Oh24XC71ktDpdJBIJDh8+DB2797t1TicceLECaxduxadnZ3QaDRYvHixG9PfWzAYjGlnro2F0SToRga7PB4PnZ2d1DuBy+W6dCp5wsjEnqfvmWr4+fnh5s2bKCoqgkQigb+/P3g8nguTWy6XU5botWvXMG/ePMTGxtL9bDLPayLJArlcTpmYpCPTZrOBw+HAZrNNar+eSpbcVGIiSaLQ0FBs27YNpaWluH79OpVgsdvt2Ldv36jsw9DQUDz33HMwmUzQ6XQAhg/wniRiVSoVurq6wOVy6QGIyWTiypUrLsUrb8cyEZAk+Hjm53j9b7xBbGwsSktLkZycDAaDQd8li8UChUIxYVID2YMmwignz+Ljjz+G1Wql8q7FxcWQSqXYuXOnxz1Ko9FQI+jQ0FCqTOCtNwcZ+4cffggOhwNfX190dHRQGcT//u//HvVzR3a0M5lMxMTEYObMmVixYoVbAn+qkJKSQn26mpubcfz4cXR2dk7KH3fTpk04fvw4/v73vyM1NRUBAQHw8/PD6dOnERYWRou5k41h7gQul4utW7fCarXSYuVoOHToEGw2G8xmM2XZDg4OQi6Xo6WlxY2sR569UqmEQCCgYwaG1662tjasXLnSJSbUaDTo7e3F4OAgHA4HBgYGIBAIaNw8HevxunXrkJmZSburiQR7Z2cnfHx8qISmt2AwGPj888/R399PPYcuXbpECw4EpAhPYgWbzQYul4tLly7Rn/MUT69duxaLFi1CZ2cnduzY4ZGQSfb+f/7zn9iyZQv1gFEqlbh58+akvFJ7e3vxzDPPUP+lRx99FC+++CLttPSEiZxdiKQogXN87ul3J3KWM5vN8PX1xcWLF3H27Fns378fM2bMoN5rk0F7ezuVYBIKhThz5gxd15lMJp544gk6fovFgsjISFy7do1KN5WXl7slZePj49HV1YXOzk7cd999iI+Pp95p0wk+n087q8kaQv6Uy+V3LLLbbDbU19ejubmZnp+4XC5mzpzpQpy6k0T0li1bMDAwMGWdVBMBUeFwllYn4166dCntJPIWFosFMpkMp0+fxsaNG2EymcDhcKBUKvHKK6/gT3/60926lDuCXEdkZCSeffZZNDY2wmQyYdu2bTRu1Ol0dP0ka2h3dzciIyOpzJgz6aijowMGgwEAkJGRgfj4eLS0tEAoFE56DSZdrcS+gcgxl5WVuakAdHR04Oc//zkiIyPR2toKvV6P2NhYBAYGQiAQICcnZ1oLWWQOJSUloampCR0dHTRX0t/fT1UNPJ2fCFlraGho0msEeU5z5syBwWBARUUFRCIRJbH5+/vf8b7cjfwiifetVuu4SHBkv7jbeTI/Pz9ERERMyrt3NEzGj2w8IM8hMDAQa9asgcViQVtbG3Q6HaRSKebPn4+HHnrIrdDpTAwZLU/GYrGQlZWFiIgIfPTRR/jDH/6AefPm0U7HmJgYr4ne32H8+K54dQ+BvEhVVVU4cuQIoqKiEBISgsDAQHR0dHgs7JDfOX/+PBoaGqDVaqkkhV6vx8svvzypCjkwzFyrrKxEc3MzgoODqX42YVk6bz6RkZFoaWmBXq/H0qVLERUVBbvdjv/+7/+mn+dwOBAaGopdu3bhzJkzqK6uRl9fH0JDQ/G9730PwOQ2AavVSoso32H4AMPhcOjB0TnoHAmyAfb09OD48eNQqVTQ6XQwGo1QKBRITU3FL37xCwDDDAnCOiwqKkJSUhKWL19O58fdAhkrOeTdjQDhgQceQHd3NzVXTkhIQH9/Pw4dOoS+vj689NJLLlIgI6HRaKg3gieZQYvFgqamJgDD2uZcLhe3b99GXFwc/bzOzk4YDAYEBgbiBz/4Af1du90Os9ns9p2TZdWNVbRy/m4Wi4V3330XixYtgq+vL5Xb9EYKi/hIpKWlTUgSbdmyZbDb7cjKysLRo0cpU3+ysNlsqKurw+7du6dEQpQceFksFvUevBuJgsmCFAJ9fX1d1mwCHo+Hq1evQi6XQyKR0MLKqlWrxiUrNN1FEfJ9AQEBMBqNOHv2LPh8Pux2O1QqFfbu3UvXf6PRSPdOh8NB36HJSJx4g5CQEHR1ddHOZOBfbEeZTEbntzf3cipZclOJiSaJkpOTER8fD41GQ9mld0reEA+oxsZGLFy4EPHx8VCpVB7ZciQR193dDYlEAiaTSck4I+HNWCYKBoOBxsZGcDgcxMXFwWq1wsfHZ1pJOFu3bsWRI0fwzjvvICkpiXYEFxUVITU1la7r4523DAZjwoxy8tk1NTV47bXX6PPYsmULfvSjH2H16tUufgTk/mRlZSEzMxMWi4XKmXV3d3t9L8g4bt26hTfffNNrNrjz8/Px8ZmUdNtEv3OkjF1ZWRl2795N10Vv5lZISAjWr1+PgoICnD17lvr75eTk4KGHHqLPa6o7A3Q6HcrKynDjxg3ExsZiz549aG5uht1udzsPkE4VNptNyQ5jkefIfUlJSaHJvrCwMPztb3+DQqHwKBE1b9485OTkQKlUUhKO87ozHfvmeCVIJ7OmlJSU4Oc//zndZzo6OvDee++5dOKN/Hzy9wwGg87/kfejv78fFRUVAIb3CpIwTk1NdbmPISEh2LhxI/Lz83Hw4EEIhUIEBgZCKpWCzWbTZPJE7zchhA4MDAAYjpPEYjHS0tJgMBjAYrHGTGiS7xurG2Ay5Bmj0QgOhzPqZ5Brr6+vR3p6OqKiotDX10e7vSaT8Fy7di1sNhssFguGhoag1+upSsNI9QEul0sTlg6HA5988gkGBgYoqYZg+fLlSEpKQmVlJcrLy9HR0YHm5mYqcT1dceb27dvx17/+FTKZDOnp6RAIBLSTUigUjiqLT55zXV0drl69it7eXhgMBoSGhqK2thYPPPAAYmNj3ebD4OAgmEymG+mF+CDfC9DpdG7yvATExwnwbk6ZTCacP38eJSUl0Gq1OHLkCJWRNZlMlFw4HbLXxCPv4YcfxoEDB5CYmEhj6Pb2dgQHB0MikeCbb76BQCCgfrmffvop2tvbwWKxkJCQgLVr17rEB1qtFjqdDu3t7bBYLBAKhYiPjweTyYTRaASXy/V6fpOC8eLFi6nSSk1NDXJzc906gJzPCgaDAb29vZDJZOjt7YVUKkVmZub/SfFq1apVKCkpQXx8PLKzs2E2mxEREUHftak8PwH/mlt9fX0oLy+H3W6ncthmsxmLFy9GcnKy2/wmXaX+/v7U75PNZns1T19++WXqUdne3g6tVjvuwiLp/DKZTJS8ca+S9b31I5sI7HY7wsLCqCKZJ4y8P3e6X+TZ9/X14fz58+DxeGAwhr1sNRoNenp6sGfPHixduvSek+j//xu+K17dQ9BoNLBYLJBIJHjggQcwODiI4uJiyGQybNmyhXpYOL8Q5N8/++wz/Md//AdiYmJoQGkwGCaVTCELdHZ2NnQ6HeRyOU246/V6ZGRkoLe3F+fPn8f27dtx8OBBxMXFQSwWIzAwkDKRnQ+E5IUuLi5GQEAAnnrqKXR2diI8PNxF59kbkIVFJpPh1KlTaGxsxOzZsxEUFITAwEDMnDnTxXT93wX5+flYsWIFKisr0dvbC5FIRD0/OBwO4uPjaXKBPPO2tjbY7Xb8+te/dvks5+fj3PpbUlJy11t/geGgtqamBn19ffDz83PxJpiMr5azdI8zHA4HZf4DowdC3377LWbNmoW4uDiUlJS4sPLtdjvee+898Pl8sFgs6hNns9nwk5/8hP6cVquFVqtFR0cH9Q7jcrnw9fWl0kZ3E2q1GlqtljJEnIMG56FkizkAACAASURBVKLltWvXsHjxYgwNDUGhUECn00EkEnlVvHr++eddAviR77en+xsQEEDXuj179qCwsBA+Pj54+OGHJ/z9I2G1WsFisfD+++9j7ty5EAgE1FdnLPmW8aKgoIAeTDQaDcRiMX2uhLEzXUUT8kylUinKy8vR2dkJu90ODocDk8mEdevW0USiv78/du7cCYvFAr1eD6vVCpVKNa6xSqVS9PX1ISAgAEFBQRAKhVPefUbmTWZmJjWwNRqNMBqN0Gg0Lkzre4VpuGvXLrz77rt48803kZmZiYCAAFgsFtTW1mLmzJn0gO7N4WsqWXJTCW+SRCwWa1zFOBJrFBYWor+/H2VlZZBIJIiPj8fRo0eRlpbm1g0rFouRnZ2NEydOID09HUqlEs3NzVixYoXH7xjvWLyByWTCxYsXcfv2bRgMBvzoRz9CV1cXpFIpFi9ePCXf6Qn+/v7YsmULioqK0N3djaamJigUCixcuBAbN2706jMnyign70RISAguXLiA3NxcsNlsKJVKsFisUQ+7UVFRKC0tRX9/P4KCgpCSkjJuWdTRQEgVTU1NSExMpEmCyRBrpsPr6sSJE9i0aRMuXLgAs9lMi4QrV66kzO3JHLbj4uLwzDPPwGKxwGazTauUChl7dXU1WltbER0dTYvizc3NaG1tRVJS0qSu0fl8ERAQgJCQEKxZswZlZWVYuHAhTTI7fz6DwcCxY8eoT4pIJML8+fM9dn1OFcizHY28NNkEC/FmGunDQTzPgOGk3ODgIIKCgqgkdlBQEKKjo1FXV4cHHnjAbcxMJhPHjx+HwWCgn2exWKBUKhEdHe02v+Lj47F9+3ZUV1ejv78fAwMDyMjIQG5urkuhbKLXJhKJcOrUKXp9HA4HX3/9NXx8fCAUCkf1u1AoFKirq6OJaT6fDx8fH8THx9NzUnt7Ozo7O6kSCWH5k3POaNBqtairq0N9fT2WLVuGWbNmQSqVIigoyIVowWQykZmZibi4OIhEImi1WphMJjzxxBNe3Q9nTCReZjKZSEhIQEBAAPr6+mCxWLBhwwYEBwe7rH1MJpPGMTKZDMXFxYiPj8fFixchk8mwfPnyaSGChYaGYvv27SgtLUVpaSkYDAbkcjkcDgf27dt3x2tvbGxESkoKFixYgO7ubmzbtg2nTp3yGE9XV1fj+vXraGhowOuvvw6dToeGhgaXeXsvIDAwEHPmzMGbb76Jxx57jN6Dnp4eFBcX044yb/YyDoeDRYsWITAwEJ2dnRCLxVAqlejr64O/vz+V1JuOZHBISAg2bdoENpuNnJwcyGQy1NbWQq1WY3BwEHFxcXjppZcgk8loZ0xVVRVaW1uxbNkypKSk4E9/+hOio6Mxb948l45dhUKBoqIimEwmWnDicDiwWCxYsWKFV/mp/v5+XLp0CQEBAWCz2QgJCcGSJUtoV+NI/+F79azAYDAQGBhI9yoOh0PJ7MDUnp+cceHCBcyaNQvZ2dlQqVSU+DTSl5FAqVTi6NGjYDAYiIiIAIPBAI/HQ2RkJBITEydE5P7FL34BlUrlVWGxrq6OytkS6VYOhzNp+46pgrNEIsHdIhQTkn5fXx+uX7+Ojo4O+j6wWCwsW7bMpauNvKOE4EaseEjexnnMhw4dQnd3N5KSkrBp06ZRuya/K1xNLe6dnfE74Ntvv6Va3RKJBAUFBZg5cybi4uLAZDJhMplGXQgzMjKQnJx8VzteCORyuZsGcW9vL03crF69Gg6HA3PnzoXVakVnZycaGhogl8sRExODJ554wsXEGAAaGhoQFxeHlJQUuoh89NFHiIqKwtq1a706ZDonOPbt2weFQoGBgQEMDAygu7sbsbGxePbZZ//tKuLp6enw9/engXN/fz90Oh1MJhNkMhleeOEFylpWq9WwWq0YGhpCaGgo1Go1fHx8wOFw3JgcU9n6S55RWVkZCgoKEB4eDl9fX9oBlpubO6ni1WjwtKHa7XbIZDIqSWaz2RAREYGvvvoKDocDXC7XpXilUqlw+/ZtHDx4kDIGbTabmw4+CWavXbvmFsyazWasXLly0sVWch/r6+tx/fp19Pf3U3kijUaDhx56iD43YFgaIi0tbUy2ykQwkpl+p8DSaDTi4sWL6O7uBp/PR1hYGObOnXvXmOmkFZ8kFoinl1gsxp49eyadRJwzZw70ej0uXrwIvV5PJVIqKioQFxfnVQHQW5BrOXr0KHg8HnJycsBgMGA2m2lxmVxrS0sLHnzwQZffLykpGbWzgMyrlpYW/POf/0R/fz8MBgPMZjM0Gg2WLVuGZ555ZsrXWl9fXxQVFYHD4YDL5UIkEiE0NNRl3PcK09DPzw/PPPMMrl+/DqlUiq6uLphMJvB4POzatWtaE5r3CiabJBoPbt68iX379oHP59OEpyeZEYfDAQ6Hg3Xr1kEgEKCpqQl8Ph8PPfTQtJJenIvOlZWVWLFiBU6fPg1geB85ffo0Fi9ePK1xTHh4OHbs2EET4ZNNqk2UUU66xnfu3ImCggL09PSAy+ViYGAACxYsGLVQcvToUSiVSnA4HDQ0NODy5cvYtGkTlW3zBkajEfX19bh16xbi4uLovAoODsZ99913x+vo6OiAQqFAfHw8LbpNR0dBfHw8TWrI5XLI5XLU1tbCYrHAaDTihRdemNQaRJ4RSZpMR0FuJKRSKRISEiCRSHDjxg0Aw0mEsTwjxgtyPcXFxbSYHRkZOWYc+sEHH9A9yWAw0Lhg3bp10/buOvtNARizkOUNOBwONmzYgL/+9a/UL2xgYABpaWkAhu8bScoplUo69+RyOUpLSxETE+PWeUX+lEqlOHDgwLjHcqfnMVH4+fnhBz/4AXQ6HXQ6HY2P5XI5tFqtR99Psi6fPHkSUqkUwcHBNO5SKBTYv38/TYQODAygsbERPj4+6OvrA5fLhUAgoHHpmjVrMHv2bDoe8tnffvst9XebM2cOZs2ahePHj2Pp0qUuCfP6+nrU1dVh165daGlpwblz5xAeHn7XEppECpLMJ09zSqlU4ssvv0RLSwvEYjFCQkKQlpZG38nR5qFYLMamTZuwadMmNDU14dy5c6OSSKYCk+msNpvN8PHxofMdGJ7LnuQrjx49iieffBJNTU3gcDgQi8X45ptvppWgMh6Q9/zMmTM4evQoOBwO+Hw+NBoNfHx8JlVgIoWLoKAg6HS6SRNMJgNi09HZ2Um7FT1Bo9FQP/Pr16/TjiE/Pz+3pDcwXAhftWoVZs2aBYVCQe0sSHHEW7LqrVu3cPLkScyePRuzZs1Cb28vFAoFlcnOzMzEtm3bvPrs6cSJEyfQ3d2NsrIyHD58GFKpFF9++SX2798PHx+fKT8/kXUoKioKqamp1AtstJ8j697AwACUSiViYmLg6+uL1tZWWixhMBjYt2/fuPckQiyeaGFRr9fjb3/7G9LT0xEQEAC9Xg+5XH5PWRhMJ8izyc/PR0BAALq6upCQkEB9PxctWkR/Dhh+phUVFaiurqbyqAwGAzqdDg8++KDL+S89PR0LFy6k5HfnPRD4rmg1XfiueHUPQSaT0ZekrKwM169fp0yO999/H2Kx2CUwJTAajejv78d7772HRYsWURaXv7//qGyBO8Fut0Oj0aCjowNnzpzBypUraQAnk8nwzjvv4N1334Wvry8tfIwscAHuRqT19fU4deoU6urq0NzcjJaWFnC5XEgkEshkMjdJE2/A5XJd2HDOzBNnDeJ/F5BNeMmSJViyZMmYP1tXV4cbN25AKBSip6cHf//735GQkAA2mw0Gg4HZs2dTmaDpaP3t7OzE6tWrp4w94iylOBr6+vrw6aef4oUXXgAwzNwICQlBeHg4BgcH6bwnB0sOh4Pc3Nw7dj5OVTDrCSS43bJlC/V50Ol0NEgia4pOp0N1dTW++eYbxMXFUbNQoVA45e+NSqXCV199hZ6eHoSFhUGhUKChoQEFBQXYsWMHFi5cOOmEmFAoxJYtW+h8tlqtUKvVLkark8HcuXMBDBsbv/baa/TvNRoNPvjgg2llUpJr8ff3x+bNm+l763A4YLPZ4OPjg7a2NvT19eHSpUvIyMiAQCCgCZQTJ06M6esAAJWVlQgKCsKLL77o8vekQDrVc+bYsWPQ6/U4d+4cQkJCMDg4CGCYCEES2vcS0zAwMBB5eXmwWCx03fy/Nkr+v8ZUy+8FBQWhs7MTTU1NtGihVqtdyBXOnRssFstlr9TpdG7s1enA4OAgwsLCkJKSgqKiIgDD5IK7kYifKJz3SSaTedcT4HcC+a74+Hg88cQTaG5uhl6vx/Lly0dNDJDkrrPMYH19PY4cOTKp4pWvry++//3vw2QyYXBwEBqNhiaLAM/MczK/Ll++jPLycly/fh2vvvoq+Hw+/vznP2PDhg13zXdxNKSnp9Mk4YIFC2C322Gz2TA0NAS1Wn1Xkj/O1z3dhSsACAsLQ0dHB4qKihAbG4uenh40NjZS34zJgFyPSCRCSUkJmEwmhEIhXcNHnrVsNhtaW1vx/PPP07/buXMnfvCDH2DDhg2THs94YLfb8dprryE6OhrZ2dlISUm563uy3W6nhaqmpib09vYiKSkJ69atAzB83yaalCP3OigoCAUFBUhOToa/vz9NDHtKyjkcDhd5ubEKKuMFg8GAWCy+I4nC07xvb2/Hr371K7eYz1l9IDk5GUlJSTh9+jTMZjMSExMhFotRUlICvV4/6lpfXV2NX/7yly7ejQaDga5zZA3q7OykPo/FxcWw2WwYHBzEN998gwcffNBrAoRKpYLJZHKRavUEqVSKkydPgslkYt26ddBoNPTv+vr6qMLCnTCaUsZUY6Kd1eReZmdnIyAgAL6+vmhpacGvf/1rMBgMt4KUTqcDi8Vy6eA1Go33bJ4iMDAQmzZtQmNjI/r7+2EymZCdnU3f/8mCKD78X8RbI9He3u7SXQUAFy9exODgIHbt2oV58+bh888/R3R0NMrLy/HDH/6QkuacJa/JejA4OIikpCSEhoZOSEL/TsjMzMT+/fvR1dUFi8WCiIgILF68GEKhEDqd7v8JUpzJZMKNGzfw9ttv42c/+xlYLBbCw8Nx+/Ztl7V+Ks9PZM2sqKhAfn4+MjIyEBERgeDgYAQGBtJ3dOTPd3V1ISsrC1u2bKH/7/Lly7BYLPDx8UFhYSEee+yxuzLG0aDVahEWFoa9e/dO6ff8v4b29nb87Gc/Q3d3NzZu3IgZM2bgD3/4g8t+TZ7jZ599htzcXCxZsoR2eev1ejcpV2ey9726Tv874Lvi1T0EtVpNmRw3btxAUlIScnJyqFzaaInPoaEhhIeHU4kcjUYDnU6HkJAQ/OpXv/JqLGazmRbQdDodvvrqK9jtdsq0IQkDs9mMixcvorKyEtu2bQOTycTVq1fB5/ORnZ3txl5ISkpCWFgY8vPzMWPGDNrV0tjYiEWLFnmU3hgvnGWCgGFN7osXL1J23/333z9t5qb3EsjiXFlZifr6erBYLGoiy2azsWrVKnq/iT+TRqNBdHQ0DAYDlEolrFYr5HI5IiIiXAKvqWz9BYY15puamhAZGQmhUAgej0dl9e4GxnO4lclkMBqNNGn37bffoqqqCmvXrkV4eDg+/vhjpKeno7GxEW+99RbCwsKg1+tRXV2NhIQEWkiOi4tz8V2YqmB25PUBw2yi7OzsO5rJSyQSREdHo6ysDJWVlbBYLBgYGMCWLVtcusumAufPn///2Dvv8KjOO99/pkgazYykUa+ooIIQoogiML0XA8Y0N3CLS9hNnGSdbLLOzd69yb2+3jiJs3nibDab65awXuMCtsEgEAaEAQmBhJDVkIR6GUmjMqNpGo1m7h88542EhG1UBmz4Pg+PjTg65z3vecvv/ZXvF4fDwZ49e4Y4ls+dO8fp06eJiIgYQkF6MzCZTFy+fJng4GDS0tJoa2ujoKAApVJJUlLSmAVzB6O7uxur1UpjYyOBgYH4+vricDhEYMXTkMvlHDt2jLVr1xIaGio4ud1uN729vZSVlWE0GsnLyxNBJ7vd/pUEagMDA4ccuKUKTU9QIw4MDHDx4kV++9vfUl9fz4svvkhZWRklJSUepay6WchkMnx8fDwuQn47YyLo96Q1be3atRQVFdHZ2cmVK1fIysoiNjZ2xGqq3NxcoqOjSUtLE5Xu77zzDvHx8R7LBpbW7IiICKqqqnjzzTfp7+9Hr9dTXFx8S4Kw1++Tnjyw6fV6XnrpJcLCwlCr1YSGhhIWFoZOp6OjowOn0znivmA2m4fpewYGBgrn8c0mQhgMBgwGA/Hx8RiNRnQ6Hampqfj6+g5xonzRPQ8dOsRLL73Eb3/7W+GEb21t9UigR/pmJ06cGJaUkJ2dPW5aVAMDA7jdbo8makjvtnjxYmJiYujr60Mmk3H8+HHS09NFxcZ4jFuZTEZVVRVmsxk/Pz+hD7l9+/YhAay+vj4CAwM5d+4c06dPRyaTUVtbK84gnqhMk8lk7Nq1i5aWFrE3hoSEkJiYSFRU1Jj2aan9NTU1lJaWsnXrVpE0aLVauXTp0pcmv3wRBgYGCAgIEOwOEnOHj48PTz755JBr9Xq90OqUcD3TwXjg+nuONJ6kbxocHMzJkyeFPpevry8+Pj5DvrmU4FdeXs6ePXuE1t+sWbP43e9+JwLi1987MjKSiooKGhoahK1jsViGnb16e3vx8fEhOzsbm83Gd77zHY4dO0ZXV9dYugGDwUBOTg6BgYHExsaSmJg4ItPGyZMnCQ4OZufOnUO+TUVFBR9//DFxcXFMnTr1llRpThRcLpfwY9jtdnbv3i2YX6TghjRuXC4XkydP5syZM2JsFRUVjUvi50TB19eXjIyMcb3n4GDrp59+SkNDA0lJSeh0OtRqNSkpKROiUTwSrl69yocffkhpaSlBQUGiukeiOJXsxnXr1gkdpmeffVZUSLa3txMbGzvM6f2tb31LvMP1mnBjGft+fn6sXLmShoYGqqurMZlMfP7556Snp4/ruXYiYTabCQwMxGg0ij1JqkS9HhN1fpLm5L333oter8dkMlFbW0tBQQHNzc38+te/vqH/8OrVqzQ1NYkEi6qqKhISEnC73RN6FpXmTV9fH1arlc8++4y4uDjBEjQRTFxfJ/j5+dHb24ufnx95eXlkZmbS0NAg1uHB55rk5GTWrFlz099rcPXWXXgOd4NXtxHmzp17U5kccG3iaLVann32WTFJxwO+vr4ieyMjI4OYmBg6Ozsxm83Ex8cLWrGDBw/S3d3NPffcw+HDhwVfd0NDA42NjTzyyCNDHPPe3t6EhYUxa9Ys4YCQHJ5Op3NcDrx1dXXMmDEDh8NBcXExs2bNoqKigoKCAsHvfydFy2UyGTabjb179zJnzhw0Gg12u53u7m4GBgaG9EV4eDjh4eGcOnWKBQsWDFnIJbFST7UZrlWN5Obm0t3djU6nE++yY8eOcXHiVVVVcfLkSSZPnszq1avp7e0FGDKPvL29cTqd7N27V4gHP//88wQFBZGTkyMOGikpKbz88suYzWaMRqPgz7VYLBQVFWEymYboLkyUMTsSbDYb7777LkuXLiUiIkJoPUnri9SmlpYW7r//fmJiYhgYGGBgYIC+vj6PBCMaGhrIzMwkMDBQ0CgCLFy4kMLCQhoaGkYdvMrLy6OlpUUcuvLz8zlx4gRJSUkUFRWxdetWkpOTx+U9NBoNS5Ys4e233yYjI4Pe3l4+//xzMjMzx+X+XxXSGOru7qahoYGcnBwxzlwuF3/+859JSUkhKCiISZMmkZqaKqpMVCrVV3ZmXrx4ka6uLuLi4vD29kYul5Oenj5hWkASzGYzKpVKaDyazWYiIiL461//ygMPPDChz76Lrw8k2mW1Wk1bWxvz588XtBHXw2q1iix76eBnt9tvSbVTbGwsc+bMISsrC29vb958801iY2PZsWMH4NkAkkR/6uPj43H7KTAwkG9/+9s4HA4MBgMmk0lob3V3dxMdHT2EmlpCQEAAq1at4ve//z2xsbGCZlCqjr1Zh6nJZKKvr4+enh5Onz4t6L3kcjn9/f1MmzaNRYsWjXhfqV1arVbYB9LeL2kkTiQcDgd5eXkUFRVx5coVjh8/LgLGUqDhkUceGRcnsl6vp7S0lKVLl9LV1UV3d/e4VD59EV588UWuXLlCZGQkXl5e2O12HA4HqampBAQE0NTURGRk5JiytKV+Wbt2LStXrhRJghaLBaPROMxR5Ovry/bt2zl58iRXrlwRuic30kiaCMhkMiZPnkxCQgINDQ1cuXKFhoYG2traiImJISkpieDg4FH1i8ViEZrH3d3dNDU1iT342LFjtLe3M3v27FGvFzKZjPvuuw8fHx/a2tpwOBz09fWNeO3Ro0dpamoiOTmZjIwMkpOTx3WNslqtyOXym3IG+vv7k5WVRUVFBV5eXsjlcpRKpdCbgr/Z3eHh4eTk5LBgwQK0Wi0+Pj60tLQMe540BtetW8e5c+ewWq0UFhby2muvMXv2bJH8Kr37/PnzycnJoaioSFT9NDU13ZAK7asiMjKS2bNnU1tbS3l5Oa2trcTFxREbG4tWqxXn+I6ODjIzM1EqlSKg7HK5SE1N5fjx43R0dHzjgldyuZy6ujqKiopobGzkqaeeIiUlhcbGRmJjY4dUkvj7+7NmzRpee+01oYmsVqvZs2fPLXyDL8fAwIAYu+NBTSaN17S0NLy9vbFYLBgMBmpra2loaGDXrl3MnTvXI7ZHdHQ0Dz30EPv27cPf3x+lUkltbS3nz58nMTGRBQsWiDbPmzePOXPmDGmTn58fjz/++DAn+GD6z4l4h8jISPr6+rhy5QpHjx6lsrKSJ5980mM+m7FApVIxa9YsPvjgAywWC5WVlZw8efKmqKXHC1JVul6vR61W3zBoOniNNRgMfPzxx4Jusr+/n40bN3Lq1CmxJk8EpDVT0rn65JNPhD6k1Wpl1qxZbNu2bcKef7tC+jY7d+7E39+fDRs28F//9V9cunSJ9PT0ESup6+rqePXVV1m0aBGhoaGCweyLbKNvyp71dcTd4NVthHXr1hEcHPyVMzng2uTp6uqioKCAvLw8UlNT2blzJ8XFxajV6lFnU9bU1KBQKJgyZYrI6AoLC0Oj0SCTyYRRrdfrmTlzJkuXLiUnJ4f58+cLKoBXXnmF6upqUWE1eMO+fPkyNptNlMqbzWbCwsLYsWPHmANYDoeDrq4u/vznPzNp0iTWrl1LdXX1bZ2NP9FQKBSEhoYO07W5Hu3t7djtdj788ENUKhVTp05lYGCAoKAg3njjDZ588kmPOPKkTSE9PZ1Zs2Zht9uxWq1YrVZ6enrGVEEnHZRqa2s5fvw4NpuN3NxcVq9eTX5+PqWlpXzve98TYzY1NZUdO3ZQUlLC9OnTcblcXLp0CbfbTWVlpchuMpvNKBQKIVwL17Th7Ha7EB4dXGY80cYs/K0fvby8UCqVHD58GKvVKhwBv//974dszhcuXMDb25uYmBgUCoXQO/MEnE6n6MvrD+0Oh2NMmXft7e1ERkaKzOj+/n62bNnC8uXL+e///m+uXr1KcnLyuByOvL292bRpE/Hx8RQWFuLv78/jjz8+ZFx4Ci6Xi61btw6hXHE4HJhMJpG5Jq3tgx0a/f39OByOG67FUh8FBwezcuVK+vr6MBgMwsEsCYRPpFNCJpOxatUqBgYGmD17Nv/1X/+Fl5fXmLT27uKbBZfLxeHDh8V8lNDT0zNkPZHG85w5c7h48SIul4uoqCh6e3sxmUzjprl3M7DZbKSkpJCUlERDQwNKpXLMTsebhbQe1tTUcODAAbRaLREREXh7e4ugd3R09IQ6lORyOTqdDh8fnyGUHU6nk/7+/mHZ7BLcbjezZs1CLpdz9epV+vr6mDFjhgge3GybExIShNNu+/bt9Pf3Y7VacTqdNDc3f2EASkoamD9/PqdPn6a3t5e2tjb2799PdHT0hAev5HI50dHRNDQ0EBISQnd3N0ajEZvNhs1mG6IBcLPrdV9fHw6HA19fX5RKJQqFgitXrnDu3DncbjfTpk2b8ODV888/LwJlUtJQT08P7e3tfPzxxwwMDLBgwQI2bNgw5mqjvLw8goKCBL3upEmT8PX1HTFgmZ6eTkBAAB0dHbjdbhISEggODva4s14mkxEXFyeoKWtqasjPz+fIkSOkpaWxe/fum7Z97HY7TU1NXLlyBaVSyZkzZ0SQx2AwMGfOnDG1WaqazM/PJyYmhpkzZw5L8pKwZcsWoW1cVFRESUkJYWFhJCQkEBYWNuozpdQnJ06cICwsjMzMTJxOp2jbjb6hy+VizZo1bNmyBaPRKPRnnE7nsHcEuP/++9m7dy8GgwGlUklxcTH33nvviBpJcE2/TqvVEhMTI7RrU1NTh10XGxvLxo0bkclkwi665557xH422nVbo9GQkZFBRkYGVquVgoICjh8/jtVqJSUlhQULFhAbG0tfX5/Ys66vlHC5XCLB6ZvmBHz33XdJTU2lpKREUFn+6U9/4mc/+9mQ6kyHw0FUVBQ///nP6ejoEDSVtzuks+F4wu12M3ny5C+sFvJE0oxKpSI6OprnnnsOq9WKTCYbcX++kcbNjXSCJwr5+flUV1ej0+lQKpU4HA4effRRpk+f7vG2jBZarZbVq1dz8OBBwsLC+Otf/8qyZcs8rn3mcrk4ffo0Fy5cICgoCKfTSWBgIOvXr7+hjRYYGMju3buprq6mpaWF5ORkQaP5wAMPTEgF8PUICwvjhz/8Id7e3pjNZmw2GyaT6WtBGTkR6O7uxsvLi7i4OMFM9sMf/hCLxTKilM7AwADx8fEYDAYOHjyI1WrFYrEA8Nprr93wOaWlpQwMDKBWq1Gr1Wi12tu6avabhLvBq9sIMpnspjI5JMP64sWLNDU1ERcXh81mA65Fkbu7u0cdvOrr68Pb2xuDwUBZWRlXr17F6XQik8mwWCwsXryYzMxMbDabcMoGBgYOKSeXHBzSuw3GsmXLsNvtWCwWTCYTKss0AQAAIABJREFUhYWFNDY2jilwJfXZpk2bOH/+PAqFgnvuuQe45gi6XhT4ToDBYCArKwuVSoXD4SArK4vExES0Wi0ajQatVjtkrLW3t1NUVCT+W11dLXQurFarx0r3JURERFBZWYlSqUStVhMVFTWiGOrNQHIc1NfXExAQwNatW9m3bx9wLVt7MCe9hGnTppGSkoKXlxdXrlzh8OHD9PT0sHDhQtatWwfA4cOH8fPzY/PmzbhcLt555x3q6upQKpUkJyezfv36W2ZMPvXUU8N+NlKlo1arFRQWISEhovzcE4HfyspKXn75ZSZPnoy/vz/BwcEEBgaSkJBAW1vbmMaeXq8XlVVut5t58+aJw5fRaByRQmy0cLlcVFdXYzAYiIuLQ6fT3dAJMdEwmUy89dZbQ/S3JFFoaf8oLS3l+PHjzJo1S3DNX7p0idzc3CF6HdfD5XKRkZGB0+kUDp3rA50Tudb6+/uzYsUKFAoFDz/8MMePH8fb25vdu3dP2DPv4uuF3t5ePv30UzZt2iTGtqTZ+dJLLw27fvHixXR2dnLp0iUuXLhAU1MTjz76qEfpV6R5efDgQVJTU5kxYwb19fWCCmbp0qUepWSDa0kYUrWQxWLh0qVLdHV1IZfLSU5O5lvf+tao9VW/DLm5uTQ1NXHfffcBf9u/TSYTZWVlJCUlDdFekf69uLiY7u5u1q5dK/7NYDBQUlIyKo0OmUwm+v36qm+z2SwoV0eCZGOtX7+e48ePExcXJ7S3HnjggQl3yikUChITE+nu7sZisbBz5066u7uBa45oad0eTTtycnLw9vZm2bJlwDWbbdmyZbz33nsEBAR4xAH1ZbqGLpeLn/zkJyxdunRMdkRfXx+FhYXCZrBarXR1dREWFkZKSgobNmzAYrFw+fJlAgMDSU9PR6PRCDu6q6uLgIAAj89fGKpbJzmJH3roIaxWK3Dz3z4oKIiFCxeK5EQfHx+hoRYaGjrqAMng5LLs7GyqqqoICwsjPT2drKws9Hr9kOoluJaAo9PpSExMpK6ujpKSEsrLy0W1/pQpU0ZVCS7ZLyqVSszvr/Lt5HI5kyZNorq6Go1GQ1BQ0BfSMEdERPCDH/yAixcvolAo2L179w1t7r6+PnJzc1m+fDkRERGUlJTQ1dV1w4BoZWUlJpMJp9NJWFgYgYGB43KOk5yyarWaJUuWsGTJEvr7+7l06RJvvvkmDz30EPX19fzTP/0TERERaDQadDqdSHooLS0VDC7ftDN5S0sLP/7xjzl//rxI9nQ6neKbDra9Ozs7Wb16Nd3d3Xz00UfExcVx//3333LNpy+CRD153333oVQqsVqtY9ZFlslklJeXc/78eQwGA0FBQfT19eHn58eWLVs8Vv0uzaPS0lJKSkooKyvj+9//Pn5+fhQUFDBnzpzbKhH6jTfeoKurC61Wy5w5c5gxYwYqlYrm5mb8/PwEFentiIaGBkpLSwkMDCQ4OJg1a9bg4+MjGDU8neTR3d3NyZMn2bx5MxERERiNRk6ePMmBAwduqCdlMpm4cOECcrlc+Ez0ej3h4eHCdzbR8Pb2pqamBqPRiJ+fHwEBAcTGxt6R1PQWi4VXXnlFVE1pNBrUajV+fn5oNBr8/f2ZO3fukN9RKBQj+shuBKPRyAcffCBYiZxOJ3a7naCgIB577LFvVCXx7Yq7wavbEDebydHS0sLMmTOx2WwYDAYAYUyMFlJViNls5sEHH8TpdIoDem9vr8imqq+v56c//SnR0dHU1tZiMplISEggMjKS4uJi4XC4fiJfT/+1YsUK/s//+T+jbu9gTJ48meDgYHp7e0XQZvPmzcJBfSctKoNpwkJDQ/nss88oKyvD5XJhsViYMmUKDz30kLg+PT1d0MolJydjs9mwWCwMDAzwj//4jx4PXn388ce0tLRw4cIFdDodvb29uN1u/vjHP46LA8DLy4uLFy+K0u7q6uobltlLOkFTpkwZol0lobOzU8yLoqIiampqWLZsGWlpafzxj38kLi6O2bNne3xjc7lc1NTUcOXKFWw2GyqVCm9vbwIDA5k3bx7wtzUnNDSUmpoajh07NkQX6Yc//OGEf/sf//jHNDU10dXVRWdnJ6WlpRiNRsxmM93d3WOqtgsPD6e5uRm4Nv8HB6va2tpE5vlYvot0IC0pKeHIkSMoFAri4uI4fvw4fn5+PPPMMx6vCurv7ycgIIBz586Rnp4+onZib2+vcDRJB2ar1fql+45cLqeoqIiKigquXr2KRqMRfbBnz54J49u22WxUVVWh0WhITEykq6uLpqYmQYF4Ox/678Kz6O3tFdmH0rhwOp03rL6QhOUrKytRKBQTXjHyRSgpKWHRokV0dHRw7tw5Fi1axKlTp4iNjSUpKcmj+0hzczNbtmwZQn360UcfkZiYSGFhIefOnRsSJBpP1NTUCKfA4HcOCgqivLwcq9VKRESEWHuMRiNtbW2cOnUKb29vUlNTsVgsREVFsX//fjQaDenp6aOqsnW5XCIIANfGkkqlIicnRxyIr/8uFouFnJwcQkJC0Ol0zJs3j6VLl3p0nZLa5HA4hK0zXntRcXExCxcuRCaTYTabOXToEFVVVTz33HMcO3aMsrIyFi9ePC7P+ioYrGkmQS6Xs2vXrjFnxUrU7Nu2bSM0NBSTyURubi5ut5vW1lb27t1LZGQkLS0t7Ny5E4CzZ8/y6aefkpycTH5+Ptu2bRs3fbGbgUwmw+12i6CDFMgarSNWYuCQdOBiYmK4evUqzc3N48KMUF5eTmhoKKtXr+bYsWPAtUDJjYLEbrdbBGklreUrV65w9uxZTp06xQsvvHDTa6Z0fUlJCZ9//jmXLl0SVeX+/v4kJSWNOI8lTaiSkhKamppQq9X09PQwY8YMfvjDHw57RkVFBfn5+WLMSpWCI6Gjo4NPPvmE5cuXc+HCBf7zP/+TadOmUVlZyRNPPDGk3W+++SZarVZo2h09epSenh5+85vfjLnCR1o7B6+HXl5eZGZmMmfOHGQyGb/+9a9FRWRnZ6f4c+HCBUHN9E2D3W4nISGB/Px8QV9aV1cnKLUHo7i4WNjex48fZ/LkycJhLiVF3i6QxtRf/vIX/Pz8yM7OZvXq1Wi1Wv77v/+bRx55ZNTzXrr3+++/z5IlS8jNzWXTpk2UlZWh1+vHvcrrq+DAgQNs3bqVixcvCjmMDz/8UJyjbhc8//zzGI1GDAYDzc3NfPbZZ5hMJqxWKwaDgX//93+/bbXee3t7aW1tpa2tjYaGBhQKhQha9vf3s2LFimGBhomANP4kXWrpmTExMURERPDKK68ADLEZpd/Zu3cvDodDVDtZrVY6Ojr4wx/+MOHnfak9Z86cobKykpycHGQyGQMDAzgcDp577jmP2l63A3x9ffm7v/s7rFYrRqMRo9EoKvFra2tRq9XMnTt3iC0wMDBAZWUl5eXlKJVKVCoVKpWKyMjIIXISg7X5ysvL+dGPfoTD4cDpdIqCD7izfMy3CneDV19jSBMkPj6elpYWkVFqt9vR6/VjWvT37t3LvHnzmDJliqDcGpzdKkEyTru6urBYLLS2tmIwGCgoKCA8PHxE47S7u5v33nuP0NBQUf3T3t4uyuvHSt3V2NjIwYMHUavVovpr5cqVd6RTMzQ0lO3bt4v+tNvt9Pf3Y7PZsNvtQ7KlnU4nH3zwASEhIQQHBwsudq1Wi0ql8oju0WDY7XZycnJ44YUXqK+v56WXXuLIkSNYrdYxBa6keTNr1izy8/PJyckhICCAd955h/b29hseGqSNa3AZ+GDqEKPRKBxD58+fJykpiblz5+Lr6zvmarGxoK2tjQMHDohs1pkzZ3L+/HlWrVolglcSVq1axaZNm8RmbLVaMZvNHimFTkpKmjCnzs6dO3nllVf41a9+RUZGBlqtFqfTSXFxMfHx8SKYPh5Gx5kzZ5g3b56gp9q5cyf/7//9Py5cuDBhDt4bQaLx27t3L76+vsjlcux2OzNnzuTpp58Gru0fZWVlHDt2jJSUFAYGBqiqqhpxvb8e+/btY9OmTZw5c4ZvfetbnDx5Umg2TBQuXLhATU0N9957L3CNNuODDz4gKCiIwMBAHn300XHRw7uLrz+0Wi2xsbHs27eP6dOno1AoKCkpuWElZF5ensii7O/vp7i4mC1btnjUWSGtQS6Xi9bWVnJycliyZImgZpaCcZ48IFmtVsrLy0lNTcXLywtvb2/xd2BC+6ezs1NoH0jVwv39/UKL8vq1xm63U19fT21trdCldDgcyOVyenp6mD179qjbcr1dKu3pMpnshpX9NpuNhoYGGhoaaG1tFRpXktM3Pj6eXbt2eSwYWVhYiJeXF7GxsULUOyQkZNTJBiEhIZSUlOBwODh69CixsbG88MILKJVK9Hr9qKrcxgKpD6/vy8GUkzcL6du0trbS09Mjxr1kJ3/88cc8/PDD/OEPf0ChUBAZGSnmqdPpZOvWrYKiuLq6mqSkpFuivTuez5P6RArMWq1W3n77bRwOBwUFBTz11FNjDk54eXlRUlIiAi16vf6GSVSSbS4F6eRy+bBEs5udX1J/LVu2TFQulpaWYjabaWxs5Be/+AUxMTFDzgZyuZyKigo6OjpYv349ly9f5oknnuCdd94Z0b7t7Ozk/fffZ+rUqaSlpdHe3k52djadnZ1s3LhRXCc9o6enh9DQUCwWC4WFhfzTP/0Tvr6+vPHGG8Pes6SkhF/84hcUFBTwj//4j1RXV4tEwPGA1Kbr+1UKNnxZReQ3EUqlkjVr1ojkiQ8++ICysrIRtWf6+/uRy+UcOXKEwMBAtm/fzl/+8pdbdlb8Ikjf+PPPP+f//t//S0FBgXDyVlZWjsk/MFifd/ny5Rw+fJjNmzezefNmXnzxRY/6bqS2mEwmZs2ahZ+fnwhCyGSyW6J/+kUYL63mW4GEhAQSExPJysqiv7+f1NRUgoODKSoqEsw4nsDghCh/f3/+8pe/MGPGDJFYcH2y/eDfKS0t5Q9/+INH2nkjnDp1iscee4y+vj62bNmCv78/+/fv9yhjxO0Cu92O3W7H39+fsLAwkax9PSQ7QSaTcfXqVY4fP05XVxft7e3ExcVx+fJlNm3aNOL88vX1ZenSpbd1VeM3HbffDnkXXxnS5Fu+fDnHjx/HbDZz5coVTpw4wapVq5g/f/6o711VVSUO+e+//z5bt24lOTlZ0ENJRv1ojdOgoCD6+/tpbm7GZDIhl8uFLtBYDvADAwPs3buXqVOnEh4ejtlsJj8/H5vNxtatW0d9368rpOzIkpISZDIZ06ZNo6WlhYqKCpFVIkEq09br9YLztb+/n4GBAfr7+wkMDOS73/2ux9puMpnQarXodDrBFb9gwQJ+97vfsX379lHfVxpfOp2O5cuXExISQl1dHT4+PmzevFk4Ha4/6N+I41rC3Llzee+994iLi6OgoIB/+Id/ENUrnZ2d4sDoKaejtDE3NTUREBDAjh07eP3113n22WeZPXs2xcXFw35HJpNx8uRJ/Pz8hFNLKn//OkOlUvH3f//3nD9/npaWFlHmrVar2blz57g6X/39/eno6KC3txe5XI5Go8Fms92SbL3o6GhefvllEbTu7+/HbDYPORwnJSWRmZnJ+fPnKSkpobm5mWXLlg1xnIwEi8WC2+1m0aJFHDhwgNmzZzNjxgxeeumlCR3jDQ0NhIWFiUBxb28vO3fuZO3atbz99tuUlJTcUc6Su7gxdDodK1eu5NChQyLrOzIychjtFFyrMj948CCbN28mKSkJq9XKsWPH+Mtf/uJRAXVp7mzatElkAs6cORO4tkd7klNdWvfXrVvH0aNHRdJRS0sLPj4+REZG0t3dPaEZ9KGhoTQ2NpKZmSkcZNJh1GAwDHEswTX+/6VLlxIUFCQqtnp6eujv7ycsLExUVt/snvaTn/yEjo4OAgMD8fPzQ6fTERgYSFxcHKWlpTz44IMj/p5Op+Ppp5+moqKCM2fOkJSUxJQpU7h69Sr5+fnjSll7I0h9o1arCQwMpKqqCr1ej8vlwmQysWHDBqZNmzaqANqmTZs4deoUxcXFREREkJycTFNTEyaTCYvF8rUQjP8yDB5bGo2GN998k5SUFLy9vUVwRdJi9SRF8c2goqKC5uZmQZ0j0XCP1jEs9YnBYCA1NZWsrCzS0tLYvn07//zP/0xfX9+Y2jtjxgyKioo4f/48CQkJHDp0iObmZpG0MhLkcvkwXayxBgndbjcZGRlMnToVu90+YuDn+jnT1dVFVFSU0KDx9vYmIiKC+vr6YfpyLS0tyOVyduzYAUBaWhqTJk1i3759Q2ww6RmSrsa7777LwMAAiYmJ5OXlDdM3kWj+1Wo1AwMD6PV64uLiePXVV8VZe6yQqjkdDseE0cZ+3aBUKklLSyMoKIjGxkb6+/vZuHHjkH1bGo8zZ87k8uXL1NXViTNtW1ubSNa43eB0OvH29hb7sFarpbe3Fy8vrzGfb/r6+ggPD8dqtRIaGkpWVhahoaF0dXV5PJjndDqZPXs277//Pl1dXTQ0NFBTUyN0pe5ifCCNmcrKSu677z6RFJKWlsZ//ud/YjKZPNYWt9tNWFgYO3fu5NixYxQXF6PX6wkLCxPr5fX7iNPpJC0tjUuXLhEbG4u3tzdKpRKlUunRZO++vj60Wi0Wi4Xm5maioqLE2nOnobGxkf379xMQEIBMJkOhUODj4yN8cSkpKSKRaXDwKiYmhnXr1pGbm8vjjz/OyZMnMRqNQ+4tXV9XV8e7774rEvikoGd8fPxdzSsP4e4q/DWGNJHy8/OZNWsWCxYsoKurSwhqjwVyuVxkidlsNmJiYoCvxvf9ZfD392fTpk14eXmJQ53Euw5jc+6bTCY6Ojp44YUXxM/WrFnD9773PbZu3XrHcZEODAygUCg4ffo08fHxTJs2jffee4/Ozk58fX3ZsGGDWMhVKhXbtm1jYGAAt9uNt7c3fX199PX1YTabR9SCmkjI5XJmzZpFX18fycnJ7N+/f0SdppvF/v37RQan5OCaNWsWKpWK7u5ufHx8hjyjs7NTCJFLG6BMJkMulw8ZT+vWrSM4OJjGxkaeffZZQb3Z3t5ObGysx504Utv6+vpEQGVwVtngOQfX5vk777xDT08PeXl5hIaG0tHRgU6n409/+pNH2z4R0Ol0rF27FofDITL3xzOjTzJslyxZwoEDBzhw4ABRUVEUFRXh5eU1ItXkRMPhcFBdXU1JSQnTp08XY1LKHpTGyKxZswgLC8PPz09UEHwZ+vr6iI+Px2KxEBYWRllZGQMDA/T09ABjdxrdCO3t7aSkpIi/p6WliXlpsVgEdedd3Lmw2Wz09fWhVqtJSkriBz/4AZWVlWg0mhsGNru6unC5XEPomnbs2MGvfvUrTzV7CBYsWCC0QgICAujq6uKBBx64JSLMkyZN4qGHHqKsrIz29nZhbwJ8+9vfntDM6J07d/Lb3/6Wl19+mYyMDAICAnA4HJSUlDBp0iTi4uKAocklKpWKuXPnkpWVhcFgICAggMjIyDFlTf/P//k/6enpGUaBlZ+fT3x8/A0rrxQKhaAaUavVQgNq0qRJyOVyWlpaRt2mrwqpTSkpKcIxKmWoGo1GkcQ0Gts4JCSELVu2CN2j1157jWPHjmGz2fj2t799y4I1E4GIiAg2bdrExYsXqauro6mpicjISLZu3UpDQwOLFi0SQSKYOIrirwppD/7www9pbm7Gx8dH2PQdHR0888wzTJ48eVTnosEMBr/5zW9oa2vju9/9rqCYH23WvGQzxMTECJrjq1ev0tPTw+OPP35DujspGBsVFSV+JlVgjQUymYwTJ05QXV1Na2srP/3pT+nu7qaiooIlS5aM2G+hoaEolUrhyDp58iTFxcUjVl5JWlgFBQVERUWh0Wi4evXqDYNB8fHxrFixgtraWpFg6nA4mDFjxpDrnE4nGzZswGazsWzZMvbv3y8CllLfjHUMVlVVcenSJRwOB7t376a7uxubzTbkG9xJKC4upqCggCVLlhAVFYVMJkOr1Q5h65DgcrmYN28eERERKJVKIiMjsVqtrF69+pbQin4VSLTK//Zv/0ZdXR1Hjhyhubl5XKprlUolDz/8MGq1mgcffJD33nuP/v5+j2gmXg+FQsG6des4fvw40dHRZGVl0dHRwWOPPebxtnyTIe1P8fHxnDp1iv7+foKCglAoFDQ3N7N06VKPtiM3N5eAgACefvppGhoaiIyMFEndI8Fut9PT08OBAwdITU0VVT46nc4jdH3S3paZmYlCoSAjI4MLFy7Q0NAgkmnuNCQkJPDEE09gs9lwOBy4XC4MBgNGo5Genh4cDgfAkDVZktPo7Oykt7cXuGarXQ+pv5OTk9m+fTs2m43q6mp6e3upr69n586dbNiw4ZZU1d9puBu8+hpDMjyrq6spKysjJSVFcH2PFZWVlbzyyitERERQVVXFp59+SkREBP7+/vj7+38lSqkbQaFQoFAoaGlpoa6uDrPZTFVVFWlpaaxYsWJME9/tdhMcHExWVpYw5isqKgRN0J0WvJLe1WKxEBMTw+nTpwkNDeX73/8+f/7zn7Hb7UOul5xQRqORyspKtFqtyNb1tNMsJCREVMs98MADvP/+++h0ujFXf0l0OTabjfb2durq6rDb7bhcLoxGI9/5zndEVQfAH//4RxQKBQEBAXR0dBAdHY2fnx9eXl5EREQMcUbMmzePOXPmDBm/fn5+PP744x6vvJHaEBcXR0hICJMmTSIoKIi/+7u/IzQ0lPXr1w+5vqOjg6amJv7hH/4Bu93OCy+8wNmzZ4Ww+zcBMpkMHx+fCaW1i4uL45lnnuHUqVPo9XqWLFlCRkaGR6kvpDX09OnTVFdXC1HcqVOn8vHHHzN58mTheJF0q4qKivjBD36A3W4nPz+fjIyML3T2ajQaNm7ciEajYdOmTfzud79Dp9Px6KOPAhPnnFOr1ULbERiiSzRWuty7+GYgOzsblUolaDqzs7MpLi7GbrezaNEili9fPux3tFot0dHRfPDBB0yZMgWVSkVFRcWQvcBTkOhKLly4gEql4oEHHkCpVI7J7hoLzGYzhYWFyOVyEhIS0Gg0NDc3Ex0dPWHadhJ8fX1F1WxrayuNjY1Dqmavt0sG6704HA78/Pxoa2vj4sWLdHZ2snr16lFpaGg0mi8Mft4IUnt0Oh2VlZVUVlYSFhaGWq2murpa2AWesE3VajVnzpwR1bdSZdqX6Rt+Edxu95As45sRvv46Qfo+iYmJ2O12DAYDy5cvF456KaFi+vTpHqMo/qo4e/Ysu3btIj09HYfDITQxJOfWWNry4IMPkp+fj7+/P7GxsZjNZmbOnDlqe/fYsWMsXbqUy5cvI5PJSEtLY8GCBTe0n6Tv0t7ezuHDh0lISGDevHlMnjx5XPrYbrdz8uRJtm/fzltvvYWXlxc+Pj4cOHBgmHNVsrnvuece8TOLxcKJEyeYO3fukMQIqW1xcXFkZGRw7NgxoqOjqa6uRqvVsnv37hu2SaPREB4eLvpkJCevSqUS1NUbN27ks88+Y2BgYNzsM6PRyP79+4mKiqK4uFgEr9566y1+/vOf33Fn7by8PPLz8wkJCeHEiRPAtSoAk8lEWFgYzzzzzBBbQi6Xo9frqampoampie3btyOTyYiOjr5tq9jkcjmLFy/G5XIRHh5OVVUV8fHxQtt8LFAoFMTGxtLQ0IDZbGb79u1in/Q0ZDIZYWFhPPLII7S2tuJ2u+/YgOxEQlov165dy4cffsjZs2eRy+WUl5ezZs2acfNnfhmk4FR5eTmTJ08mLS1NJEG+8cYbxMbGsn79+mG+SW9vb3bu3Cno+S0WC0ajUTAFeWoN3Lx5M3BN9kGhUNDe3n5LNOpvB3h7ewt/b1tbG1evXmX+/PnDfD5S8jlcq/KWy+X4+/tTXFzM//pf/wuFQjFilbfL5SIuLo64uDg6OztHTEq/G7iaeNwNXn0DsHnzZi5cuEBOTg4XLlxg+vTpZGZmjskAev755zGZTJhMJtauXUt9fT1lZWVYLBYcDgcvvfTSTd/T4XBQU1PDqVOnaGtrIz4+nsLCQvz8/FixYgXTp08Hxjbxg4KC2Lp1K6dPn8ZgMIjs0k2bNgF3npCe9L7Tpk3j8uXL1NbWigVZqqqRIG3MV69e5cKFC3z++eeiEkmv17NhwwaPZB5VVFTgdrsJDQ2luLhYCJ0/8sgjKBSKMQcB5s6dKyrSJLhcLvr6+rDZbMM2/D179tDV1cW7775LZGQkQUFB9PT0cOnSJYKDg0XwSsL143csjqGxoL+/H4VCMSTz98knn2Tjxo2o1WqxPgzm0vf398dsNouqLD8/P86ePSvmz118OUwmE5cuXUKtVhMQEEB0dPQt09srLCxk9+7dBAcHC+NNojOU8NFHH7F582YKCgpwu92oVCoOHz5MSkrKDYNXbrcbHx8fwsPDKS8vJyEhYVh13kSttdu2beO1117DYDAIJ5lSqeTSpUsEBgberby6C+rq6oQ9ceXKFU6fPs38+fOZMmUK+/btIygoaFimelBQEKtWreLIkSN0dHTQ3t5OcHAwTz75pMfbLzliQ0JCKCgo4IEHHqCmpoaPPvqIf/mXf/GoY9DtdvP666/j5eVFf3+/oIPr6+sTQtYTjZupmpX65fLly/zyl78U17ndbp5//nmWLFniUYeYtNYuXLgQvV7PW2+9RUBAAHV1dcydO5cNGzYMuW4iMDigp9Vqyc7OJjExkebmZoxGI7/+9a9vWNHyZZD6e7Duz2DdoW8CpHcrLy8nJydHMBOUlJSwePHiITpqnqQo/jJI/T9v3jz8/f0FpdFY0dfXR0lJCbNnz6a0tJSEhAQUCoWoLty1a9eo763RaPDy8qK5uVn0n8PhwO12Y7FYeP7554fY6NL4mzx5MitWrKCqqoq8vDxaW1tJSEggPDx8VMFqCT09PSiVSmbNmsUHH3wgnikF7QevxTk5OcyZM4coDC4RAAAgAElEQVT6+nosFgsBAQFMmjSJ733ve8Bw5hK3241CoWD16tUkJiZSX1/PihUrRqxWlM5n586do6ysjOzsbJ577jkWL17MW2+9xbx580hLS6OhoYH9+/cTEhKCXC4Xus9RUVH4+PjQ1dX1lavrR4L0vm1tbcjlch599FF+/vOfi/e7fj24U1BdXU1YWBgPPfQQv/rVr9DpdPzv//2/AXj99dc5d+4c999//xAH+DvvvINOpyM3N5edO3fidDr5wx/+wP/4H//jttTobm9vp6mpaViw1GQyjZkuq6uri2PHjqHX6wkMDMThcJCQkMCSJUsmNNlwMIqLi/n9739PVFQUvr6+6HQ6QkJCCAgIoLKyckjywV2MH3Q6HQ888AAVFRX4+/vzxBNPeHT8l5WV8cknn1BaWkpVVRXV1dWoVCoiIiIwGAzDtMFbWlro7OwkMTERo9FIUFAQqampqNVqfHx8RNs9tf51dnZy8eJFfH19RWLeSNWedwIGJ+62trZy5swZFAoF8+fP58CBA8ycOVNogUnfZ3Cl69NPP01tbS1RUVHDbDXJpi0qKqKsrIySkhKefvppYmNjyc3NZfr06XdkwPBW4G7w6hsAPz8/Vq5cycqVK8nLy+Po0aO89dZbvPXWW6O+55w5c0b8ucvlElkFN4tXX32VkpISdu3axbJly4iOjqalpYV169aNSUQbrjnq29raUKlUgm+6ubkZp9NJYmIiISEhd5wxDX9bnO+9917y8vKYOXMmM2bMwOFwkJycPGImd0FBAb6+viJLcNWqVbz33ntj/kY302Zvb28MBgOFhYX4+Phgs9lwuVz09vaydu1ali1bNur7/8d//Ad79uzhP/7jP4SmlqRf4e/vP0y/IyQkRHAZP/vss+LnJpOJt99+G7g9D2rZ2dlkZmZSWVlJY2MjISEhqNVqUTUWFxeHSqUaIlY6b948fH19SUxM5I033hCUcHfx1fH+++8Lx4ndbmffvn08/PDDw4KcnkBAQACdnZ3U1tYK2kKTyST4oOFaBu3s2bP56KOPhFPD7XZ/YeBK0lIrLCzkzJkzZGZmsmPHDs6ePUtgYOCEcvaHhYWxdetW8vPzOX/+PDKZTFC+PfPMM98IjZW7GBsGa8ucO3eOKVOmsHz5crRa7bBKocEUg1OnTmXq1KlUVFSg1WoFXbKnMNgxqFKp2LVrFy+//DJwzc6TnJ+e3G9MJhOVlZW8+uqrHnnejXAzVbMDAwOo1WoqKysFpVF7e/u4aHPcLLq7u/H398fhcLBt2zbWrl1LT08PISEhE161JkEaKyUlJfziF7+goKCAH//4x1RXV3PhwoVxOXBfrwl6u9lDY4E037Kzs4mLi2PhwoX4+PhQVlbGwYMHCQoKIj4+fkiV3URSFN8sLl68SF5eHmlpaYSEhAiNBoky/GZhs9kwmUzYbDbOnTuHr6+vqMAbGBggODiY+++/f1T3nj9/PgqFgq1bt9Lb24vT6RQBLIfDcUMnuVarZf78+cyfP5/9+/fz7//+70yePJk1a9Ywe/bsUSdz+vj4EB8fz5tvvkl/fz+tra2cP39+RDYPKVhUVVVFXV0dgGC3sFgsPPfcc0PsaZlMRmdnJ2fPnsVgMCCTyTAYDKhUqhsGmE6cOCGqG6XEuLa2NqEx1tDQQG5uLjNmzGDmzJn4+PgIneOenh7S09O57777xkxtJGWqZ2dnizW5pqbmtq0ammjYbDZxZo6IiBDJM3Ctquj6NdbhcNDY2MgPfvADrly5Is6YFovltgtcSWNFYvmZPXu20HLLy8tDr9cPC8zd7L0l7a9t27ah0WhoaWnh2LFj9Pf3e4yKa+rUqfzsZz+jt7eXzs5OQTXW1tZGS0sLGRkZxMfH36UFG2dcvHiRkpISzGYz3/3ud2lvb6etrW3IHJpITJkyhfDwcA4fPkxUVJSgmquoqGDhwoXiPCt9c4fDgVKppKenh9zcXHx9fenv70cmk2G1WsnIyGDlypUesdN7e3v54IMPMBgMdHR0sHTpUgoLCzlx4gQ/+tGPJvTZtzPy8vLYtGkTzc3NYj0tKysTwWe3281bb73Fjh07+PTTT0WFbGBgIEFBQXR2duLj4zMk8UX6nkeOHGHVqlVcunQJuVyOUqnkyJEjTJo06W7wykO4G7z6mqOvr4+zZ89isVgwm800NTXR19c36oODhBttzpJxPhpIFD7Hjx9n7ty5pKam4nK5xoU2JTc3l+bmZlE+GxERQUREBDabjcLCQhwOxx1d9n306FHCwsLw8fGhpqZGVKiNlIXZ3d3NvHnzaGpqEhmjMpkMvV4/LtzWX4bB2kCpqakic9Vut9Pb2ysE2kcDt9vNmjVrAIiKisJqtdLe3i449V0ul8gilK6XqpJ6enooKysjNjYWuVxOSUkJ7e3tQ667nZCYmIhWq0Uul2OxWOjq6sJms+F0Ouno6OC5554jNjaWgYEB5HI5MTExwlkr0YxMmzbthoHsuxgOk8nE5cuX+d3vfjfkZy+++KJHg1fS2r1hwwZOnz5Nc3MzV69e5eDBg4SHh5OQkABcW+dnz55NVlYW7e3t4o9KpbohTag01s+dO4e3tzcZGRni3+rr62ltbSUtLW1CD3ipqakkJSVhMpmw2+1CF+gu7gKu7SFHjhxh2rRp5OXl8cwzzwinmtFoHDJWrqcYPH78OJcvX/5CisGJhlwux9fXlyNHjghnbWlp6S0JzLrdbmbNmkVzczOhoaFCw0n6c7tBWp+2bdtGVlYW+fn5qFQqurq6bgml6NmzZ1m9ejWfffYZBoMBnU6HSqWivr5e6Hp6ojrb6XQik8lQq9UMDAyg1+uJi4vj1VdfFYLko4VUuS4lw1itViGU/U1Cc3MzDz/8sAgsLFiwgCNHjgj6mcHzwRMUxV8FLpeLrVu34nQ66ezspLu7mytXrmCxWEYdvNLpdKxYsQKARx99lP7+fmw2G1arld7eXvHOo7GLlUolbrebo0ePsmbNGuE8crlcmM3mG9oUNTU15OXliQDXmjVr8Pf3Jz8/nzNnzrBnz55hiWlfBYGBgSxbtozs7GxCQkI4cOAAAwMDgtZvcHvuuecelEol999/PyaTSehrWK1WrFbrkOdL9tGhQ4cwm83Mnj2bwMBAzpw5w5tvvsnjjz8+YuKYTCZDqVTS2dkpzrSDGSMWLVpEWFgYBQUFlJWVERERwaJFi5g0aRIWi0X052hts8HZ6r29vRw5cgS5XM7rr79OW1sb27dvH3LdnYKamhouXrzIvHnzyM3NFYHXqKgo6uvrRaW31C92u52oqCgqKipElURLS8uYqgQnGnq9XthRElWspAM5VthsNubNmyfoV6Ojo+nu7sZkMo353l8VUlLnl+Fu4Gr80NvbyyeffMLixYs5fPgwcG3f2Lt3L7/85S890gZvb2/CwsKE9rNOpxPB5JF01iU/ibQPKJVKbDabSOoYzT5zs5D21tbWVoxGIz/5yU948cUXgWsJ1xaLZcLbcDujt7eXlJQUsrKyRCKjpKkG19bhhQsX4uvri0ajoaOjg9LSUsEqodfr+dd//dchjATS2t3R0UFmZibZ2dlij3a5XHd9EB7E3eDV1xxms5mSkhJUKhWpqals3LhxzOXb8LfNWTKqxsNRkZ6eTkJCAnV1dZSWlvLGG29QXFzMPffcQ1JS0pjoLGpqagR/v3SQdLvd+Pr6CrpDKaPiTjM83G43LS0tVFdXY7fb6evrw2g04u3tLWgN4G8Lc3JyMv7+/sTExJCfn8/x48epqakhNTXVI+398MMPaWxsJCIiQlRFBQQEEBAQQGho6Jgy+yTNAkDwdPf09KBSqVCpVMNKraU+iYqKYv369WRnZxMZGTlE8+B2hRQEzMzMHMK1Lxk90jw5fPgwoaGhLFiwgKqqKvz8/IiIiGDbtm23pN1fZzgcDgIDA6mtrRWZ9V1dXeNC1XMzkL6xVqtlxYoVhISE0NnZybp168jIyBjiwLj33ns5cOAAUVFRvPvuu7S1tfGd73znS59hMBhYvXq1oHqAa04aT1XqKZVKjxwS7uLrh40bN3Ly5Elqa2tZv369cNJ2dnYKDUcJ11MM5uTkfCnF4ERh8B5sMpk4efIkAG+++SY9PT1s3LhxyHUTCWkNMZlMlJeX09LSwpQpU9BoNKhUKqKjo5k6deqEt+NmIdmqc+bMITQ0lOrqauGoT0tL83iiSUpKCkqlEpVKhZeXFz09PdjtdpxOJyaTiWnTpnkseLVhwwZsNhvLli1j//79qNVq4QAfTb9Iv1NTU0N5eTmbN2+msbGRo0ePEhAQwKZNm24ZbfJ4QjozrFq1itdff53p06cTEhKC2WzGy8vrtq72lcvl3HPPPTQ1NREUFERgYOCYE/lqamo4ffo0QUFB6HQ6QUno5+cnbHYY/TplMpnIyspi/fr1wnnY1dXFb37zmxtS1ufl5eHt7U1ERAQJCQkiQQfgZz/72TB935tBfHw8zzzzDDU1NajV6htqD0p2Xm5uLpmZmfj7+1NVVYXNZmPatGkjBiZKSkr453/+Z2FDpaam8vOf/1xQd0uQxuDy5cvJy8ujtraW5uZmLly4gFarFQFVmUxGSkoK4eHhGAwG2tvbyc3NRa/Xs2DBgjEHR6Q5X1VVhVar5cEHH6S8vFxQf0nnszsteLVnzx7q6uro7Oxk5cqV6PV6Dhw4gNVqRa/XD6PcV6vVLFq0iEOHDqFUKtm/fz8FBQXjoh813pC+ZWxsLJ9++il5eXkkJSXR09NDVVXVuPgGnE4nR48epbW1lfj4eBwOh6icls6qEw3JP1RXV8exY8ew2+3odDqRwHvPPffc0UnQE4Guri68vb1ZtWoVp0+fBhC0vJ7G5cuXsdlsKJVK5HI5ZrOZsLAwduzYMeQML/2/UqmkoaGB5uZm/P390el0hIWFiYCHJ9ZAu90utJoktpSmpiaPa9TfLhiso/b222/z+eefU1xcjMPhQKvVDrHVpED56tWrv9K9pe85Z84cDhw4QFNTEy0tLRgMBnx9fb9QI/wuxhd3g1dfcwQFBfHd734XuVyO0+kUQrxjWfirqqooLi5m7dq1wybjWA/+Go2GadOmER8fT3l5Od7e3lRUVNDW1saOHTuGCD/fDDo7O0Vpr3TYcTqdeHt743Q6b3n2462ETCZj165duFwuBgYGMJvNnD17loGBgWHXASxevFiMH7PZzKVLl7j//vs9VsIdExODy+XCarVy5coVent7RcWQwWDgpz/96Zh5p51OJ/n5+eTl5REWFoZSqSQpKWlIFclgKJVKli9fTmxsrNDh2rx5M4GBgbettoNkiL/++uts27aNgIAA3n77bRoaGti6dauYL4OpPrKyssjIyCAiIoL+/v4hHPZ38eUICAhgwYIFvPvuu0yfPp2enh6uXr0qspQ9Bembvf766/zoRz8iOjpa/Nv+/fvZsmULVqsVLy8vgoKCeOqpp2hsbEQulw+59ovunZ6eTnV1Nbm5uaxYsYKWlha6urqYP3/+kOvu4i48DY1Gw8aNGwVllwSFQsHTTz89JMHnZigGPQUfHx8WLlzIpEmTqKurw9vbmzlz5oiqBE/MrcF0srt378Zut9PR0YHJZKKqqgqr1crUqVNvq4QgSe8lODgYuVxOUFAQoaGhxMTECDrG8PBwj7ZJOiBfrxPiaahUKlauXAn8rbJ6YGCARx99FBjdei2Nxerqajo6OgA4efIkDocDu93OgQMHeOSRR8bvJW4x1q5dS19fH62traJa/6mnnhqXhMGJgslk4vDhw7S0tKDT6TCbzURERHDvvfeOOhFMLpej1Wrx9vYmNzeX/v5+YmNjcTgcmEwm5s+fz6JFi0a9NvT29oq2SY5Cp9P5hefD9evXo9PpMBqNOJ3OIc/+/ve/P+oAo9FoJDs7m/b2diIjI9FoNJSUlDBt2jRBHTgYElV0ZmYm9fX1/PKXvyQ6OprCwkKeeOIJcZ3UtqlTp3LkyBHmzp0rztuSQ3IkLFq0iE8//ZQZM2bw/vvvk5iYyLe//e1h39LtdtPc3Ex5eTllZWX09vYyderUMSf8SHP+7NmzJCYmsmTJEpEQeCcjLi7uK1XtSOusUqlkwYIFxMTEcPnyZRQKBd/5znduy+CIpGU4c+ZMenp6KCwspLKyEr1eT3x8vLD5RzPXpd+JjY0lLS0Nq9VKWVkZV69eRavVUlRURHZ2No899tgQVpaJgBQkO3ToECqVivT0dGw2GxaLhba2NhEAvx2ZVr6uUCqVhIaG8v777yOXy3E4HBQXF4+JYWe0WLZsGXa7HYvFgslkorCwkMbGxmHJp9LecvDgQerq6lAoFJjNZux2O3q9nj179jBjxowJtY0Haz12dXWRnZ0NwOnTp8nPzx+SsHwnYsmSJTidThYsWEBJSQl2u52nn3562D7pcrl4/fXXeeSRR3C73ezfvx+LxcK99957Q/3snTt3cujQIWJiYsjJyaG5uZnHH3/c40nKdzLu9vTXFNLmaTQayc/Pp6WlBY1GI4I0ycnJo86KDQwMxMfHh/feew+5XE5iYiJpaWkEBweP24at0WiYO3cuc+fOpb29naKiojFlhIWGhtLY2EhmZqY44EhOK4PBIDbCO9XgGOzA02g0LF68mD/96U8jXqtUKjl9+jQul4vly5ezdOlSnE6nx+gMpHExEqxW65gcipIxUVZWxqeffsqcOXPQ6XQ0NDTw0Ucfic3ueuPU5XJx6tQp6uvrCQ8PRyaTCY7523VMyeVy3G43ly9f5umnn6agoID6+nq2bNnCX//6V5HBOjAwIA4FLpdLbNijDSTfiXA4HDidTtRqNevXrycxMVEY4N/61re+NCA0nnC5XJSWllJXV0dtbS11dXX4+PiINTAvL4/Zs2fzxhtvEB4ejo+PDxqNBp1Oh1arpaGhgcjIyBsGiAcHubOysggICKCwsJCsrCweeughQS16u86Lu7gzIGknDsZIfOQ3QzHoKTidTi5duoTBYBD6NDU1NcTGxnosoNbQ0IBSqUSr1eLn50dMTAzTp08fpt9zuwSuYLjei7TXm81mjEYj6enpbN682aMBt4aGBk6fPi001ZKTkzEYDBQUFHDy5El+/etfT/jz9+/fT0hIiKD9DgoKIioqCh8fH7q6um6or/NVYbFYUCqVnDp1iv7+fv7+7/+erKwsenp6xuktbj2cTif79u1j165dQvdXqVTS0tJyi1s2MqQxXlNTQ21tLY899hg6nY7Ozk4OHTrEJ598woMPPjiquRAXF0d4eDi+vr40Njbi7+/PvffeS0dHBzabTQSIRzvHtFotsbGx7Nu3j+nTp6NQKCgpKRkxWCTh/7N35lFtnmfevrQAQkICBAhsMJvZbPC+hniP9z0kdpu6TbokaZtJ2k47nUzb8810n87EM82cZjqZNktPmnGSpnHSNN5ivMTGBgeDDcZglgAGDEIIIQkJ7dL3h4/eGi+JF5CFea9zcjgGRXokvcv93Mvvp9freemll0hMTEQmkxEfH8+KFSuGTSXdCj6fD5lMxp49ezAYDKSnpwtJ7EuXLhEbG8uECROu+fysVisqlQqZTMaRI0d44oknmDt3Lj/84Q+HPb/ZbEaj0fC5z32O//mf/xEkyJuamvjc5z73qcnbuXPnMm/ePEFy/8rX379/P7W1tWRmZgqFhY0bN454DKrRaDh//rwwzadUKgUFi/FIIBAYpvoS5GovwCBer5f29nZsNhtTp05FqVQSGRkpHHfhhlQqRSqVsnLlShYuXIher0en041Y4X7mzJnMnDkTo9FIREQEMpkMt9styJGGwn80+Lk7nU6++MUv3tC/RtzbjBypqamsWLGC9957j8jISH7729/idruvmVQMBVfveZcvX87Pf/7zGz6+rKyMRx55ZJj8rtfrFc71UMSYQ0NDJCUlMXXqVJqbm6mrq2PLli3k5uaO+muHK36/n6amJpYvX87SpUvx+/3I5fLrTl8HlSWUSiUnT56kpaWF5cuX8/LLLw+zEAkyNDREdXU1W7ZsYd68eTgcDrKzs4WYUCQ0iMWrMUowuX7s2DHOnDnD7NmzkUgkOJ1OzGbzHQWqiYmJrFixgs7OTjo7O+nt7cVkMqHT6UhLSyMhIWFETa91Op3gN3G7bNu2jV//+tf8+7//O7NmzSI2Nha3201dXR2TJk0SOqLGU9ARPEY6Ozv5y1/+wsSJE9FoNKjVahobG2/4Hb755ptYrVY++ugj5s+fj81m48033+TrX/96SCfYXC6XYIYZFRVFUlISsbGxd2wyDJdH1bOzs1m/fj0AxcXFlJWVUVlZOax4FdyY7t+/n9bWViZOnChMbZ0/f54dO3bclQ6hm8Vut6NUKmlpaeHIkSNs27aNrKysYZurCxcusHPnTgoKCjh9+jQJCQlMmTIFtVpNbGxsyDvVxyIff/wxTqeTlStX0tnZiVarFbT/Q43f78dut3P+/Hm8Xi+vvfYaQ0NDeDwenE4nM2bMICUlhc997nNYLBYGBwex2WxcunQJh8PBwMCAMB37aQQ3spMnTyYQCJCbmxuWm24RkU/jViQGR5vg/ebtt9+mv7+fiIgIzp8/j8PhoLu7m+985zvk5+eHpPO3r6+PxMREOjo6OHLkiCBDIpfLcblcLFq0iClTpoRVF/Jo+73cKoODg7zxxhtEREQIckStra3s3r2bOXPm8PTTT4/6Gq4u6EVFRdHd3c2FCxcwm80UFRWxefPm2ypiBB8/Z84cKioqqKioEDp+78aU22jg9/vxer10dHRQXV3Njh07CAQCRERE0NXVxa9+9SteeOGFsDoPrkSv15OQkCDsCVUqFTNnzuTs2bO3/ZxXNgZ4vV4yMjJQq9UjJpsTFxfHihUr+OCDD+jv76e/v58JEybw1a9+9bqPt1qt/OlPf2LZsmXodDrMZjMnT57E7Xbz8MMP39YagtcKg8HAhg0bbpgMvPqckUqlwiSBwWDgC1/4Au3t7cP2Wy6Xi7feeouvf/3rVFdX8w//8A/09PQIE2w3wul0cuDAAbq6uggEAvh8Pvx+P3FxcXzlK18B4P3336e/v5+amhoyMjLIzs4WGpNUKhULFiy4I2WW4DGuVCppb2/HarWi0WiQSqUMDQ3xyCOP3BPn/a1ytbXC9Xzw4G/3+Orqag4cOIDdbicQCODxeDAajZSUlNyxZ/lI8+yzz9LX10d8fDwajYbk5GR0Oh1qtZqoqCgWLlx4xzJvFy9e5NChQ1itVr7xjW8glUrp7e0lOzs7ZNfVd999V1BSefXVV4Xm1mBhduLEiWHVrDPWsVgsNDY2otFo+MIXvoDBYECpVDJ58uSQ30sHBgZ4++23SUpKQqVSERMTg8FgEBSKroyPgj83b96M2+3GaDQSFRUlxHmhmMAJrufgwYMUFhaycePGUX/NsYLJZOKvf/0rBQUFQtG9u7ubkydPXhMP2O12FAoFTU1NnDhxgieffBKVSsWhQ4eGPS4Y3/X19fHyyy/T1dXFtm3bkMlkdHV1ceTIEb70pS+FbRx4ryEWr8Y4NpuNTZs2MXv27BF9XqVSSX5+Pvn5+dhsNmprazlz5gzl5eWkpaWxYsWKYUZ2d5vo6GieeuopTp06RU9PD52dnTidTpRKJdu2bRuX+q/BC2hUVBQxMTGYTCbhc8nJyblugOzz+Th9+jT/+Z//SUdHB0qlEqVSSVtbW0gLV36/n7feegubzcZHH32ETqfDYDAQERHB66+/ftvP29LSQldXFyaTiZ6eHo4dOybIFF68ePGGsgS1tbVs2rSJwsJC4HLQsnPnThobG1m4cGFYSSddiVwuZ8GCBezZswe5XE5+fj4dHR3Dpqr+8R//UfhM1q5dS3d3Nw0NDdhsNoxGI7/97W9FI8rPIOiFAPDhhx+iVqvZvn37dc1eR5ugHMnUqVM5e/YsS5Yswel04na7kcvlREZGotfrhW6t26WyspLKyko8Hg8+nw+dTsfWrVvvyJNORCTU3IrEYKg4c+YM3/jGN8jOzr7u30OxOSoqKiIiIoLu7m6WL18uJCfdbjf9/f1hqe8+2n4vt0pfXx9Op5Nnn30WgHPnzvHcc8/x/PPPh8yvbzQLesG4RyKRUFhYSHFxMWlpabjdbgoKCu5Y3jkccDqdHDx4kPLycgYGBnj55ZeRSCTExcXhcDgEWchwS1oE1zJ16lTq6up46aWXyMvLw+fz0dDQQE5Ozh09f/C4+ayCy63gcDhwuVwolUpycnL4zne+Q1NTEyqV6roNmcHP3GQy4fF4hnnQzpgxgx//+Mc8/PDDtxWfV1RU4PV60Wg0HD16FLvdTmxsLFFRUcjlcmGS8WoSExNZv349hw8fZuPGjURGRjIwMDCs+GW1Wjlz5gwffvghb7/9NllZWcjlcuLi4gR1iSufO/g+u7q6KC0t5emnn0YmkwkNSVfet3bu3InNZmNgYIDe3l4MBgP9/f20tbWh1+uZNWvWiBSvVqxYwdKlS7HZbIK0u8ViCWsJzVDyWdeCoLTXqlWrhv0+HDv4//mf/xmz2czAwABGo5H+/n76+vpoaWmht7eX2bNn33Hx6v/+7/8oLi5m165dgsXBb3/7W372s5+NaLP0p6FUKhkaGiIvL4+WlhaampqEJlafz8fXvva1sNznj0Vqamr46KOPiIiIwO12U1hYeNPeQ6OFVqvF4/Fw6dIlrFYrUqmURx55BLj++exwOASLgCvvDatXrw7Zvl+tVvPJJ5+QlpYm+KrK5fJx2Uh6ZTwQ9IwMTrIGVYiujgc0Gg2zZs2itLSU+Ph4UlNTqauru6FlTn9/P+np6URFRfHqq6/y2GOPMTg4SG9v77DHiYwuYvFqjCOVSjl8+DBer5fExERiYmJQKpUjkkAMdg7FxMRQXFxMcXExPp+PQ4cOhWWAFRcXx+rVq3G73UIi6m6YPoYLTqcTh8OBTqcTtNZdLhder/eGxTy73U5cXByDgzNd7B4AACAASURBVIPDOg9DLQVhtVqpr6/n5z//Ob29vfzkJz8RZO/uBKPRSFNTEwqFAq/XS3l5OcnJybS1teH1eoXP6eqbj1ar5ezZsyQnJ6NUKnE6nQwNDYXUmPN2UCgUlJSUYDabBQmEiIgIduzYITwmJyfnjhMZ4x2n0ymYFgcCAWHS825oIAeDp6GhISFBOjQ0xOnTp9FoNCxcuJCysjK0Wi2rV69m//79aLVa5s+fD8ChQ4dQq9XCv6+Hx+PhzTffZPPmzRQUFOByuTh8+DAvvvgi//AP/xCS9ykiMlLcrMTgaBPcUM2cOVOYNgh2c17591AQbFY5ceIEq1evHjaB1tDQIMSY4XjvGy2/l1vFYrEInbnAsHWEqrFhNAt6wePxgw8+4LHHHhOOicjISDo7OwUvubGMQqFg1apV6HQ6Ojo6mDp1KgMDA5hMJuLj4wXViHBLagbPy/T0dDZv3kx1dTXt7e3o9Xrmzp0r+HDezrqfffZZDAYDOp2O9vZ2BgcHycrKIi4uDrVafdvTPQcPHkShUAif6cGDB6mtrcXpdHL//fcPK05d+R4VCgUajYa3336bmTNn4vP5OH/+/B0VT7u7u7FYLERGRtLV1UVFRQXR0dFIpVJ8Pt8NmyL7+vrQarV84xvfECb2ioqKhkmhazQaduzYQWVlJQClpaUMDQ0J3tUTJ06kpKTkmvcplUpZvHjxp3r/BBsOdTrdqHoEffDBB6hUKhISEoiPj2fChAlMnjx5XMsGBr8ns9lMeXk5s2fPJjo6GoPBIOyxgufb4sWL6enpoaurS/jOFApFWPqmqFSqGxaQRwKv14vJZGLZsmV8+OGHw4pVoSpcweWCrMvlEvzp7HY7brcbl8uF2WwWpfRHkBMnTjBhwgSWLFlCb28vf/nLX9DpdKPuFXUjNBoNGzduFCQrAaEAAtefoNy3bx9bt27F5/MxNDTE0NAQLpcrpOew1+uloqKCvr4+JkyYgEKhQCKRUFxcPG4bSeVyOXK5nNraWgoKCnA4HNTU1FwjHxwIBFCr1axevRqj0Sg0C0qlUtatW3fd5zYajeTm5vLggw/y4osv8v777wvNTCKhI/zukiI3RfDCnpiYSENDA0ePHiUyMhKPx4PZbOapp56640AjeLH2+/3Cz2BXQbgikUiIiooK6ZRQuPLhhx8O2wgeOHCAM2fO4PF4WLx48TUbQbicdFi4cCFvvfUWZrOZ2tpaysvLBR+bUGG1WoUikdPpxOfzkZiYyF//+tdhm7pbZe7cuUydOlWYygvKbC5ZsoSOjg6ha/BqnfKtW7fy/vvv895776HRaOju7iY7O1sw1w3HBB5cvjlfvHiRnp4e5HK5UNgOpQfTeCAYfHd1dVFXV4dCoSA2NpbIyEhiYmJu2KU7GgQ30adOncJgMFBUVMS+ffu4cOECOp0Oq9WK0WgU/CPq6+uHTe42Nzd/5kSWw+EgNTWVpUuXCr/7/Oc/z09/+lOAsJ1EFBEZC7S2tlJTU0NNTY0g+aRUKlm8eHHI7jXd3d2YTCbKyspISkoiJyeHQCBAUlISv//973nmmWfCbsMWKr+Xm0UmkxEZGcmHH36I3+/HYDAwNDTE3r17sdls5OfnM2PGjJCsZTQKejU1NZw7d46qqiqSkpLIzs5GpVIxceJEqqqqWLRo0Qi+g7uDVCpFqVRy3333kZ2dLTRQTZ8+/YaTkeFAW1sbDoeD6OhokpKSWLVqFS6XC51OJ/ih3u61JDiJEexw7u7uxmg00t3dTU9Pz21P97S3tzNt2jQAGhsbOXbsGAsWLCA/P5+33noLrVbL9OnThceXlZXR3t7OF7/4RTZs2CBIV5rNZuRyOZs3bwZuLz5fv349LpeLhoYGli5dit1uFyZPgzJRVxKMeT7++GPcbjcPPvgg+/fv55133iEnJ4evfe1rpKSkAJcbAxYvXkxsbCzp6eksX75cmB6zWq3XNZWXSqUYDAaOHz+O0+lk+vTpaDQaYmNjiY+PD3m8ZbVa6erqYnBwkMHBQUwmEzKZjP/5n/8J6TrChStl5p1OJ42NjXR2dgrTcd/73vfw+/2CvKBUKuX48eNUV1eTlJQk2D5s374dnU53t99OSHG73aSlpXHixAl8Ph9er5eqqqqQT3dHREQQERFBZWUlS5YsGRbfvPHGG4IkrsidY7fbeeSRR4iPjyc5OZljx44JzQB3Y+8ok8mQyWR0d3cLXnTBvfDy5cuv2dM6nU4yMzOFJpBQE1xLTk4O2dnZ2O12LBYLZrOZvr6+cXmsXtmws2jRIo4ePUpDQwNWqxWXyyVMuQYfF/yp0WiQyWR88sknuFwuampqhNze1c8dnLoGePzxx3n33XfZs2cPDz74YEjeo8hlxOLVGGfx4sWsXLkSvV6P0+lEoVBgs9lGJPgJXqzvRtevyJ1z9UbwxIkTwkbwzTffvGYjCJc7GFeuXMm+fftwOp289957LFq0iBUrVoR07TExMaxcuRKpVMq0adN49dVX8fv9d2wsLpfL0Wg0aDQa9u/fj8FgELoGr1fMC6LT6Xj00UeFjfH69esFuZhwJHjunjt3jpMnT1JTU4PP5yMqKgqDwcAjjzwSdrrqY5nPfe5zfPLJJwwMDDB79mx6enr44x//iNvtpq+vj5///OchMRy+ErvdTkpKCnV1dbjdbn7wgx9w+PBhBgcHcblcgoyNXC4floRzOp03TEoHE152u51Lly7xxz/+kVmzZhEVFUVra6tQ5BbvFSIit0cgEGDjxo34/X6MRiM2m43u7m5cLhdLliwJ2TosFgt1dXU4HA6am5vp7OwELm/iEhMTw0o2Osho+73cKjk5OXzhC18QJrWzsrKEiXi32y2oG4ym1MhoFvTi4+OF+MlgMNDe3o7D4cBsNjN58uSQT7qNBsFYqr6+nrKyMnw+H3K5nPLycqZOncrq1avDslnu1KlTdHd3C5MwkZGRwmRHIBBg3bp1t118Hq1JDIvFIkzrnTx5kvz8fJYtW0ZMTMx1J3qCvoBwWeY0Ly+Prq4uYmJihu2Bb+fcUigUKBQKKioq+M53vjPsb/v3779hd31bWxsLFy7EbDbT2dnJc889R2lpKWfOnLmmm3v69Onk5eVhs9mIj49HoVAI3ilXEoyntFot+fn5XLp0ibq6OlwuF3q9nocffpht27bd8nu8E4IqFUHKysro6+sL6RrChcrKSrq6utiyZQsAKSkpbNu2jd///vd4PB6+/e1vA5e/x2AB67XXXuOBBx5g0qRJuFwu3G43NpttXE5LKBQKwXs0EAiwa9cuDAaDUHwOBU6nk7KyMqqqqmhvb2fv3r3IZDISEhIwmUzU1NTwyCOPiI15I0RzczM//elPycrKQqfTcfbsWTIyMpDL5URFRQmF/tHG7XbT2trK0aNH6e3tJTMzk+rqatRqNcuXLxdyaFd/5zabjfr6ep5//nmmTp1KXFwcGo0m5LHx9OnTaWpqwu/3M2HCBFJSUkI6rRhuBAIB5HI5S5cuRavV0tPTQ2pqKjNnziQmJmZYrK3X66moqKC/v5/o6GhOnTqFRCJh/vz516gRBf+fBQsWEB0djcvlwul0ChPYVxe7REYXsXg1xnE4HOzZs0eYOMrKyiI/P39Ebq5SqVRInkRGRhIVFUVkZGRYeh2IXMvVG8G8vDyWLl163Y1gZ2cn1dXVxMfHo9VqWbBgAYsXL0apVOL1eu+Kd09GRgZKpZKNGzdy9OhR4uLiKC4uvqPnDAaef/jDH3C73Wg0Gnp7ezl9+jRGo5FVq1ZdV0ZHr9fz3nvvkZCQQExMDFarFY/HE/YyAlVVVcIGGS7LIvzpT38Spm5ERoa8vLywKWYGg6xJkybR1tZGXV0dM2bMQKlU0tPTQ2ZmJo2NjezcuZOCggIqKyuFpEhqaio9PT03TGpd2X2Unp5OW1sb7e3twn1Cp9PxzDPPMGPGDB5//PGQvWcRkXsFiUTCzJkzsdlsZGdnI5PJUKlUIZ/uzcnJQafT0dzczLJly/B4PDgcDgKBACUlJWGZZBttv5dbRalUDvO6uZpg8Wo0v9vRLOilp6eTnp5OdXU1Tz/9NPA3j4F7jVOnThEfH89DDz0k7I1+//vfk5CQQHFxcdglNbds2YLdbsdms+F2u3E4HAwNDWG32+nv7w9LebL8/Hz27dtHYWEhFRUVPPHEE8J1xmKxXOO9ajab6e/v5+zZs3g8HjQajbA/1ev1xMfH31Zh0efzUVNTQ319vdD4J5PJ0Gg0OJ1O9uzZw9q1a69bdNZqtTQ0NFBWVkZubi6JiYkYjcZhEobB/6+zs5Pa2lrOnz8PXO7+HxoaYtWqVcM6510uFzKZLGzizEAgMEweK9gAdejQIR588MFx5/vR1tYG/C3BXVpaSnl5OStXrsRsNlNRUcHmzZuHXSPy8vIoLi4WPcK4/Lnl5uYSGxuLXq/H7XazYcMGEhISQnYsSaVScnJy6OzsxGAw4PV66enpobm5mUAgENaKQ2ORK722jUYjM2fO5NSpU5SWlobUa/uFF16grq6OHTt2sHTpUlJTU+nu7mbNmjXDFEmuRq1Ws2nTJlpbW2lsbMThcNDf309GRgZPPfVUSOKBQCDA+++/T3NzMw6HA6vVilar5dFHHx2X6jrBz7y0tJTk5GSmTZuGWq2mrq6OixcvMmXKFOE7+d3vfkd9fT2LFi0iJSWF/Px8PvnkE9atW8fcuXOF2PxqJBIJu3btwmq1EhsbS3R0NKtXrxbilHCKAe9lwi96Fblp/H4/r7/+On6/n4yMDMxmM7///e/ZtGnTHY+yer1e3n33XXp7e1Gr1cKoe1RUFNu3bx+hdyAymtzKRtDpdGIymXC73VRUVODxeEhMTCQQCOBwOFiwYMEdF45uhaamJux2O6mpqcTFxbF161aampo4c+YMCxYsuO3nDd5Yampq+Ld/+zchaRMIBPjud7/LkiVLrulasdls/PGPfyQjIwO1Wk1/fz8VFRW43e6Qfia3g91uR6FQ0N3dLch/mkymkHU1jReulFa9MngJXjdDSfD1Fi9eTHR0NFOnTmX27Nl4vV5SUlLIy8sbtnFYu3Yt3d3dNDQ0CInfz9o0JCUl8e1vfxuv14vZbEapVCKVShkaGsJms4VlYkxEZCxgtVo5evQora2tOBwOYmNjsVgsFBYWsnnz5pAlcyIiIoiNjUUul4+qd8pIEiq/l1shEAhcU6S6+udoMtoFPavVOqxYdS8WruBy3JSbmztMsj3ogRSOREdHEx0dTWJiIjabTfDvUKvVgpxluBGcvmhra2Pt2rXMnDkTuDxhpVQqh/nuAQwMDDA0NMSFCxeG+ZPI5XIcDgdr1qy5Ld8rv98vqJgMDQ3R29uLxWLB4/Hgcrm47777gOETk8HjYM2aNRw8eBC5XC48zu12D+vGD/5/hw8fJiYmBplMRmpqKlqtlqqqqmsmFvft28eiRYuora2lpaWFxMREVCoVarWayMhIpkyZckMf45EkuO6enh52796NTqdDpVIJk/fBdY+34pXX6xV8mj/88EMAvvKVr5CWlsZrr712XSUcg8HA7373O4qLi0lISECj0RATEzPumoMHBgZ47733hOM6KSmJoqIi4XMI1XEUGRlJZmYmJSUlPPDAA6SnpwOXv1uLxSImp0eYcPHaDhYlS0tLmTt3LgUFBfj9fiEPdPW1LPjvTz75BJVKJTTtwOVjJRjrheI4GRwc5Pjx4/zzP/+zUAQ/efIkr7zyCv/v//2/UX/9cOXs2bMsWbIEt9vNm2++SSAQoKamhujoaLKzswkEAkKhuqOjg8WLF5OTk4NMJrths0swt/PHP/6R6OhoioqKBJng1157jUcffTQsG/ruVcQM0xjGarXS0tLC888/L/yupKSEH/3oR3dcvAp6HXz961/H7XYLUifijXvscCsbwczMTLRaLbGxsfzud79DqVQKJoY2m42MjIyQrFmv11NfX8+hQ4dISkpiwoQJ+P1+Jk2axEcffURycvIdv4bP50OpVNLU1CTInBkMBiIiIq47bt3f34/Vah1WtO3t7eXXv/51WHbcwt8Cp7lz55KcnIxSqWT//v28+OKLXLp06VMlEkVunXCVVs3MzCQQCGA2m9FoNGzatEn4251sHJxOJxUVFXR0dAhSnHPnziUlJeWekIoSEQk1wftIS0sLra2tZGdnU11dzfz589m3b59QEA5lYtDhcBATE8Px48fJz88nMjISuVxOZGRkWCa/w5G70cBwJaNd0AtO9bzzzjsUFBSgVquJiYkhJibmnjhGgvf0devW8cEHH1BfX8/EiRNxu914vV5BDjgck/V+v58DBw7Q3t6OwWAgOTmZ/v5+JkyYwFe/+tW7vbxrUKlUbNiwAY/HM+zYkclkPP7449dMqbhcLjZu3Eh+fj4DAwOCR27Qy/Z2O/cjIiIoKCggNzeX9evXo1Ao8Pv9REZGIpVKhcn068V7EomEDRs2oFKpcLlcDA0N8cQTT1y3uNTb28uqVasYHBwkMzOThQsX0tbWxuDg4LDHzZkzh9jYWDQaDVqtFqfTidFoxOFwYDAYSElJCUnxKniMR0REkJaWhtfrpbe3F5fLRX5+vuBxF25x8Gizfv16SktL+eijj/B4PEyaNAm3282FCxfQ6/XXeMi63W6Sk5Nxu90cOnQIu92O3W4nKiqKnTt33qV3EXp6enp45513kEqlrFu3DqvVKvxOr9ezdu3akK8pNjaW2NhYurq66OjowG6309zczJQpU67rfSQytikqKiIrK4v29nbOnz/Pq6++Sm1tLffddx85OTnXNGIG42+9Xo/JZBr2t1A3bQ4ODhIRETHsvpiRkYHb7Q7pOsKNgYEBsrOzKS0tJScnh4cffph///d/H/a5LFu2jPz8fM6cOUNVVRUXL16kubkZn88HXBvPBf994cIF/uM//kO4BixatIjvf//741by9W4hFq/GMB6Ph/j4eGpra0lLSyMqKoq2trYROYE8Hg9Tpky5JugSGTvcykYwIiJCMP2VyWQUFBQwceLEkOu4SqVS5HI5FouFqKgojh8/jt1uFzwi7nTSKRh4lJSUsH//fj7++GMUCgUmk4m5c+de97F+vx+5XE5tbS2TJ0/G7/dz7ty5MWGqu3DhQvx+P6mpqURFRdHS0sJDDz10x95hItdis9lobW1l+vTpwgYn2HV/NzY7ZWVlnDt3jurqaiH54na7ee65527b6yL4vo4dO0ZtbS25ubmkpKRQWVlJXV0djz76qKj9LCJyBxgMBjIzM8nNzaWnp4e5c+fi9/sFaalQ4nA4MJlMfPjhhzQ3NwueORMnThQSlSKfTXl5+TXTGvfKZlcikZCcnMy5c+e4ePEifr8fh8NBdnY2O3bsuNvLGzGmTJmC1+ulpaUFg8GA2+3m0UcfFeLAcCxeWa1WTp48SUlJCa+88goPPfQQhw4dEibFwxGJRHJN0fNG8YrFYiElJUWYMhtJTCYT7733Hnq9Hq1WS3R0NDk5OdfsE67mr3/9K4FAgIiICKGLO9gMGIwDg8dKsDlPq9XS1tbGhAkT6OjouMbbMCj/Pnfu3M98/dEkeO3q6+ujqKhoWAPU4OAgVqs1LL0QR5u4uDhWrVqFxWIhMTGRffv2sWfPHrq7u1m8eLHgLR38/iMjI0VZbeDIkSMkJCSwbdu2YYn/Cxcu8P7775ORkcGUKVNC0rBztfdRVlYWVVVVn+l9JDL2UalUFBYWkpmZSUNDA5GRkVy4cIHe3l4efvjh69pDSCQSqqurkUqlgiqPUqkkOTk5ZB6YsbGxTJs2jZdffpnCwkJkMhnnzp1j8uTJIXn9cCN4jbj//vt5/fXXMRqNgjfjwMCA0LAfbChLTU0lNTUVo9FIeXk5OTk5HD16FKPRyLJly4Zdk4LPnZGRwZtvvklxcTEKhYKBgQEiIyNDInEp8jfE4tUYJikpieXLl1NaWkpWVhaDg4NcunSJVatW3fFzJyQkoNVq+dGPfsS0adOIi4sjLi6OjIwM0S9nDHEzG8FgYBgMylwu1135jgOBADqdDp1OR15eHnFxcSgUCpxOJ16vd0QSPcGb1pw5c0hKSqKlpQW73c7MmTOZOnXqsCD5ypvVAw88wOHDh6mtrcXlcuFwOMbE9NL777/P0qVLiY2NJSsri6ysLEFCUAzCRxaPx0NpaSnTp08XPtve3l7ef/99nnzyyZCv55133uHZZ5+lvb2df/mXf+HIkSMMDAyMiCxJVVUVmzZtEiYXFyxYwG9+8xva2tqYOHGieHyJiNwiwftNdHQ0CoUCiUTC4OAgR48epa6u7q5IvWo0Gnbs2EF0dDRmsxmr1Up3d7fQwSie559O8PM5deoUMpmM+fPnI5FIMJlMPPfcc/zwhz8c8zJRarWaxx57jKioKHw+H06nk76+vnvONFwikZCRkUF8fLwgqel0Ou/2sj4Vi8WCSqVi2rRpaDQaioqKyM7O5j/+4z+AsS/v9t3vfneYVN3V3O57a2xsZN++feh0OtauXcvQ0BB6vZ6jR48yMDDAhg0bbiiPWVhYiMPhEDxITp8+TWJiIuvXr79mXatWrSIxMZHNmzfzm9/8hn/9139l48aN1yQfg9/T6dOnqaurEyZgFQoFMpmMNWvWhKTr3+FwAHD48GHUajXZ2dkMDAyQkJDAO++8g0ajoaSkZMwfV7dDcGIH4KGHHqKrq0vwFrwat9tNfX09TU1N+Hw+oqOjkclkTJo0SVBIGQ/09fUxf/585HI5LpdLaBYtKCigtLSUvr6+kBWvrud9dOnSpc/0PhK5d1CpVEKDgMFg4OzZs9dc54PxblJSEqmpqej1emHqt6+vj+3bt1NUVBSSYzYmJobVq1ezd+9e9u3bB0BxcfGI5IDHIsHPe/369UyYMIGYmBhycnLweDzMnz//GtnhIImJiWzatIlNmzbR1NTEoUOHbqhe9sQTT/DWW29x9OhRpFIper2eBx54YMSbZ0Q+HbF4NQYJBAKYTCYiIiJYsmQJKSkptLa2olarWb169R0lOYKb7draWlpbW8nJycFkMtHe3k5nZycLFy7kS1/60j1ryjwekUgk/Ou//is2m420tDQqKyvRarUYjUbUajWxsbEjItd3M+v41a9+hd1uJyMjA5VKRXx8vFBItdlsJCcn33ZA0NHRwe7du0lISEAqlaLVaklKSiItLQ2JREJvb++w9+l0OpFKpURGRrJo0SLS0tJoamoiMjKSadOmCWay4Zy8O3jwIBs2bAD+dm4///zz/OIXvwjrdY8lzGYzhw4d4uzZs1itVk6cOCHIqjQ3N2M2m0O+JrfbTUREBCkpKXi9XpRKJevWreNnP/vZHV23ryzoVlZWCr4LERERDA4ODutsEhERuXmC58ysWbOQSqXExMQwMDBAaWkpGRkZQjd+KM8thUJBbGwsJ0+eFHxZtmzZIiRKxXvIpxP8fD7/+c+za9cuJk6ciN1u5+WXX+aRRx4Z84UrQJCQNJvNmM1mnE4n1dXVTJw4UZDUG+v4/X527dpFX18fsbGxwkR1REQEjz322N1e3g3x+/1kZmZis9mEAoPL5RISLWO9yHDllM9Ivo8TJ06QlpbGww8/POz3RqORl156iZSUFObPn3/dz+/qyaiSkhKee+65675OSkoK9fX1yGQynnnmmU9dk8fj4Y033mDhwoWo1Wqhic7tdodMrspgMHD69GnOnTtHamoq77zzDoFAALVaTWdnJytXrgzJOsKVK4+H6137gnuwCxcucPToURwOB2azWZjyefDBB8dV8crlcgneUldPqwQnEiE0Mc+teh+J3NvodDrhmLgeRUVFTJ8+nf7+fgYHB4mLi8PpdArN4aN5rBw4cACPx8PGjRtJTEzk0UcfFf7W0tJCU1MTBQUFo/b64Yjf7+fDDz9k7dq17N+/n+TkZFwuF3V1dcTGxrJq1aqbkrHOy8sjLy/vun8bHBzkwIEDbN++nQsXLuD1eu845y5ye4jFqzFIVVUVnZ2dLF26FPjbyWa322lqakKpVF6jDX6rdHR0MHXqVDZv3nzdv4uFq3uLLVu2YDAYMJlMrF27lu7ubhoaGrDZbBiNRn7729+GZCx28+bN9Pb20t/fj8lkoqOjA4vFgt1uv+N1dHR0UF5ezvTp05kxYwZSqZT6+npsNhsWi4WioiI2bdokbDB2795NSkoKK1as4PTp00ycOPGaYCacg1mXy4VCoRhmIOpyuQCuOwYvcnsoFAry8vK4ePEiUqmUsrIyBgYGGBwcRKvV8tBDD4V8TR6Ph6KiIlwuF7m5uXzwwQcoFAqsVusdPW/weN+2bRt/+MMfOHDgABqNhnPnzjFr1iyys7OHPU5EROTm8fv9aDQa+vr6OHv2LDExMfzd3/3dMB+5UJxbwXtgdXU1J0+eFGRHz549S0NDA5s3b74nJO9GE5/Px7lz54iJiUGpVFJUVMR//ud/IpVK+da3viUk7cYyer2eiooKwUe1oqICuDyJe6MEwFjEbDZz6tQpvv3tbwvyu06nM6zl9+Cy3FxsbCxxcXFs2rSJvXv3olKpKCkpAcT79I0wm82CTJjL5RImQxITE1Gr1dhsNuDahPbg4CAfffQRiYmJxMTEEBcXR29v73XjrkAgwL59++js7KSpqYmdO3fS2dnJuXPnhIazIBKJhIiICEFi7W6RkZFBVFQUkZGRxMXFCUVrm81GSUmJcM6P1+MqODkE1yqaXElra6sgzV9TU8OXvvQlDh48iN1uD/WS7yoXL17kn/7pnwTPtri4OLRaLZMmTeL8+fNs3boVCM3xdKveRyLjG6vVynvvvYdEIhGO3fvuuw+FQjHqr52dnc3//d//MWnSJGbMmAFcvt5UVlby7rvvsmTJknFXvPJ6vWg0GrxeL3q9nt7eXjweD4FAAI/HQ1RUFF/72tfu6DUsFgutra3ExMTcVfleEbF4NSapr68XjFuDHYASiYTo6Giqwj9nYAAAIABJREFUq6sZGBhgxYoVd/QaWq2Wuro6Tp8+jVarJSoqSvBFEhPf9x5Tp04NC3+z0VzH/fffj06no6qqivr6elJSUrj//vuZNGkSdrtdKMgGNxv9/f2C1nxZWRmzZ88WjLrlcnnYd51LJBJmzZrF66+/zuzZs1EqldTX14dkim48oVAomDZtGqmpqXdNcvN6a3rooYeIioqipKSEN998E4VCwbe//e0Ref7Dhw/zpS99iZaWFqxWKytXrhwTHnAiIuFKcIr36NGj1NTUEBMTQyAQ4NixYyxZsoQZM2aEPClYXV1NRkYGmzZtEn63c+dOqqqqWLp0qSgb+CnY7XbKy8tRqVRERkbi8XhQqVRkZWVx+vRpmpubeeCBB+72Mm+b3/3ud9TX17No0SJSUlLIz8+npaWFdevWMXfu3OvKuI1VoqOjmTFjxjCPn3DGYrHgcDgE1QKv14tMJmPdunVMnjxZiHXHa5Hhs9BoNFy6dIl58+YN862Cy15YwYmvqz8/u91Oe3s73d3dOJ1OYRLxyutnkMHBQU6cOMGTTz5Je3s7EomE+Ph4Dh8+PKx4ZTKZ2L17NzExMbjdbnbv3k1eXh5qtVqYfA+Vx0p5eTnFxcWCh25CQgL5+flER0cLk4jjnZu5H/r9fqGZLCjF2NPTg0qlGu3lhRU7d+7EZDIxMDBAf3+/8F9lZSVJSUnDmnZCwe14H4mML4L51tdee424uDjS0tLwer2Ul5djMBjYvn37qBc6c3NzWbVqFe+88w5xcXEkJyfzwQcfUFlZSUlJCQsWLBjV1w9HIiMjKS4uBuDRRx/F7/fjdDpxuVwMDQ3h8/lu+7mD33kgEGBwcJDXXnuNgoICVCoV0dHRaLXa2/YRF7k9xOLVGKSvr0+oqnu9XiIiIvB4PMLPO0kmXBmMWywWTp48SWxsLDKZDIfDwbp16+4ZKRCR8YVEIiEvL4/k5GSMRiMGg4Hy8nL0ej0LFy68ZprQ4XCQkZEh/Ds3NxfgpkaPw4HIyEhKSkrYtWsXf/nLX7Db7WRnZ/N3f/d3d3tp9xTBBG5NTQ3x8fFMmDCB8vJyKisrKSoqYtmyZSFL8HZ0dNDR0cGiRYuAyzIvOp2Ob33rWyP2GoFAgMOHD7NmzRrB80pERGRkOHDgAFu2bBGaOOrr69m1axfp6ekhT+YEpXOvRCqVivruN4FCoWDdunX09fVx6dIlMjMzycjIwG63Y7fbheLOWJUjysnJobOzk46ODhYvXkxOTg4ymSxkifRQ0NTUxAsvvEBCQgIGg4Gf/OQnFBUVERsbS0xMDGlpaWG5H9q7dy9qtZqNGzcSCAT485//TFtbG3K5nNzcXNasWSOew5/C5z//ef7rv/6LpqYmZs2aRVxcHC6Xi4aGBiZMmCBMTV593qakpPDNb34Tu92O2+0mJibmhp34ZrMZtVpNenq68F1YLJbrTrQGm0bT09M5d+4cnZ2deL1ehoaGyMrK4otf/OIIfwLXx+Fw4PP5aG9vp6+vD7gc/0okEjweD48//vg953V3swQCAVpaWqioqECtVqPVatFqtYKPM/ytsDV9+nRheu3cuXM888wzpKSk3NWpurtBdHQ0qamppKam3u2lDONmvI9ExifBa35jYyP//d//Lfx+9erVPPPMM6N+Dgfjxfvvv5+IiAg++ugj3G43brebH/zgB+O2iBK0BUlMTEQulxMdHU1cXByxsbEolUqSkpJu+7mD37lUKiUtLQ2TyUR9fT1+vx+bzcbUqVNZuXKl2MwXQsTi1RhEpVJhNBqBv8l/BX/29/ff0cUreJLm5+czd+5c7HY7BoNBMJ+9FzT6RcY3gUCAS5cu0dDQQH19PYODg0yZMuWaxODFixf50Y9+RFpaGq2trdjtdrKysoiLi0OtVrNgwYKwLmRZrVZ6e3vZvn27MJkplUrvqY7ocKKiooINGzbgdrv56KOPmDJlCh9//DFarTZkOvaNjY1cuHCBRYsWUVlZSUdHh6CHffz4cZqamu54dN7lcqFSqXjjjTcoLCxEo9Gg0WhQqVT3VOJSRCSUBGOv1NRU5syZI8R0Cxcu5ODBg3csBX0rBDdgGzZs4K9//SsvvPACKSkpOJ1O5HK5MJE8FosuoSIyMlLwG4LL3+P1GKuf4bJly8jPz+fMmTNUVVVx8eJFmpubhQ7Xsfq+riQtLY0nn3wSqVSK1Wqlvb0di8WCXq/HYDBQWFjI9u3bwy5pYTQahXP0zJkztLS0sGTJEqZOncqLL75Ieno6s2fPHrOF09EmJiaGp556ilOnTtHT00NnZydOpxOFQsH27duvW2Dq7++noaGBlJQUYULPZDJx9uxZVCqVIEN45WtkZ2fzyiuvYLfb6e7u5uTJk9ck8mNjY7n//vvx+/0kJCTg9XoFvyuHwxFS+dbi4mJkMhmLFy9GLpfj9XqFddjt9nFZEA2eQ21tbfzpT38iOTmZ/v5+zp49S29vL5mZmTz77LPCNSIQCAyb4HzyyScxmUzExcWJkz1hyGd5H4mMPzweD6mpqezZs4dZs2Yhl8sxGAxoNJpRP4eDHvV2u52UlBSOHz+OVCrl6aefZmBgAKfTOS49mK62BYmMjKSzs5P6+noGBgYoKipi8+bNtxWrOZ1OZDIZOp1O8Dg1Go34fD7sdrvg9R1OMeC9jli8GoOUlJTw0ksvYTQamT59Omq1GolEQm1tLRqN5o46AYOB2N69e5HJZCxbtkzQVBURGcvs37+f2tpaMjMzyczMZMGCBWzcuPGGXV9BSQOTycTQ0BDd3d0YjUa6u7vp6elh1qxZYVm8Cp7Der2eAwcOoFKpkEgk+Hw+vF4vs2fPZv78+Xd7mfccwTH1Xbt2MW3aNDZs2EBzc3NIN/R2u104ns1m87AuWIvFMiJr8fl8JCUlUV9fz6VLlwgEAjidThISEnjqqafEhJiIyG3i9/tpbm7mhz/8ITNnziQ2Npa+vj7UajUmk0nwTwoVWVlZlJSU0NjYSG9vL0qlko0bN4bElHqsE9wkO51O+vr6MJlMKBQKIiIikMlkY36jK5VKha55o9FIeXk5OTk5HD16FKPRyLJly8a8T0iwY/fMmTPExMTw0EMPDUtOXeknGk5YLBZh2uPUqVPk5OQwb948oqOjUSgUY/57CQXx8fGsWbMGt9stKJvcqDmnqqqKY8eOERUVRX19vdDwefToUYaGhq47GaXVapk/fz4ffPABOp2OV155hYkTJ/KVr3xl2OPOnj1LV1cXy5cvJyoqiqioKFQqFWazGaPRGFK55mD8qNPpqKmpQSKREBMTQ0JCAunp6ePyfhB8z93d3ajVah5//PHrPi54jZBIJHR1dVFTU0MgECA6Ohq1Wo1UKmXatGliA5iISJgTERHBl7/8ZXbv3s3AwABer5fe3l7Wrl0bktffsmULvb29WCwWHnroIUwmE3v27BkRb/ixyq3agtwKu3fvJiUlhRUrVnDu3DkSEhKGqTKJhB4xgh2D6HQ6SkpK+Pjjj/n444+RSCT09/cTCAR44oknBD3u2yEYiC1evJj6+noOHTpEdXU1M2fOJD09PSyT9SIiN8P7779Pf38/NTU1ZGRkkJ2dTVxcHDExMahUqmsmqcJV0uCzCJ7DSUlJLF26FJ/Ph9vt5pNPPqGhoUE0mhxhgsHQ0qVLaWho4OLFi4LnoNVqDWkQaTQahU5cvV4/rJHBbDaTkJBwx6+hUqn45je/CVyWrXU6ndhsNsGoejwmMERERgK/38+WLVvo7u7G4XCg1+sxGo3Exsby3HPPoVAo+NnPfhay9fh8PpqbmxkcHGTSpElkZGSMW1mS2yUQCNDa2sof/vAH8vPziYqKQiKRMGXKFCZOnHi3lzciJCYmsmnTJjZt2kRTUxOHDh1i+fLld3tZd0xZWRnHjx9nwoQJWK1WLl68yKZNm4QpyHC9182dO5e3336bjIwMqqqq+Pu//3uh8HClOke4rj9ckEgkQsHo06ioqCAtLY0lS5bQ19fH66+/jlwu5+GHH75m6t7hcOByuVAqlWRmZvL000/T0tIi7Deu5vz586jVajQajVAslUgkaDQaKisr6e/vv2OP61vBZrOxa9cu3G630LA1NDSEWq3me9/73rhrXjIajVgsFrxeL0qlkpaWFkHmUSqVDisWBz+b4PGh1Wpxu924XC6sVisFBQVi8UpEJExpaWmhrKyMRx99lPb2dr761a9y/vx5JBIJW7duJS4uLiTXv3DxqA8nbtUW5Fbo7+8XJtmPHTvGnDlzyMjIwO12I5PJREnRu4BYvBqjFBQUkJOTg9Vqxel0olKpRjRJWlBQQEFBAZ2dnbzxxhuUlZWxdOlSFi5cSEpKyrgKTkXuDXbu3InNZmNgYIDe3l4MBgP9/f20tbWh1+vDdpLqdvD7/cTHxwvjzAALFizg7bffFmSMREaWRYsWkZ2dTWJiIpGRkTidTjZv3nxHzQS3ilwup62tjd27dwtTUYcPH0atVtPQ0DDMCPxWCU4SNDU1UVpaSkZGBvHx8YK2/0gUxkRExjNyufy6iUi/34/H48Hr9YZsLX6/n//93/9FJpOhUChob2/nxIkTrF69mtmzZ4dsHWOVYFNDXFwca9aswev1YjabGRgYwGg0MmHChHumeHUleXl55OXl3e1ljAjV1dXMmzePRYsWYTabefXVV2lpaWH27Nl4vd6wnWBas2YNCQkJdHZ28uSTTzJlyhTgsgdmenq6eK8eYRwOBytXriQ+Pp7k5GTi4+PZtm0b2dnZ1zz24MGDKBQKQYrs4MGD1NTU4HK5uP/++1m2bNmwx3+ax7XX6w3Z1F8wKdvd3c2FCxf45S9/ic/nw+fz4fF4hhXWxhMNDQ2Ul5ej0Wjo7+/n3XffZdKkSURGRhIIBJgzZw6ZmZnA3z6bgYEB/u3f/u0urlpERORWMZlMtLW1cfToUU6dOsWCBQsoLCwkMjISr9eL2+2+Z3JIY5WbtQW5FRwOx7BJq6Dsq/hd3z3CM/IWuSmCnTujgdls5vTp01itVoqKivD7/TQ2NnLq1Cm2bNnCfffdNyqvKyIyWiiVSpRKJTqdjvz8/Lu9nFEjWGQ4duwYAwMD6HQ6YmNjiY+Pp6WlJSwNxu8F7HY7bW1tdHd3ExkZiU6no6ioKKQJrtWrV3Pp0iXsdjvLli3DYrHQ1dWFx+MhPj7+jkbdg0kSuVyOz+ejsbGRgYEBDAYDZrOZdevW8eUvfzns/D9ERMYKfr+f06dPU1ZWhlarJSIigpiYGKZMmUJeXl5Iu7KtVivNzc38+te/Fn5XX1/PSy+9JPrl3CR+v5/c3Fyys7NxOBxCJ754fRwbOBwOioqKUCgUpKSkoFarBZm2cC1cweUk+bx585gzZ86wY02tVvPYY4+FVHp0PNDU1MRPf/pTsrKySEpK4pNPPqGurk4436/0IGlvbxf8rxobGzl27BgLFiwgPz+ft956C61Wy/Tp04XHj6bH9a0QvNZHRUWxYMECFApFSF433JkzZw65ubno9XrgsiesxWLB6XTS29srNJwE75cejweNRsPhw4eZPHkyKpWK6OhowZNYREQkPMnLyxPsGIaGhti1axcej0e4nxYWFl7jbSgSGm7VFuRWuHjxIj/60Y9IS0ujtbUVu91OVlYWcXFxqNXqa1SbREaf8I2+Re4aer2eV155hZycHHw+HxMnTuT73/8+MpmMixcv8sILL4jFKxGRMCW4AbLZbLS2ttLY2IjL5aK7u5vFixcP2xiLjAwOh4O3334bk8nEqVOn0Ol0GAwG4uLi+N///d+QrWPixImj2s0fCATIzs7mmWeeGfb7vXv3CkVRMaEtInJrBAu+VVVVnD17FrlcTm1tLTk5Oezfv59Vq1aRl5cX8sLwrFmz6O3tJTk5GbjcABLsOhTP808nEAgglUqpra2lsbGRxsZGlEolfr8fr9fL448/HtKpXJFbp6Ojg+9///skJycTGxvL+fPnAQT5x4ULF4Z10uLqa0Uo/TfHE//4j/9IV1cXJpNJ8KL++OOPOXTo0DUeJBaLRZAgOnnyJPn5+SxbtoyYmJjrFoRG0+P6Vgjee3p7ezl27BiXLl1i6tSpaDQaYmJiSEtLG7Vm2nAm2BRZVlbGypUrhxUTm5qahGt88H7p8/lITEyktLSU5uZm4PJnGxsbyxe+8IXQvwEREZGbIi4ujo0bNxIVFYXb7SYrK4v+/n4cDgdGoxGfzwcgNnDeBW7VFuRW2LlzJyaTCZPJxNDQEN3d3RiNRrq7u+np6bmnVJvGCmLxSuQadDodW7ZsYcqUKddcgOPj469rPisiIhJerF+/nvXr19/tZYwL+vr66Ozs5O///u9xuVz84Ac/4MSJEwwMDIR0HYFAQJBvCXZ6Bv8bCSQSCSaTCZfLRVRUFFKplLi4ONrb24XuM3EiQ0Tk9ujq6iIzM5P4+HjS09PZunWrIBkVKq5MUpaWlnL+/Hny8vLw+Xzo9XoKCgpob29Ho9GMy2TlrfLnP/+ZtWvXUlZWxo4dOzh79ixutxuVSnW3lybyGQSTFkGpx3nz5tHV1cXZs2fR6/XMnj1bTFqIkJOTIxT1P4v8/Hz27dtHYWEhFRUVPPHEE4JPqcViuUb+fzQ9rm+FK2VQlyxZIqix2O12Ll26xPr169mwYcO4S9wGE5nHjx9Hq9WSk5OD3+9Hp9Px4osv8swzzwwraDmdTmbMmMGGDRuwWCx4PB6GhoZErysRkTAneG2zWCzk5eVRVFR03ceNp+tfuDCatiBBP8qRmOISGRnE4pWIgNVq5ezZs+h0OgoLC+nu7qa8vJzIyEhyc3PJy8tDo9EwY8aMu71UERGRz8BisVBRUYFMJiMqKgqVSkV8fDyZmZlicWGECBZqzGYzGo0Gm83G0NAQcFmi58SJE2zcuDFk6xnJQtXVBD0+Kioq6OjoQKPRoFQqsdls9Pb2snLlSmENIiIiN0+w4Gw2m1Gr1QwODtLa2orBYKCuro709PSQrSW48Z40aRLf+ta3GBoawmw243Q6hYTlkSNHmDdvHl/96ldDtq6xRvA6aLPZKC4u5r333mPevHnMnz+fH//4x6LJ8xhATFqIjDQbNmzgyJEjtLW1sXbtWmbOnAlclgBUKpXDfGqDjLbH9c0QTNy2trZSXFwsTI9dzXhL3A4MDFBXV0dvby8XLlzg4sWLwOXrf0JCwjXFRavVil6vZ+HChcLUnMFgoL6+PuRrFxERuXmCMV1cXBwul+sur0bkSsaLLYjIZcTilYhARUUF3d3dghl3dXU1J06cICcnh8bGRrZu3UpOTo7YWS8iEub4/X7eeOMNvF4vx48fZ8qUKTQ3N5OUlMTzzz9/t5d3zxC8Dmq1WubNm0d0dDSTJ0/m1VdfxW63C/4Yd4Ouri6io6NJSEgYkWt20OMjOzubxMREBgcHsdlsaLVavve976HRaACxeCUicqsECxk7duwQugO9Xi/79+9Ho9EIMVkosFgsOBwOkpKSmDt3LnC5u9zhcDB58uSQreNewOVykZmZidPpJC0tjZMnT6LT6TCZTOLEjojIOESlUrFhwwY8Hs+wa4BMJuPxxx8X4qirGU2P65shGNe53W4uXbp0w+LVeKOwsJD8/Hzy8vJIT0/H6XRit9vx+Xzs2LFD8Cczm81cuHCBsrIy7HY7RUVFeL1eJk2axOnTp+nq6mLZsmV3982IiIjckOA+urKykqamJsrKysjIyECr1aLRaJg+fboY14mIhACxeCUiYDAYmDBhgiBh4Ha72bx5M8uWLeONN96gpaVFLF6JiIwBrFYr7e3t/OpXv6K3t5cf//jHtLe3c/jw4bu9tHsKn8+HVColLS1N6KLcsGEDx48fp7CwkDlz5oR8TU6nk6qqKqqqqpDL5Tz11FOCyeid+J39+c9/ZuPGjRQUFNDd3T3MW8tut4/E0kVExiW/+MUvaGxsZMKECURHR6PT6fB6vdjtdhYsWABcjsdCsTHeu3cvarWajRs34vf7efPNN2lvb0cul5Obm8uaNWuIjo4WY8CbICoqiscffxyFQsHmzZv5zW9+g9/vZ8eOHXd7aSIiIncJiURyzbX8Smm5cCS4729sbGT//v00NDSQkZFBQkICGo2GjIyMcTd15Xa7efHFF9FqtSgUCiwWCxqNBrVaTWxsLAMDA8Ma2Px+P319fQAcOXKEwcFBXC4XNpuNVatW3a23ISIichMEr29btmwRZOl6enpobm6mq6uLn/zkJ6KPqYhICBCLVyICer2e3Nxc4HKgOm/ePKEj+EqTWRERkfDGarWiUqmwWq34fD4GBwfxeDyCpIXIyLB3716SkpJYuHAhzc3NqNVqUlJSKCkpCflagsmFixcvcuLECaZPn86ZM2eAy8WlPXv23FHx6tSpU2zduhWAl19+mWeffRa5XI5UKuWXv/wl//Iv/yJ2nYmI3Abf/e53BW+d/9/evce2VZ9/HH/7kvgWX3JPGnJpSHojCU2atmnWUSgUKOo2rtUQIBgCNI0xjT9GJyEmTftvaydNTMBgiKkbAgTjIiilgDYovQZCS1rolbRNE5OktuM4iR07jv37o4vXMvYbbdq6Tj4vKYpqO9/znKjn5JzzfL/PEwgE8Pl8hEIhDAYDH3zwAe+99x5Llixh5cqVqZnc54vP50td6+3evZvOzk6WLVvGvHnzePLJJ6msrKSpqUmTmP6HickibrebefPmMXfuXNatW5fusEREztjEg9srrriCiooK+vv72b59e6oM3tq1ayksLExzlBdeXV0dY2NjjIyM0N3dTSQSIRqNEolEcDqdPPjggySTSdxuN0uWLCEvL4/s7GwKCgoYHh5OlRfUtbNIZqirqyMUChGLxZSsEkkDJa8kpbi4mJ6eHuDkzLBTk1V9fX20tram3hORi1deXh4rVqwgOzubpqYmnnnmGUwm0wXtnTIddHZ2plaqvvPOOzQ2NlJSUsLY2Bhms/mCnisnHib39fVRXl7O/PnzOXToEADhcBiHw3HWY4+OjmIymTCbzYyNjREKhVI32+Pj44yPj+vmW+Qs/a/eOolEgjVr1nDFFVec9xn6g4ODqdniO3fupKamhubmZmw2G1arNVU+VP67L7/8ktdeew2Px8OxY8fo6urCYrFQXV2d6h0jIpJpFi1alFoNPN1lZ2dz5ZVXkkgkMBgMqcm+iUSCSCRCPB4HTn9mUltby86dO9m6dSsrV66koKAAn89Hbm6u+iCKXOSSySQbN27k6NGj+Hw+HnvsMXp7e9m/fz9XXXVVusMTmRZ0Fyopt912G7///e/53e9+R2NjIzk5OcTjcTo6OqiqqqKqqgpQ8krkYpVMJgkEAmRlZdHS0gLAjTfeyI4dO1I1meXcGR8fTzUHTSQSqeTg+V4d8U0mzsv5+fl4vV42bNiAyWQikUjQ2dlJfn7+WY89PDxMMpkETpaXPTVRFQqFUjfdWo0hMjkTx9nEdzg56/2OO+74r/1QzqXm5mZefvllKisraW9v5+GHH8ZmswHg9/tTyTMd5//d0aNHcTgc3HfffQC8+uqrbNmyherqav3eRCQjJRIJHn/8cWw2GzabDYvFgtFopKSkhKVLl6Y7vLQwGo0YjUa8Xi+ffvpp6neTl5f3HyUDjUYjf/3rXzGbzfzjH/9gyZIlFBQU8OSTT3LHHXdQXV2dxj0Rkf8lFAqxc+dObrnlFtavX59KWr/11ltcddVVugcWuQCUvJIUq9XKT37yE3bu3InX6yUejzM6Oordbue2227DbrenO0QR+X+0t7dz/PjxVOPfRCKB2Wxm/vz5fPnll4RCoQvyAHS62L9/P2vXrmXOnDl88skn5OfnM3fu3FTN++Li4gsWy8QF82WXXcbg4CCbNm3CZrPx6KOPUlNTww9/+MOzHjscDhMMBnnqqacYGRkhHA7z9ttvp+r8T6zG0IW7yORMHD9fP47mz59/QbZ/3XXXkZ+fz/Hjx3nggQeYO3cucDJpXVFRMakk+HQxMDBAVlYW4XCYrKysVG9EgHg8npbJDSIik5FMJlm8eDGRSIShoSH8fj+7d++mtLR0WiavJhJSn332GZ999hk9PT34fD5cLhcHDhzghhtu4M4770ytzALYs2cP69atw+v1pqo2RKNRPV8RyQADAwPYbDYaGhpwOp2p1yeOX90Di5x/Sl7JaTweD9deey2xWIyxsTGys7NVDkokQ3zxxRe4XC5yc3OBf9ept9vtfPzxx/j9fpYvX57OEKeURx55hO7ubgKBANdffz1er5d9+/YxPDyMz+fjiSeewO12X5BYotEoyWQSs9lMa2srdXV1eL1eSkpKJl1qrLS0lDVr1hAMBgmHwzQ0NNDX15dKatXX15+jvRCRdDIYDCxcuJAFCxacVt7O6XRy99136yHbt5CVlUVPTw+vvPIKWVlZHD58mJycHDZv3kw4HGb+/PmUlJSkO0wRkW/NZDKlKjpMGBwc5Pnnnwem74Pbffv2UVRUREFBAYlEglWrVvHyyy+nJn4YDIbU76WkpISDBw9y4sQJ7HY7IyMjjI2NnfYgXEQuTna7nZKSEv74xz8Sj8dTPaYrKyvTHZrItKHklfwHg8GAxWLBYrGkOxQROQMnTpxgzpw5AIyNjZGVlZX6Ho/H1WvjHKupqaGmpibdYQDwxhtv0N3dTV5eHjabDbfbjcvlIhKJkJWVRU1NDVar9azGzsrK+lYlTfT/S2Rq+PqxPFE6UP63ZcuWMXv2bIaHhxkeHqaoqIhQKERXVxd+v5/a2tp0hygickb8fj/t7e3k5uZis9lSK4wGBweB6Zu8CgaDzJo1C6/XSzAYBE6u0Oju7qauro5kMkkymcRoNHL99dezY8cOYrEYW7ZsYffu3bS0tEyqJ62IXBhFRUV873vfY+PGjcRiMTZs2IDFYmH16tWA7oFFLgQlr0REpgiHw4HP5wP+3Xdp4vup/Upk6mlubqa8vJzh4WGCwSATNfzgAAASJklEQVRer5eDBw8SjUbx+/38/Oc/n9Rs/6/34jn1QYUu2EVETvJ4PPpbKyJTysjICEeOHMHr9ZJIJBgaGiIcDrNs2TJg+vVBnLjuXbhwIXl5eeTk5PDBBx/w/PPP4/P5TlulNvHZ+vp68vPzKS8vx+/3c/PNN6cmHIrIxeurr75i165duFwurrvuOqLRKGazWavoRS4wQ/LUrtAiIpKx+vv7+fOf/8wll1ySqslsMBjo6Ojg+PHj3H777RQUFKQ7TDkPAoFAqszr+Sz1Ol1n14qIfFsTs+0nbrEmSkfp3CkimWRsbAyTycTY2BiRSIREIkEwGCQrK4vS0tJUz9PpaqL3FUBHRwdffPEFra2tVFRUACfvy7Zu3crKlSt55ZVXqK6uJi8vD4/Hg9lsJicn56yrIojI+bdlyxY++ugjSktLCYVCFBUVcdNNN2GxWHRPLHKBTe8rDhGRKaSoqIibb76ZtrY22traMBgM+P1+kskk999/vxJXU9iLL76I0WjEbrfj8/mYMWMGdrsds9mM0+lk6dKl5+QC22AwMD4+zvj4OEajMfUlIiInaVWqiEwFb7zxBkVFRVxxxRUcOXIEj8fzrcpITxexWIxXX32VWCzGPffcQ0NDA4FAIJXUstvtNDU1EY/HCQQCDAwMEAqFiEajDA4OUltby09/+tN074aI/BeffvopCxcuZOnSpQSDQZ577jn27t3LggULGB8fn/YJfJELSUebiMgUMmfOHGpqagiFQoyOjuJwOHC73ekOS86jZDLJNddcQygUYuPGjal+hb29vbS3tzN79my++93vTno7nZ2dfPTRRxiNRpxOJ3a7HaPRSEtLCzk5OZMeX0RkqjAYDHR2dmI2m6moqCAej2MymTRLV0QyhtfrpbCwEIBNmzbR2NhISUmJzmf/8swzz1BZWcnf//53Vq9eTSQS4emnn+bhhx/GarXi8/no7u6msrKSn/3sZ6mfi8fjxONxVABJ5OIWiUSoq6vDarVSUlKC0+mkuLgYQIkrkQtMR5yIyBRjNpvJy8tLdxhygRgMBmbNmsXIyAibNm3ikUceSb0XCARYv379pMafmEH6wgsvUFpaitvtZnR0lEAgQCAQoLm5ebK7ICIyZcTjcTZv3szBgwcJBoP88pe/xOv14vV6T+uFIiJyMYvFYtTU1KT+femllwJ6aAsnz/NdXV089NBDbN++Hbvdjt1up7+/P1UKMBaLsX37dj755BPmzp1Lc3Mz+fn5mM1m/Q5FMkBXVxe/+MUvKC4uxu128/nnnwMwe/ZsLBYLLS0t57Vcv4j8m/5qioiIZLCJmtt+v59wOMzhw4cpLCzEarXS3d1NMBic1PgTpa8ikQj33nvvuQhZRGTKmuhzsmLFCjZs2JB6/c0336SlpUV9EkQkIxw6dIhf//rXVFdXs2vXLkwmE7NmzcLtduNyuZg1axYmkyndYaZFOBzG4/Hg8/lSD68PHz6M3W5Pfaaqqopbb72VvXv30tnZSU9PDzNnzmTu3LkUFRWptKzIRW7t2rWpkp8+n4+FCxfS3d3N7t276e3tpampSckrkQtEySsREZEMZjAYSCQSFBQUsGTJEl577TVmzZrFwMAAXV1dLFu2bNLbSCaT2Gw2nn/+eS677LJU2UCbzYbH4zkHeyEiktkmklI+n4+8vDwaGxv54IMPgJMPOh0Ox2mfExG5mP3mN7+hr68Pv99PQ0MDXq+X3bt3EwqF6OvrY926dbhcrnSHmRZ2u52rr76av/zlL3R1dfHqq6/S09NDa2srcPI8n52dzcyZM5k5cyaBQICPP/6YXbt20d7eTlNTE62tralVWiJy8bHZbJSVlVFWVpbuUESmPSWvREREMtxEY+hVq1Yxf/589u/fT35+PjfeeOM5SS6Nj49TW1vLoUOHiEQiJBIJxsfHsdls3HPPPZPfARGRDDeRkMrLy8PtdrN+/XrGx8cJBoN0dHRQUlKS5ghFRL69oqIiioqK0h3GRclsNtPS0oLD4aCuro7+/n6WLVtGQ0PDN05QyMvLY8GCBcyYMYN3332XP/3pTxQUFNDQ0JCmPRAREckchqQ6RYqIiGSsd999l3/+859UV1dTXFxMUVFR6uGpxWLB7XZPepa/z+dj8+bNLF++nEAgQDweJxKJYDKZqKurO0d7IiIyNezZs4f33nuPZDJJOBympKSEO++8E5vNlu7QRETkLH355Zd8+OGH5OXl4XK5KC4uxmq14nQ6icfjOBwO3G43cLLv7J49e9i3bx9Go5FYLEZfXx/l5eUsXLiQyy67TCXHREREvgWtvBIREclgs2bNAmDfvn1s3LgRu92O0WgkEAgwPDzMfffdx4oVK85q7FPLYPl8Pjwej8oEioj8FxPnzPr6eiorK+nq6qKkpISCgoJ0hyYiIpNkMplwuVxYrVY++eQTotEoFRUVRKNRRkZGWLx4Ma2trSQSCZ599llyc3PxeDy43W5qa2upqalJ9y6IiIhkHCWvREREMlhVVRVVVVWMj4+zePFiWlpaAPB6vWzfvv2crIwymUwEg0G2bt1KeXk5VquV7Oxs7Ha7Zo2KiPDvxNXRo0fZuXMn4+Pj5OTk0NXVRSKRYNGiRSrBJSKSwSorKykuLsZms3H8+HFcLhc33HADJ06cIBKJUFxcDJws5/3QQw9hNBpPu05OJpMkk0mMRmO6dkFERCTjKHklIiKSweLxOGazmW3btvGDH/wg9fqMGTM4cOAA9fX1lJaWTnob0WiUDz/8kEsuuQSj0Ug0GqWxsZGmpqZvrO8vIjKdTJwHX3/9dSwWy2mz8f1+P/Pnz093iCIiMgkGgyGVjIrH41RWVuJ0OnE6nf/xWavV+o0/r+tlERGRM6PklYiISAabmL159dVXs2PHDvx+P2VlZXz11VdEo1Hy8vLOeuyJG+yysjJ+/OMfAydXdIXDYYaGhlRCUETkayKRCPfcc4/OjyIiU5DJZAJgbGyMioqKNEcjIiIy9RmSyWQy3UGIiIjI5G3bto2dO3cSCAQoLi7m9ttvJz8//5yMvXXrVo4fP86qVavIyclhdHQUi8WiGaQiIqfYu3cvmzdvpra2lsLCQjweDzk5Oep7JSKS4dasWUN/fz9FRUUcPXqUhoYGZs6cicfjwel0snjxYpXTFhEROce08kpERCRDJRIJduzYQWtrK21tbZSXl1NfX4/NZku9P9nxjUYjL730EgaDgY0bNzJv3jwaGhp46qmnWLVqlZpPi4icoq2tjb6+PoaHh4nFYoyOjhIOh/ntb3+L2axbLxGRTPWrX/2KYDBIIBAgHA7j9Xrx+Xx4vV6++uorGhsblbwSERE5x3QHJSIikqFisRjhcJh4PE57eztGo5F4PA6c7L/idDq5++67J72djo4OHnvsMbq7u3E4HAAEAoHUg1j1vBIRgdHRUXbt2sXjjz+eei2RSBCLxZS4EhHJcA6HA4fDQVlZWbpDERERmTZ0FyUiIpKhrFYr11xzDQB33HEHY2NjRCIRIpEIIyMjkx5/op9WdnY24XCYwcFBZs6cSSKRYGxsLNXTRYkrEZGTPVBmz57NgQMHKC4uJjs7G7PZrJn4IiIiIiIiZ0HJKxERkQzV39/P5s2bcblc2Gw27HY7brcbl8tFSUkJdrv9nGzn1ltv5a233uLo0aO8/fbb9Pb2MnfuXFwu1zkZX0RkKohEIpw4cYIXX3yR2tpabDYbJpOJkpISFi1alO7wREREREREMoqSVyIiIhlq//79vPzyy8yZM4dLL70Uo9HIwMAAo6OjDA0N0djYyE033TSpbSQSCcrKyhgaGsJisbB//35qa2tZtWpVamWWiIiA3W7nlltuwWq14vV6CQQCDAwMYLVaAZVYFREREREROROGZDKZTHcQIiIicuaGhob4+OOPOX78OPF4nLKyMmbPno3L5WJ4eBiHw0FBQcGktjE8PMwLL7zA/ffff9rr27Zto7W1dVJji4hMNf39/ezdu5empqZUaVURERERERE5c1p5JSIikqGcTifLly+nq6uLw4cPEwqF2LNnD3V1dVRXV09q7FgsRldXF5999hkHDx6kq6uLSCRCbm4unZ2dvPXWW7S2tpJIJLQCS0SmtYnzYHt7OwcOHGD79u0EAgFuvfVWXnvtNcrKyli0aJFWXomIiIiIiJwBJa9EREQyXGlpKdFolAMHDrBp0yYOHjzIj370I/Lz8896zLGxMXp7e9m7dy+hUIht27YRDocxGo0MDQ1RX19/DvdARCTztbe3c/nll2OxWLDZbAD4/X4sFkuaIxMREREREck8Sl6JiIhkqLa2Ng4fPozH48FsNhOLxbjrrruor69PPTg9W3a7nYULF1JWVsbg4CAej4dIJEIymcTpdFJeXg6gVVciIv8SDocpLi5m3759zJkzB4BQKERDQ0OaIxMREREREck8Sl6JiIhkqOeee45AIEBOTg4LFiygoaEBq9VKT08PTqeT4uLiSY1vsVgYGRkhKyuLqqoq+vv7+fzzz7FYLCoXKCLyLxPnwmuuuYa2tja2bNmCw+HA6/WSTCYpKysDUMlAERERERGRM2BIJpPJdAchIiIiZ+7QoUMMDg7i8/no6emhv7+fUChEOBzG5/PxxBNP4Ha7z2rsieTUs88+S0VFBStWrOCpp57i8OHD5OXlsXr1ampqatTDRUTkFG1tbRw8eJDe3l5MJhN33nknhYWF6Q5LREREREQk42jllYiISIaqra0979vo7e3l2muvpaOjA6vVytq1a3n66afp7+9X8kpE5GsaGhqorq4mKysLh8NBNBpNd0giIiIiIiIZSckrERER+Q8TCanLL7+cl156if7+flavXg1AT08PV1555WmfExGZzpLJJG+88Qbd3d3Y7fZUYj8rK4u77ror3eGJiIiIiIhkHCWvRERE5D9MJKWuvPJKPB4PAM3NzQDU1NSkymApeSUiAgMDA7z33nvcd999mEwmYrEYo6OjqEK7iIiIiIjI2VHPKxEREfl/xWIxQqEQoVAIl8uFw+HAZrOlOywRkYvG6Ogo69ev54EHHkh3KCIiIiIiIlOCklciIiLyjZLJJO+88w5Hjhyhv7+fGTNm4Pf7KS4u5t577013eCIiaXfkyBH+9re/YbFY6Ovro7Kyknnz5uHxeHA6nRQVFZGbm5vuMEVERERERDKOMd0BiIiIyMVpcHCQbdu2sWTJEvx+P62trdjtdhKJRLpDExG5KBw6dIhAIMDy5ctZsmQJBoOBzz//nPfff5+nn36aDRs2AOi8KSIiIiIicobU80pERES+0eDgIA6Hg/r6elwuF3V1dVRXV7Nu3Trg5Mos9bwSkeksEonQ2tpKc3Nzqi/gqcbHxwEwGjVnUERERERE5EwoeSUiIiLfKJlMUlVVxdDQEIWFhbz++uuEw+FUvyslr0RkuhscHCQYDLJ//37Gxsaw2WxYrVasVitZWVnk5OSkO0QREREREZGMpJ5XIiIi8o2i0Sijo6O43W46Ojp48803KSws5Prrr6eiokLJKxGZ9v7whz8QDAapra1ldHQUg8GAwWAgKyuLSCTCtddeS0VFRbrDFBERERERyThaeSUiIiKn+eKLLwCYN28e0WiUYDBIQ0MDDQ0NJBIJ4vE4gBJXIjLtRaNRVq5cSW1tLYFAgGg0SiQSSZ077XZ7ukMUERERERHJSEpeiYiIyGna29spKipi3rx5vP/++xQXF/Od73wHgLfffhuPx8PSpUu18kpEpj2/309lZSW5ubnk5uamOxwREREREZEpQ52DRURE5DSDg4M4HA4Ajh07xvj4eOq9Y8eOMVFxWJWHRWS6e/DBB8nPzwdOnhO//iUiIiIiIiJnRyuvRERE5DThcDjVo8VkMlFbW5t6L5lMplYXaNWViEx3p/az0jlRRERERETk3FHySkRERE5z7NgxHn30US655BI6OzsZGhqiqqqKGTNm0NHRwfe//31AD2pFREREREREROT8MCRVz0JEREROEYlECAQCBAIBwuEwXq8Xn89HMBgkFAqxZs0acnJy0h2miIiIiIiIiIhMUUpeiYiIiIiIiIiIiIiIyEXDmO4ARERERERERERERERERCYoeSUiIiIiIiIiIiIiIiIXDSWvRERERERERERERERE5KKh5JWIiIiIiIiIiIiIiIhcNJS8EhERERERERERERERkYuGklciIiIiIiIiIiIiIiJy0fg/0QvfTTpIF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0" name="AutoShape 8" descr="data:image/png;base64,iVBORw0KGgoAAAANSUhEUgAABq8AAAcLCAYAAAAkDSlAAAAABHNCSVQICAgIfAhkiAAAAAlwSFlzAAALEgAACxIB0t1+/AAAADl0RVh0U29mdHdhcmUAbWF0cGxvdGxpYiB2ZXJzaW9uIDMuMC4yLCBodHRwOi8vbWF0cGxvdGxpYi5vcmcvOIA7rQAAIABJREFUeJzs3X+s1gXd//HXgctfA6Qt7EzmVivIXx0XWmSQh87gEGFoLBTLZbk6w2kZSTVMilFtt26ZZkZtsunW7iyMDdNSQSx1OR2WuptcW19mix2Cwl8BEzyHc33/uHez+wy8IbvOxVt8PP6S63x4v9/473PX53Q0m81mAAAAAAAAoIBRR/oAAAAAAAAA+B/iFQAAAAAAAGWIVwAAAAAAAJQhXgEAAAAAAFCGeAUAAAAAAEAZ4hUAAAAAAABliFcAAAAAAACUIV4BAAAAAABQhngFAAAAAABAGeIVAAAAAAAAZYhXAAAAAAAAlNFo98KtW7e2e+VRY8KECdmxY8eIPG/2m3N2lTvMPnpmV7nD7KNndpU7zG7v7Cp3mH30zK5yh9lHz+wqd5jd3tlV7jD76Jld5Q6zj57ZVe4wu72zq9xhNodr4sSJh/Wcb14BAAAAAABQhngFAAAAAABAGeIVAAAAAAAAZbT9d14BAAAAAADw2prNZvbs2ZOhoaF0dHQc6XP+Jc1mM6NGjcrxxx//um8XrwAAAAAAAArZs2dPjjnmmDQab8yMMzg4mD179uSEE054XX/fawMBAAAAAAAKGRoaesOGqyRpNBoZGhp63X9fvAIAAAAAACjkjfaqwIP5d/4N4hUAAAAAAAAH+M1vfpPzzjsv06dPz6233tq2vW/c75wBAAAAAAC8Cezru6Cl80bf9stD79y3L9ddd13uvPPOnHzyyZk7d25mz56dd7/73S295WB88woAAAAAAIBhnnrqqbzjHe/I29/+9hx77LG58MIL88ADD7Rlt3gFAAAAAADAMNu2bcvEiRP3//nkk0/Otm3b2rJbvAIAAAAAAGCYZrN5wGcdHR1t2S1eAQAAAAAAMMzJJ5+crVu37v/z3/72t3R2drZlt3gFAAAAAADAMO9973vz3HPP5a9//WteffXV3H333Zk9e3ZbdjfasgUAAAAAAIA3jEajke985zv51Kc+laGhoSxcuDCnnnpqe3a3ZQsAAAAAAACvy+jbfnlE9s6cOTMzZ85s+16vDQQAAAAAAKAM8QoAAAAAAIAyxCsAAAAAAADKEK8AAAAAAAAoQ7wCAAAAAACgDPEKAAAAAACAMsQrAAAAAAAADmrfvn2ZPXt2LrvssrbtbLRtEwAAAAAAAP+yC//zTy2dd/elpx32s6tWrcrkyZOzc+fOlt7wf/HNKwAAAAAAAA6wdevWbNiwIZ/85Cfbule8AgAAAAAA4ADLly/PsmXLMmpUe3OSeAUAAAAAAMAw69evz4QJE3LWWWe1fbffeQUAAAAAAMAwTz75ZNatW5eHHnooe/fuzc6dO/PFL34xP/jBD0Z8t29eAQAAAAAAMMy1116b3//+93niiSeycuXKTJ8+vS3hKhGvAAAAAAAAKMRrAwEAAAAAAAq7+9LTjuj+adOmZdq0aW3b55tXAAAAAAAAlCFeAQAAAAAAUIZ4BQAAAAAAQBniFQAAAAAAAGWIVwAAAAAAAJQhXgEAAAAAAFBG40gfAAAAAAAAQC3XXHNNHnzwwUyYMCEPPfRQkuSKK67I5s2bkyT//Oc/c+KJJ2b9+vUt3y1eAQAAAAAAFHbPz19q6bx5C99yyGcuvvjiXH755fnSl760/7Mf//jH+/97xYoVOfHEE1t61//w2kAAAAAAAACGOffcc/OWtxw8cjWbzdxzzz258MILR2S3eAUAAAAAAMBhe+KJJ3LSSSflne9854jMF68AAAAAAAA4bGvXrh2xb10lfucVAAAAAAAAh2lwcDD33Xdf7rvvvhHb4ZtXAAAAAAAAHJZHH300kyZNysSJE0dsh3gFAAAAAADAMFdeeWUuuOCCbN68Oeecc07uvPPOJMndd989oq8MTLw2EAAAAAAAoLR5C9/S9p0rV6486Oc333zziO/2zSsAAAAAAADKEK8AAAAAAAAoQ7wCAAAAAACgDPEKAAAAAACAMsQrAAAAAAAAyhCvAAAAAAAAKEO8AgAAAAAAYJj+/v4sWLAgM2bMSE9PT1atWpUk+eMf/5h58+Zl5syZ+cxnPpOdO3e2fHej5RMBAAAAAABomVtuuaWl866++upDPtNoNLJ8+fJ0dXVl165dmTNnTrq7u/PVr3413/jGN/LBD34wP/vZz/KjH/0oX/va11p6n29eAQAAAAAAMExnZ2e6urqSJGPHjs3kyZOzbdu2bN68Oeeee26S5Lzzzsuvf/3rlu8WrwAAAAAAAHhNW7ZsyaZNmzJlypSceuqpWbduXZLk3nvvzdatW1u+T7wCAAAAAADgoHbv3p2+vr6sWLEi48aNy/e+973ccccdmTNnTnbv3p1jjjmm5Tv9zisAAAAAAAAOMDAwkL6+vsyfPz9z585NkkyaNCl33nlnkmTz5s3ZsGFDy/f65hUAAAAAAADDNJvNLFmyJJMmTcqiRYv2f75jx44kydDQUL7//e/n05/+dMt3++YVAAAAAAAAw2zcuDFr1qzJ6aefnt7e3iTJ0qVL89xzz+WOO+5IksydOzcLFy5s+W7xCgAAAAAAoLCrr7667TunTp2a/v7+g/7s85///Iju9tpAAAAAAAAAyhCvAAAAAAAAKEO8AgAAAAAAoAzxCgAAAAAAgDLEKwAAAAAAAMoQrwAAAAAAAChDvAIAAAAAAGCY/v7+LFiwIDNmzEhPT09WrVqVJLnnnnvS09OTU045Jc8888yI7G6MyFQAAAAAAABa4m3/79qWzvv7pP845DONRiPLly9PV1dXdu3alTlz5qS7uzunnXZabrvttixdurSlNw3bPWKTAQAAAAAAeEPq7OxMZ2dnkmTs2LGZPHlytm3blu7u7hHf7bWBAAAAAAAAvKYtW7Zk06ZNmTJlSlv2iVcAAAAAAAAc1O7du9PX15cVK1Zk3LhxbdkpXgEAAAAAAHCAgYGB9PX1Zf78+Zk7d27b9opXAAAAAAAADNNsNrNkyZJMmjQpixYtauvuRlu3AQAAAAAAUN7GjRuzZs2anH766ent7U2SLF26NK+++mqWLVuWF154IZdddlnOPPPM/PSnP23pbvEKAAAo7ed//PRhPbfwzJ+M8CUAAABHxt8n/Ufbd06dOjX9/f0H/dlHP/rREd3ttYEAAAAAAACUIV4BAAAAAABQhngFAAAAAABAGeIVAAAAAAAAZYhXAAAAAAAAlCFeAQAAAAAAUIZ4BQAAAAAAwDD9/f1ZsGBBZsyYkZ6enqxatSpJcuONN+acc85Jb29vent7s2HDhpbvbrR8IgAAAAAAAC3z8z9+uqXzFp75k0M+02g0snz58nR1dWXXrl2ZM2dOuru7kyR9fX254oorWnrTsN0jNhkAAAAAAIA3pM7OznR2diZJxo4dm8mTJ2fbtm1t2e21gQAAAAAAALymLVu2ZNOmTZkyZUqS5Pbbb8+sWbNyzTXX5KWXXmr5PvEKAAAAAACAg9q9e3f6+vqyYsWKjBs3Lpdddlkee+yxrFu3Lm9729vyrW99q+U7xSsAAAAAAAAOMDAwkL6+vsyfPz9z585Nkpx00kkZPXp0Ro0alUsvvTRPP/10y/eKVwAAAAAAAAzTbDazZMmSTJo0KYsWLdr/+fbt2/f/93333ZdTTz215bsbLZ8IAAAAAADAG9rGjRuzZs2anH766ent7U2SLF26NGvXrs2zzz6bjo6OnHLKKbnhhhtavlu8AgAAAAAAKGzhmT9p+86pU6emv7//gM9nzpw54ru9NhAAAAAAAIAyxCsAAAAAAADKEK8AAAAAAAAoQ7wCAAAAAACgDPEKAAAAAACAMsQrAAAAAAAAyhCvAAAAAAAAGKa/vz8LFizIjBkz0tPTk1WrViVJXnzxxVxyySWZPn16Lrnkkrz00kst391o+UQAAAAAAABaZuLT/9XSeVvf23XIZxqNRpYvX56urq7s2rUrc+bMSXd3d1avXp0PfehD+cIXvpBbb701P/zhD3Pddde19D7fvAIAAAAAAGCYzs7OdHX9d+QaO3ZsJk+enG3btuWBBx7IRRddlCS56KKLcv/997d8t3gFAAAAAADAa9qyZUs2bdqUKVOmZMeOHens7Ezy34Hr+eefb/k+8QoAAAAAAICD2r17d/r6+rJixYqMGzeuLTvFKwAAAAAAAA4wMDCQvr6+zJ8/P3Pnzk2STJgwIdu3b0+SbN++PW9961tbvle8AgAAAAAAYJhms5klS5Zk0qRJWbRo0f7PZ8+enbvuuitJctddd+UjH/lIy3eLVwAAAAAAAAyzcePGrFmzJo899lh6e3vT29ubDRs25KqrrsojjzyS6dOn55FHHslVV13V8t2Nlk8EAAAAAACgZba+t6vtO6dOnZr+/v6D/mz16tUjuts3rwAAAAAAAChDvAIAAAAAAKAM8QoAAAAAAIAyxCsAAAAAAADKEK8AAAAAAAAoQ7wCAAAAAACgjMaRPgAAAAAAAIBa9uzZk0984hPZu3dv9u3bl/PPPz9f+cpXsnjx4jz++OMZN25ckuSmm27Ke97znpbuFq8AAAAAAAAK29d3QUvnjb7tl4d85rjjjsvq1aszZsyYDAwMZP78+enp6UmSLFu2LB/72MdaetP/5rWBAAAAAAAADNPR0ZExY8YkSQYHBzMwMJCOjo627BavAAAAAAAAOMC+ffvS29ubs846K93d3Tn77LOTJDfccENmzZqV5cuXZ+/evS3fK14BAAAAAABwgNGjR2f9+vV58skn89RTT+VPf/pTrr322jzyyCP51a9+lZdeeikrV65s+V7xCgAAAAAAgNc0fvz4TJs2Lb/97W/T2dmZjo6OHHfccVm4cGGeeuqplu8TrwAAAAAAABjm+eefz8svv5wkeeWVV/Loo4/mXe96V7Zv354kaTabuf/++3Paaae1fHej5RMBAAAAAAB4Q9u+fXsWL16coaGhDA0NZd68eent7c1FF12UF154Ic1mM2eeeWauv/76lu8WrwAAAAAAAAobfdsv277zjDPOyLp16w74/K677hrx3V4bCAAAAAAAQBniFQAAAAAAAGWIVwAAAAAAAJQhXgEAAAAAAFCGeAUAAAAAAEAZ4hUAAAAAAABliFcAAAAAAAAMs2fPnpx//vmZNWtWenp68t3vfnfYz5ctW5bJkyePyO7GiEwFAAAAAACgJS78zz+1dN7dl552yGeOO+64rF69OmPGjMnAwEDmz5+fnp6enHPOOXnmmWfy8ssvt/Sm/803rwAAAAAAABimo6MjY8aMSZIMDg5mYGAgHR0d2bdvX7797W9n2bJlI7ZbvAIAAAAAAOAA+/btS29vb84666x0d3fn7LPPzu23357Zs2ens7NzxPZ6bSAAAAAAAAAHGD16dNavX5+XX345n/vc5/L444/n3nvvzS9+8YsR3eubVwAAAAAAALym8ePHZ9q0aXnsscfyl7/8JdOnT88HPvCBvPLKK5k+fXrL9/nmFQAAAAAAAMM8//zzaTQaGT9+fF555ZU8+uijufLKK/P000/vf2by5Mn53e9+1/Ld4hUAAAAAAADDbN++PYsXL87Q0FCGhoYyb9689Pb2tmW3eAUAAAAAAFDY3Zee1vadZ5xxRtatW/d/PvPnP/95RHb7nVcAAAAAAACUIV4BAAAAAABQhngFAAAAAABAGeIVAAAAAABAIc1m80if8G/7d/4N4hUAAAAAAEAho0aNyuDg4JE+43UbHBzMqFGvP0E1WngLAAAAAAAA/6bjjz8+e/bsyd69e9PR0XGkz/mXNJvNjBo1Kscff/zrniFeAQAAAAAAFNLR0ZETTjjhSJ9xxHhtIA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CFeAQAAAAAAUIZ4BQAAAAAAQBniFQAAAAAAAGWIVwAAAAAAAJQhXgEAAAAAAFCGeAUAAAAAAEAZ4hUAAAAAAABliFcAAAAAAACUIV4BAAAAAABQhngFAAAAAABAGeIVAAAAAAAAZYhXAAAAAAAAlNE41AMrV67MH/7wh4wfPz433nhjkmTXrl256aab8o9//CMnnXRSvvzlL2fs2LEjfiwAAAAAAABHt0N+8+rDH/5wvv71rw/7bO3atenq6sott9ySrq6urF27dsQOBAAAAAAA4M3jkPHqjDPOOOBbVRs3bsyMGTOSJDNmzMjGjRtH5joAAAAAAADeVDqazWbzUA/9/e9/zw033LD/tYGf/exnc8cdd+z/+eWXX57bb7/9oH/3wQcfzIMPPpgkuf766/Pqq6+24Ow3p0ajkcHBwRF53uw35+wqd5h99MyucofZR8/sKneY3d7ZVe4wu87sHz780cP6+1fNuG9E7zDb7Gp3mN3e2VXuMPvomV3lDrOPntlV7jC7vbOr3GE2h+vYY489rOcO+Tuv/l2zZs3KrFmz9v95x44dI73yqDVhwoR/6f/fv/K82W/O2VXuMPvomV3lDrOPntlV7jC7vbOr3GF27dkH81p/9436bzS77uwqd5jd3tlV7jD76Jld5Q6zj57ZVe4wu72zq9xhNodr4sSJh/XcIV8beDDjx4/Piy++mCR58cUXc+KJJ76eMQAAAAAAADDM64pX73vf+/Lwww8nSR5++OG8//3vb+lRAAAAAAAAvDkd8rWBN998c5599tns3LkzV1xxRS6++OJ8/OMfz0033ZSHHnooEyZMyDXXXNOOWwEAAAAAADjKHTJeLV68+KCff/Ob32z5MQAAAAAAALy5va7XBgIAAAAAAMBI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AAAAAAAAKEO8AgAAAAAAoAzxCgAAAAAAgDLEKwAAAAAAAMoQrwAAAAAAAChDvAIAAAAAAKAM8QoAAAAAAIAyxCsAAAAAAADKEK8AAAAAAAAoQ7wCAAAAAACgDPEKAAAAAACAMsQrAAAAAAAAyhCv/j979w9id5kucPyddRj8A0HNECFRCHJjs1xiZ3AXRZ3GwsIma+GCV9wiEVxEUMHSZpoIG1CELSJstZWCYppBEXZlCzUXgoh6LUQQlGjlHzKMmdvJ9ao7M2dOJt/M+Xy6kfd9zpNfzDDkyzkBAAAAAAAgQ7wCAAAAAAAgQ7wCAAAAAAAgQ7wCAAAAAAAgY347l1977bXxxhtvjLm5uXHTTTeN48ePj4WFhWntBgA3tx3kAAAgAElEQVQAAAAAwIyZ+J1XX3/99Th9+vRYXl4eJ06cGBcuXBhvv/32NHcDAAAAAABgxmzrYwMvXLgwVldXxw8//DBWV1fHddddN629AAAAAAAAmEETf2zg9ddfP+67775x7NixsbCwMA4fPjwOHz48zd0AAAAAAACYMXPr6+vrk1z85ptvxokTJ8bjjz8+rr766vHcc8+NI0eOjDvuuOMn51ZWVsbKysoYY4zl5eWxurq6/a1n1Pz8/FhbW7so582ejdkLK29ueH916a6LvofZu3d2ZY/dOvuL+2/f8P4NL//6R/hejs+ksofZOzu7sofZndnPv3Xvpu4/eufpi7qH2WbX9jB7Z2dX9jB798yu7GH27pld2cPsnZ1d2cNsNmthYWFT5yZ+59XZs2fHvn37xp49e8YYY9x2223jo48++lm8WlpaGktLSz9+fe7cuUlfcuYtLi5u6flt5bzZszF7/ybu/7vXuRx+jWZf2tmVPWZl9i/ZbX+GK3uYvbOzK3uY3Z79S37t7uX6azS7O7uyh9k7O7uyh9m7Z3ZlD7N3z+zKHmbv7OzKHmazWfv3b+Zvqbfxb14tLi6Ojz/+eJw/f36sr6+Ps2fPjgMHDkw6DgAAAAAAACZ/59WhQ4fGkSNHxlNPPTWuuOKKcfDgwZ+8wwoAAAAAAAC2auJ4NcYYR48eHUePHp3WLgAAAAAAAMy4iT82EAAAAAAAAKZN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DvAIAAAAAACBj/lIvADT9/f0/burcH377t4u8CQAAAAAAs8Q7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gQrwAAAAAAAMiY387lb7/9drz44ovjs88+G3Nzc+PYsWPjlltumdZuAAAAAAAAzJhtxatTp06NW2+9dTzxxBNjbW1tnD9/flp7AQAAAAAAMIMm/tjA7777bnzwwQfj7rvvHmOMMT8/P6655pqpLQYAAAAAAMDsmfidV19++eXYs2fPeOGFF8ann346br755vHQQw+NK6+8cpr7AQAAAAAAMEPm1tfX1ye5+Mknn4xnnnlmPPvss+PQoUPj1KlT46qrrhoPPPDAT86trKyMlZWVMcYYy8vLY3V1dftbz6j5+fmxtrZ2Uc5fLrN/868/bXj/wpG/TmWXy+WZbOXswsqbG95fXbprjDHG82/du6nXe/TO01veY7vnze7OruyxW2d/cf/tG96/4eW3p7JL5ZlU9jB7Z2dX9jC7M9vPJWbXZlf2MHtnZ1f2uJSzf/eXf2x4/59//v1Udrlcnslu2MPs3TO7sofZOzu7sofZbNbCwsKmzk38zqu9e/eOvXv3jkOHDo0xxjhy5Mh45ZVXfnZuaWlpLC0t/fj1uXPnJn3Jmbe4uLil57eV85fL7H2buP/vXms3PpOtnN2/iftb/TP6a+d34/Mz+/LZY1Zm/5Ld9j2wsofZOzu7sofZ7dm/xM8lZu/U7MoeZu/s7Moepdm/ZLf9PHoxZ1f2MHv3zK7sYfbOzq7sYTabtX//Zv6Wehv/5tW111479u7dOz7//PMxxhhnz54dN95446TjAAAAAAAAYPJ3Xo0xxsMPPzxOnjw51tbWxr59+8bx48entRcAAAAAAAAzaFvx6uDBg2N5eXlauwAAAAAAADDjJv7YQAAAAAAAAJg2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AM8QoAAAAAAICM+Uu9AJfG/v8++/P/9v++/vzW/9yZZeAy8ff3/7jhmT/89m87sAkAAAAAwO7lnV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iFcAAAAAAABkbDteXbhwYTz55JNjeXl5GvsAAAAAAAAww7Ydr15//fVx4MCBaewCAAAAAADAjNtWvPrqq6/Ge++9N+65555p7QMAAAAAAMAM21a8eumll8aDDz445ubmprUPAAAAAAAAM2xufX19fZKL77777jhz5sx45JFHxvvvvz9effXV8fTTT//s3MrKylhZWRljjLG8vDxWV1e3t/EMm5+fH2tra1M5v7Dy5ob3V5fumsou09z7N//604b3Lxz561R2mebeWzl76vn/2fD+fz36HxPN3srv+/Nv3bvh2THGePTO01veY7vnL9XszTyT//s8vrj/9g3P3/Dy2xPtsp2zF3N2ZY/dOvti/T+1me87Y0z+vWenzpq9e2ZX9jC7M9vPJWbXZlf2MHtnZ1f2uJSzf/eXf2x4/59//v1Udrlcnslu2MPs3TO7sofZOzu7sofZbNbCwsKmzs1P+gIffvjheOedd8aZM2fG6urq+P7778fJkyfHY4899pNzS0tLY2lp6cevz507N+lLzrzFxcUtPb//Ze+OQuws8zuO/2OmBb3aYIjZiXgxBhrIriziorUN2+JQqOiuLYVglrQWkQpSy164zbog4s0OhWCrBAQrUpZd0JtF92K9mFIaqrV4M7AIKwa8WFnrkEh6s8puNumFTjI5c2bO+5x5z+Q3cz6fGzOTZ/7zzPue85535svEjdbPdvj4jT5Xy1763Pe+Dh+fuO/Nzh407te42fPesj7p+KWcm9b12/GYpOxjWmYP09djapKzU46f2bmzU/ZhdvbsYab9vsTsrZudsg+zt3Z2yj6SZg+z077HmeTslH2YvXNmp+zD7K2dnbIPs+lqdrbLT6k3Ea+OHTtWx44dq6q6/JtXg+EKAAAAAAAAWmzq/3kFAAAAAAAAfRr7N69WO3z4cB0+fLiPUQAAAAAAAEwxv3k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DGzLXeADB9fvrK+SHvvfp99x/90jXay9q9bdVeuupy/Kry9p3klXePj1xz9PAPJ76PpOdCi9898s017/t44O3dL74+1uxv/egXI9e89u1DY83ergaP9+Cxrhr/eMMoKdfLaTHJ+5J9Z7539TvOVO0bWLN88AdjzSaX5zAAANuV37wCAAAAAAAghvVAFTEAACAASURBVH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jZtwPPHv2bJ06darOnz9fu3btqvn5+br33nv73BsAAAAAAABTZux4tXv37jp+/HjNzc3Vp59+WidOnKjbbrutbr755j73BwAAAAAAwBQZ+58N3LNnT83NzVVV1fXXX18HDhyoTz75pLeNAQAAAAAAMH16+X9eLS8v1wcffFAHDx7sYxwAAAAAAABTaux/NnDFZ599VidPnqyHHnqobrjhhjV/v7i4WIuLi1VVtbCwUHv37t3sp5waL586M/Ce82vW/O1jnwfDP/qX/+o0881/+OPOn3/lXF339iNr//JM1b5Vb16868XLf/74L+6+aunHQ2bf9JO3xpo9s3Rs1LYv77vLMVl9PFrXD5qZmVn38f37i/+x5n2zA2//Zv5Pv/jT2vM8aOXzDB7rqo2Pdxcrs//qn/+v2/qfDP+aNzoeLV9j++y29b/+yvEOe/lZVVV957ffHbn2N6s+z7BzsXb25+tP/eefj1z72Dd+9sWfRh+/1bNbHttrrzvDP9/KtWdQn+emZW2X50LL86Cq7Xm2enbLtbv1ufDUV+dHrn9mrGtg22Oq5bE9TOvjpK/Zbdfittmb3cfgXlbvY5LHu+U1+6mnnhq5j2eeeaaqur2+V115jV+zfoO1w/R1bpJmtzyHt/qeZ1DL682o2esdk0nel7Q+J1tmt6+f4D3SsJf4dWZ3uR9YfS/Qci1pnT2or+Pd5bxXrX/ur9XzvXX2j5e+P3L2Y9/o5zW7z2PS8pqz2fvAnfga0rK25Vh3Ne7PEgb1dUz6+L55vdmt9zxd57buo3Vt67lpuVdLOe+TnN3l+/eqK9/Dt1ynWu+n2n6WsNZ2uE613qu1fN83ydlen3bO7L6/f6K7TcWrCxcu1MmTJ+vIkSN15513Dl0zPz9f8/NXfth29uzZzXxKBrQez5X1gxfWjdYO3pD0uY/W2S37btlHH+v37t277t+n7LvvfWy0fqPjsZm548zuay9befy26+xJnptJPqY2u97strXX6vqw2edwX4/Xrb6WbOVzp+X1vXX9Vpyb5NnDbIfne+v6SR2TlGvDOOv72kvf9/Tb5TVkvfVdzvtGe9ku530rZycdk5a1KV9j0uxBW/X9/qCkx9R6s1vvebrObd1H69rWc9OyPvm8Jz2mNrO2z9kpx6/Pe7WW9ZOc3cV2PzfTOnuYzXzsNJqd7XY3PvY/G3jp0qV64YUX6sCBA3XfffeNOwYAAAAAAAAuG/s3r9577706ffp03XLLLfXEE09UVdWDDz5Yt99+e2+bAwAAAAAAYLqMHa8OHTpUr776ap97AQAAAAAAYMqN/c8GAgAAAAAAQN/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DPXegOs718v/O/INffXl8aa/fV3f2/kmte+9vl///B//mb02oNjbaN5dsu+J+mnr5wf8t6r33f/0SvnpmXfLef9L//kn0aurap6bYx9tM7+3SPfvOr9Hw9Zu/vF16uq/bH9rR/9YvQ+vn1o6D6G7WVlH1VV3/ntd0fO/tUX//3lqe+PXLt6dpdj+NrIFWvdu/jX3RYefX30mgF/9we/7LTuV1+cn5ZzM7v086F/P7t67te+evnPLbMndayrqr78j4dHrlle9eeWx3frc+Gxny+OXF/1eIc1V5vkY+qVd493G334hxOZvXpuyzWw9VrSspdJvpa17rvFv9/4ZyPXrDz6ury+V115jW+5H+hybai6cn1ouZa0rJ307Bb/fee/jVyzXD8Ya/aPl0a/9h0dfZkcqvV+qsWw15zZgbdXXnNan5Mt9zytX2OX1+GV1+BJHr9ff+XvO6xqv263an0N2Xfme2v/8kzVvlVvLh8c77mwZvbA3NWzJ/l8f+6550auefzx9nuBqvbX1Za9THLfLbrso2q8fXd5/FVdeZy0PKZaj1/L7CQt+97S5/sGs1vveSb5NW7X895y7Wm9TrWsn+R9dIrW78lb7qdaZ7fcT02DLo+/qivHpO+fk62e3XJuWp83LbO36/dm9Mtv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EO8AgAAAAAAIIZ4BQAAAAAAQAzxCgAAAAAAgBjiFQAAAAAAADHEKwAAAAAAAGKIVwAAAAAAAMQQrwAAAAAAAIghXgEAAAAAABBDvAIAAAAAACCGeAUAAAAAAEAM8QoAAAAAAIAY4hUAAAAAAAAxxCsAAAAAAABiiFcAAAAAAADEEK8AAAAAAACIIV4BAAAAAAAQQ7wCAAAAAAAghngFAAAAAABADPEKAAAAAACAGOIVAAAAAAAAMcQrAAAAAAAAYohXAAAAAAAAxBCvAAAAAAAAiCFeAQAAAAAAEGNmMx+8tLRUL7/8cl28eLHuueeeeuCBB/raFwAAAAAAAFNo7N+8unjxYr300kv15JNP1rPPPltvvvlmffjhh33uDQAAAAAAgCkzdrw6c+ZM7d+/v2666aaamZmpu+++u955550+9wYAAAAAAMCU2XXp0qVL43zg22+/XUtLS/Xoo49WVdXp06fr/fffr4cffviqdYuLi7W4uFhVVQsLC5vcLgAAAAAAADvZ2L95Nax57dq1a8375ufna2FhQbjqwYkTJya23uzpnJ2yD7N3zuyUfZi9c2an7MPsrZ2dsg+zd87slH2YvXNmp+zD7K2dnbIPs3fO7JR9mL1zZqfsw+ytnZ2yD7Pp29jx6sYbb6xz585dfvvcuXO1Z8+eXjYFAAAAAADAdBo7Xt1666310Ucf1fLycl24cKHeeuutuuOOO/rcGwAAAAAAAFNm99NPP/30OB943XXX1f79++v555+vN954o44cOVJ33XVXz9tj0Nzc3MTWmz2ds1P2YfbOmZ2yD7N3zuyUfZi9tbNT9mH2zpmdsg+zd87slH2YvbWzU/Zh9s6Z/f/svXl81NXZ9/+emez7vq8sIWwBZFc2kbqAFSwIVhHX2qqtdG+9u9hql7t3tbW1rdZaLLUoIMgiQmQnJISELCQhK9nJMplMJpOZyezL74/8vqczmUnAPvq0Pnc+r1detsOZM9fZrnPt5z+Fjom+/9/p+z+Fjom+/+/2/Z9Cx0TfE/gkIXP5erxqAhOYwAQmMIEJTGACE5jABCYwgQlMYAITmMAEJjCBCUxgAhP4N0D+7yZgAhOYwAQmMIEJTGACE5jABCYwgQlMYAITmMAEJjCBCUxgAhOQMOG8msDHxkSy3n8m/l3rMrEfJjCB68PpdP67SRD4T6Llk8bw8DAWi+XfTcZ/BCZ488fDZ2G+rFbrv5uECfwvxidxRv4d5+yzcLYnMIFPGv8n+97lcnn8fRr4tPr+LJ93h8Px7ybhU8NneV3+N+CzuD6fFZo/TT7qC9fT8/9VWj4r8z2B/3fxL795NYHPBpxOJy6XC5lM9on1KZPJqK6uJjo6GoVC8Yn16w6z2YxCobgu3TabDZfLhVx+Y37YtrY2BgYGcDgcBAYG3vD3rodPeo7/lf5lMhlWq5W+vj4cDgdBQUHX7be1tRWbzUZoaKj4zGw2A/icG6vVytDQEC6XC39/f/G7nxRuZJwmk4mWlhbi4uLEZ06nE6vVip+f3ydGy8eB1WpFp9Phcrnw8/PzGENNTQ1qtRqDwYDRaMRmswnlRC6Xf6r75no0O53O655hh8PB0NAQwcHBn+jvf9pnxul0fqz+rVYrJpOJgICAMdvYbDYGBgY8zsuNoqqqipCQEAIDA8XYNRoNCoUChULxqc+HOxoaGujo6CAlJQW73Y5cLkepVKLT6QgPDxftrFYrNpvtY50ru92OTqe7If7zSUJa7+PHjyOTyYiPj7/h72q1WoxGIwEBAZ/YnfBx8HHX3uFw0NzcLHh9cHCwF91SnwUFBcTHx+Pv7y8+s1gsnwivdFdiPqm929PTQ39/PxaLBbvdLtb1eutiMpmw2WziXhoPKpUKg8FAWFiYx+fXG8PH5SmfBvLz88nJyfH4rL29naioqH8TRZ8cpP0p3ZWBgYHjzrd7e/c76t+5Rjab7V+Wi0cbiv/de80X/hWadDodVquVwMBArz7UajUWiwWHw+Ghr1zvdz4uz/y059LpdDIwMCB46/X2gN1uH1dmbWtrw+VyfeJy1/8rkOSWzxK6urowm80e8qMUjDB6LJKecKO8RKvVYrFYvOSu/5N9L53DGzmPozE8PIxCobjuGn2cvk0mEyaTCWDMc2OxWDCbzYLXfFKQ+E1xcTGRkZH/Uv8ul+uG5uXChQtEREQQFBQkZI7Ozk4CAwPFuC9fvkxCQsLHXhez2XxD8tSnBZlMhlarpaurC5PJRFBQ0KdmR/qsoLW1laGhIQ8Zzmw2e+jnbW1t6PV6TCaTkI0dDoeQF8ZbT6fTicPhuKE1/0+UOcaDdC6NRiP9/f0EBweLMYw3FrVajVwu/9RsRg6Hg97eXuRyubAp/Ct8dDQsFgtWq/WG9Jzi4mISExM9zldfX5/QF/9VWmQyGV1dXeI+c+dLnwVYLBaUSqWQ1caiffQZHA/SPjSZTPT19QnZ7n87b/u08NnZbf/LMTg4iN1uJz4+XhwSp9M57mVkMBioqKigra2NzZs343A4MBgMJCQkIJfLsdvtDA4OevQJN6YU7ty5kxdeeGFcQy+MHH5JyJo0aRJ2u31Mp5TdbufKlSt0dHQgl8uJi4tj9uzZXgYmGLkYOjo6uHz5MjExMaxatYqBgQECAwN9tjebzZw7d46amhqGh4ex2+1Mnz6dTZs2XXcMNwJpPH19fSgUCmJjY8ecw6GhITQaDdnZ2dftt66ujhkzZlx3baxWK5cuXaKmpoawsDD8/PzIyclh3rx5PttbLBYCAwPZv38/CxYsICEhQRj+Dh48SE5ODjfddJPHd3Q6HadPn2b//v3MmzePb37zm5SWlmIymVi5ciUAJSUlWCwW4uLiiIyMJDg4WPyNB7VaTVxc3Lj7TlLkampq+Oijj/jRj36E3W7Hz8+Pzs5OTp06xeOPPy7a/6vOAIfDQX19PQaDgYCAALKzs4mOjh6zfUdHByUlJQwNDSGTyZg6daqYD4Dy8nKhaEt/fn5++Pv7o1AoWL9+vdcFZ7fb6enpwWg0EhQURFhYGEFBQYSEhPg88zabjba2NoKDg0lPT7+hcVZXV6PT6Vi9erWYx+bmZux2O7m5uR59v/feezz55JPiM4PBwIULF7j99tvFPHd3dzM8PExOTs4N8ShJIVOr1YSFhZGYmEhkZOSY9BoMBq5du4bNZiM6OnrMcUq/7f6719sLzc3NVFRUYLVa2bp1K4ODg5hMJlJSUjza9fX1cfr0abZt2zZmX6MhreGePXt48skniYiIELTs3buX9evXk5ycLJQ6mUxGZGTkdWl2Op00NTURFRVFUlLSDdFiMpkIDAzk0qVLREREsGDBAiG41dbWYrPZxJg1Gg2lpaVUVFTw6KOPEh0dTXt7O1lZWeM6ppRKJTt37uQHP/iBOLNKpVI4UdLS0pg6dep1769/FVqtlqGhIeD6665SqTh//jzDw8P4+fmRkJDA4sWLPRx4oyE59/39/cdVANRqNT09Pfj5+REaGkpoaKg4y+6QaOzq6qKvr4/Q0FASEhKIiYnx2a63t5eCggL6+vrEGVu4cCE333yzR3uJrg8++IBly5Z5fPazn/2M733vez7vyo+DG+GvdXV1OJ1O4biV/gICAsQcuqO8vJyenh6hYEm8MjAwEKfTyYoVK7wcNR0dHZSXl6PRaHjiiScYGBhgeHiYjIwMj3YSn/voo4/w9/fn/vvvF/fesWPHUCgU3H777R7fcTgcdHd309XVJYJe/Pz8iI6OHvMOVyqVYt3Hu/t0Oh3Xrl0jNTX1us4njUaDWq3m2LFj3HrrrQAEBQXhcDjYsWMHL7zwgkd7vV7PpUuXSE9PZ+rUqVitVuEo94Wenh4sFgtpaWk3pBhLaGtrw+l0Eh4eTkJCgte/q9VqTCaTkAPGU3RlMhnt7e2Ul5dTW1vL9u3bkcvltLW1kZub6yWryWQympqaqKmpobW1lWeeeQan00lnZyc5OTlj/k5raytGo5GoqChiYmIICQkZd4ySAXG8/d7X10d5eTlms5kNGzZgtVqxWq1ERESM2zf8c1+O/o1Pi0f6QlNTk3DoJiUl+aS7u7ub8vJypk6dyvTp0zGbzUKOGQulpaUcOHCAnp4e/vKXvzA4OEhxcTF33303fn5+HD58mICAAAICAggMDCQoKEj8BQQEMG/ePJ/9SvNkNpuvGyjR3d1NbW0tU6dOJTs7G6vV+onI/RJ0Oh2lpaXU1dWJfXX77bczadIkrztIr9dTXFwsgiUyMjLIzc0Ve1Va848++ojly5d73QPXw9DQEGazmejo6OuOgvy04AAAIABJREFU8UZl3WvXrtHV1UVmZqaXTDQWOjs7aWxsxN/fn5CQEPE3+kFzi8VCcXExWq2W2267jfDw8HHXVKPR0NDQgFqtBkZ4oMvlYsmSJWPKj11dXahUKiZNmvSJOvkNBgN1dXXY7XbCw8OZMmWKT34v7bdDhw4xadIk7rrrLnHm8/PzSUxMZPHixR7faW5uZmBggGXLlok90d3djclkYsqUKaKdJGMdPXoUuVzO/fffL/o+e/YsAKtWrfLoW6PRUFVVhUKhIDIykilTpngFZDmdTurr66mtrSUqKoq4uDgiIiJISkoaV25wOp00NDRw9OhRnE4n3/3ud2lvb0ev1zN79myPtkajkStXrgh9Pykpacx1b2hooLq6WgRPBgQEYLPZ2LJlCxEREeKc9fT0cPToUebMmcOMGTM+1vmRDLHj8fnTp0+TnZ3twR9vRNc0Go3U1tZy5swZ5s+fz2233UZjYyNRUVEkJiYCI7whMDCQI0eOiL0q8f/Dhw+zZcsWsd//9re/8corr9zw2Lq6urhy5Qp6vZ7Q0FBuuukmL72huroaPz8/goKCiIiIEIb3oKAgobuOBavVSkNDA35+fsTExBATE+PFf1wuF8XFxVRWVopxJCUlsWbNmnF5eH9/P42NjURHRzNz5sxx51sKEA0LCxv3XjKbzTQ3NxMQEEB0dDSRkZE3ZM9Sq9WkpaXhcrnEXEq/I53TU6dOkZqaSm5urqC1vb2dsLAwj6BbyQ5z7NgxkpOTycrKErzvgw8+ICYmhttuuw2AY8eOASN6h5+fn7gvJZlq9erVXutjt9tpa2sTMlpgYCAKhYKYmBhmzZrlNT673U5RUZHQsVNTU732yLvvvkt4eDhRUVFERUURERFBREQEoaGh48qNkmMpLCxMzMl49kAJkm7my1ks9dPc3MyVK1eoq6vjscceIzY2lvr6eqZMmeIl2xkMBqqrqzl//jzTpk1jw4YN1NfXExISQmZm5ph0qFQq+vv7CQsLIyYm5ro6YlFREfn5+YSGhvKTn/yEixcv8u677zJt2jQiIiKIjo4mKiqK6OhoIiIiiIyMHLfPwcFBzp07h81mIygoiLS0NGbOnOlzzxoMBpxOJ7t372bWrFkebXbu3Mmzzz7LyZMnqaurIyUlhcjISEFPZGQkoaGhhIWFjWmnLSgooK6uDhixD6Wnp7Nu3Tqfd5/ZbKa1tRWXy0V4eDjh4eEEBwePe941Gg0BAQHXvWckh++N6KHSXlEqlVy4cIHa2loMBgOhoaGsXbuWBQsWePGVsrIyIiIiyMvLE2e7sbGRkJAQD/uTuw5/4cIFmpqaGB4eJiIigvXr1zNjxozr0jeBj4cJ59VnBJKAvHLlSnG46urqsFqtXk4GCX/5y19ISEigrKyMLVu2EBgYyB//+EeeffZZgoODUSqVHDlyhCeffFJceh0dHZSWlnLfffeNS09qaiplZWXMnDlTGNZHQ6vVcurUKaqrq3G5XLzwwgtUV1fT09PD3XffLdpJTOHixYucPXtWCLEnTpzgzJkzPP7440K4k5hEU1MTJ06cQKvVCudVVVUVHR0dPProo6JvqX1nZycnT57k2WefJT09HY1Gw/vvv8/f/vY3nnzySQ+mpVQqKS8vJzY2liVLlohI2vEEt8bGRs6fP09AQAB+fn6kpKSwZMkSn/PS0tLChQsX+OpXvyo+q66upqqqioceekh8ZrVaKSgo4NKlS+Tl5TF9+nSv/twv7xMnTrBo0SKSk5Pp7OzkwIED6HQ6Vq1a5cWUe3t7aWpq4tq1a8THx3PhwgUAIiIiuHTpkofzQlqfiooKtFot3/nOdygoKABGBMW6ujrhrOnu7qavrw+9Xo9GoyE8PBy5XI5CocBms/H00097KMcSXefOnWN4eJj58+czbdo0n0an4eFhamtrKSwsxGw2U1JSgs1mIyoqitLSUgYHBz3ay2Qy+vr6RDaNZDQd60KUaDly5AiXLl0StDc1NfHggw96nD0JDoeDv/71r0yaNImFCxdiNps5c+YM7e3tPPzwwwBs2LABs9mM0Wj0+pMMiqPnurS0lKNHj2IwGAgMDMThcDA4OMi2bds8HGMwIkwcO3aMoqIidDodr732Gk1NTZSVlfHAAw94jVOn02GxWLh06ZLITpHmu6GhAYfDQW5uLhaLhY6ODurq6mhvb8dsNmO32wkLC0On01FSUuJh6K2trUWlUpGTkyPm6ezZs6jVajZv3uxFR3FxMRUVFZjNZsxmM5GRkWzevNmnAVSj0XDo0CGqq6tJTU1FqVQSFRXF17/+dY/1lOavqKiIjo4O7rzzTmJiYsYVbnQ6Hfv37yc1NZXKykq2bt3K0NAQb731Fj/96U899oaUneXujLweOjo6qK2tRa1WU1xcTF1dHQqFgsDAQMrLy9m8eTNOp5Pa2loqKyuxWq088cQT9PX1MTw8zOTJk736tFgsnDlzhuLiYoaHh3nppZeor6+nra2NtWvXjklLX18fZ8+e5cKFC8IZJZfLCQ0N5cqVK2zYsEHM4Y4dO5g1axYajUZkch44cICHH37YpwHLaDRy7do1qqqqcDqdmM1mYbzt7Oykrq6OrKwsofTfyNwZDAYaGhoICAggJiaGqKio6zpcwsLCOHHiBHq9nszMTIKCgvDz8/OIQJPG+M477xAQEMD06dPx9/fn/Pnz1NfX8/jjj3spPdeuXaO6uprBwUFCQkLEGq5evdpLgZD2T29vL6GhoVitVsxmMwkJCfzgBz8Q7aR9VVhYSHV1NcPDw5jNZoKDg/nCF77gYeiT2p4/fx6lUsm9995LZGQkra2tHD58GKfT6WHoOnv2LGVlZfT397Nv3z6hbIaEhGAymcY02Ot0OrRaLcHBwcL54uv8XLt2jba2NhQKBWFhYcLoPdoIVlVVhdFoFNmFCoUCf39/kQl2zz33eCimCxcuFAbY4eFhjEYjZrMZi8UiAgTcYTKZ+Mc//sG0adOor68X67tjxw5GFxZQqVRcvXqVuro6MjMzhWMtISGBqqoq8vLyRFt3ZWXnzp3Ex8cTFRWF1WrFaDSSk5Pj5byy2+2cPn2a2tpajEajyBwLCwvjO9/5jsc69vT0cPHiRU6cOMHChQt57LHHOHv2LCEhISxatMijX5vNRlNTE5cuXcJkMnHkyBFhjBgaGsJms3n0rVKpOHPmDPX19fj7+/ODH/yAyspK+vv7ufvuu0U76b/V1dVUVFRw/PhxfvjDH5KTk8PRo0dZtGjRuI7x/Px8CgoKsFqtWCwW/P392b59uzACFBQU0NTUJKKEJR765JNPjrn/du7cyerVqyksLEQulxMeHs7evXv53ve+51NR3717N8uWLaOjowOFQkFQUJAIrvIlR5w5c4by8nL6+/sZHh4mNjaWRx99lKysLI92Q0ND7N69mwcffFDwHI1Gg0ql8pCPpHXfu3cvgYGBVFZW8oUvfIGBgQHeeOMNcYeMhjT3bW1tHDhwgKqqKvz8/AgLC8Nms/HII4+waNEi7HY75eXlxMTEMHXq1OsafIaHh2lrayMiIoKwsDAiIiLGdOK5Z2deuHABg8Eg7rhHH32Um266yUPGLCwsFI7C6dOnc+7cOUwmExs2bPBpUHQ4HOzZs4df/OIX/PjHPxaGwqKiInHXSE4wvV6P1WpFr9cLmcDPz8+n88rhcFBbW0tJSQkZGRnccccdaDQaZDKZkC8leq5evUpxcTElJSXMmjWLp556ipMnTwKwdu1aj+y906dPExUVJYws0nqM5XSVeMSJEye4du0aq1atIiUlhUuXLrF37142bdrElClTPDLp3n33XTQaDZmZmVitVv7617+yZMkSNm7c6NF/WFgYHR0dJCcnC0feeNHNarWagoICtFotgYGBhIeHs2TJEp/y1I3IulI0f1VVFcXFxZw/f54HHniAlJQU3n77bbKysli+fLlPWsxmM2+99ZZwWEvZAn5+fjz33HMeNOzfvx+z2cypU6dYunQpCoWCl19+mS9/+csetEtz/frrrxMYGEhmZqaIuNfr9V7OH6m9xNuOHTvGY489xh133MF7771HTk4Oc+bM8di3g4OD9Pb2inMTHh4+pgHcbDaze/duWlpaSEpKYmhoCLVazbPPPuvhXIKRe6e5uZnW1laCg4O5dOkSTqeTqKgoioqKuOeee0Rb6QwWFRURGBjIsmXLxP6RHI3u/Q8MDNDZ2UlzczNpaWl0dnZis9mIj4+ntLTUK0tXrVbz/vvv09vbS0JCAkqlErvdzvbt20lISBDzdvnyZY4fP05YWBjNzc3o9Xp6enpYvnw5TzzxxJhZYUqlkv3793Pbbbdx/Phx8fmRI0eYPXu26F+lUpGfn09XVxfDw8OYTCZmzpzJF7/4RY+7QVqf1157jVtvvZV58+Zht9uxWCwMDw8LnVhaw8jISJKTk6moqKCnp4e8vDwyMzPHDSLRaDRcuXKF9vZ2NmzYQFBQEFqtlri4OCGnSv1HRERQWFjIzTffLOSp6wWZSfJYX18fQUFBQletqanB39+f9evX43Q6aW1tpaysjL6+Pg4fPkxISIjIDKiqquKRRx4BRmwDKSkpXLx4kZycHEJCQnzaGtwNtu+++y4KhYK5c+fS0dHB7373Ox588EEPJ0ZFRYXIflWpVCQnJws5LSQkhA0bNviU27VaLR999BFNTU0MDQ1hsVjIy8vjwQcf9FjLwcFBDh48yLp160hPTxcBsUqlkieeeMIn7T09PeTn51NZWUl6ejozZ87k1KlT9PT0sG3bNtFueHiYixcviqCuxMREFi5c6OUQkNrv3buXq1evotVqhU5ntVr529/+5tPpJjmgCgoKePLJJ6mvr+e3v/0tUVFRPP300x6yoEwm48SJEyQnJxMZGUlzczP/+Mc/uOuuu4iLixN7oq+vj9raWpqbm3G5XBQUFAi+UFVV5aFfr1+/HqPRiMFgwOVyiTtTq9XS39/vM1iztbWVv/zlL2RnZ3vIrmlpaT6dV7t27UKpVKJQKNDr9RiNRrZt2yaczlIGl1KppLGxEaPRiMViwWaz4XQ6CQgI4Oc//7lXvzAidy1cuNDDKVJWVkZGRsaYAREtLS0UFxfT3NyMTCYjODgYp9PJ9u3bPc7z/v37WbRoESqVCqfTib+/P3v27OGZZ54R+8/dttLS0kJ8fLwIcmxpaWFwcNDD/ub+nZqaGmFTkAI9Nm7c6BUw6C5zVFVV8eijj3LkyBFgxOkoBasMDAzQ0tLC0NAQRqORwcFB0tPTPXTD0Xj77bdxOp1kZmZisVj4xz/+weLFi9m4caMXH25ubhb65PHjx4Wz0+Fw0NLSQlBQEKmpqQwODmI0Gunu7kav12MwGLDZbPT19fHtb3+b+fPne9GhVqv58MMP2bZtmzjDH330ETt27OCZZ57xClw+cuQIVVVV4ow5HA40Gg2//OUvvYILnU4ndXV1Irhn+/btdHV1odPpvBxAUt/ua+Z0OiktLWXJkiVedEt0ffjhh1gsFp566iliYmKora3l4MGDKBQK5s2bh8vlYnBwELPZTEFBAfPmzSMvLw+73U5AQAAlJSVMmTLFp/NK0rOfeuopwsPDqaysZO/evWzdulXIgZ+1zMb/VEw4r/7DoVQqhaMmOTmZ1NRUXC4XmZmZXLx4UTD90RGaUrTwN77xDaqrq0X6uUqlEkw/IiJCRByvXbuWqqoqjh07xty5c8elSTLc7tmzh9TUVME4g4OD2b59u8fF2d3dzUMPPcTBgweBESN5TU0Nd999txfNVVVVrFmzRjCeDRs28Mc//pHq6mo+97nPifqtMpmMxsZGpkyZwpQpU4QjRSqD5gtOp5P58+cLhhMTE8PChQs5d+4cdruds2fPsmDBAux2O4cPH6arqwuAJUuWcPHiRaqqqjycTe4wm83s2rWLWbNmkZWVhcFgoKCggK6uLrZu3SraqdVqLl++TElJCS6Xi6amJlwuF6mpqVy9elWUQ5CgUChYvnw5lZWVVFZWMjAwQG5uLnFxcUJQdTdWTZs2TRiu582bR2JiIuXl5axatcor9VVSxCMjI7Hb7TQ1NWE0GnG5XNxxxx1eCg8gsvbcyy1JhlYJd955JzKZjD179pCens6cOXOQy+WcPn2agIAAL8OmxMinTZtGaWkphYWF9Pb2MnPmTOLi4jwieaQoMMmg0NzcjE6nw2azkZiYyOrVq0Vbo9HIwYMHGRwc9BBeIyMjWb9+vc91lGg5fvw4r776qtibRqORH/7whyxevNhLATIYDCgUCqFUAMyePVsYTY1GI5WVlURFRREaGkpUVBQpKSnXNUYUFhayfv16Fi5c6DEmX4qDSqWivLycn/70p/ziF78ARs52bW2tz741Gg3Hjh2jtLSUkJAQSkpKRAaJ2WwWe9Zms9HS0kJhYSF6vZ6f/exnHuUKJMGtu7ubixcvUlxcTGxsLKWlpcjlclJSUmhubvaINHPHoUOH+OIXv8iMGTNwOBycPXuWN998k+eee06shcQjKisr0ev1/Pa3vxXfP3DgAAcPHvQ4Y9L8xMbG0tDQwJEjR0SEkuQAl+B+dmQyGVu3bqWlpQXwLEniznesVitdXV28/vrrLFiwgJCQEAICAnxmykiIiIggPj6euLg4QkNDMZlMolTMo48+SlRUFP39/XzwwQfk5uZSUVEBjOytXbt28fzzz3vRLEXAP/HEE/ztb38DRvhvSUnJuM6rpKQkvvCFL2AwGJg6dSqpqakMDAxgMpmYMWMGs2bN8sgi/fa3v01xcbE471qtdkyjs9VqpaamhsLCQqxWK8899xxWqxW5XE58fDxr1qyhrq6O/Px89Ho9KSkphIeHExYWNmbE2TvvvENvby86nU68ZWW323n77be92kprb7FYSExMpKamhosXL4pSLc8995yIupba9vX18ctf/lL0sWzZMr71rW9ht9u9+t+1axcZGRmcOnWKNWvWUFpaSlJSEp/73Od8ro/JZOI3v/mNx7+N5vHSXO/fv5+tW7cyd+5cZDIZJSUl/PnPf+b555/3mm+ZTMbKlSuF4D9v3jxqamq83knIycnBZDIJB1BPTw96vR6ZTMbGjRs9eIl0zurq6igrK2NgYEA4RHQ6Hffeey/z588X7c6fPy+yGYKDg7HZbKhUKh5++GEWLVrkcbevXLkSk8kkSgEPDw8zODgoFOnR0ZoajYbAwEASExNFtpavDC339k6nk02bNlFVVSXGI9HvDun3AwMD0el05OfnYzQacTgcTJ061ctpBCMRy7NnzxZ8xuVyibtyNFQqFQcOHOB73/seISEhwmnpvjbSHrlw4QIBAQHce++9DAwMiLH09PR40aFQKMjOzsZkMqFQKJg0aRIajQaz2UxaWhp33nmnR99NTU3o9Xruu+8+Tp06Jf6tqanJo5270vXEE0+gUqnEvVRZWenTwCHBZDJx+PBhXnnlFWHsqa6u5s033+TFF18ERqJ0H3zwQeLj47Hb7dhstutmyuh0OpYvX87Ro0cFX7BYLD5LtUpljFevXs2JEyeEE1Ry7PnCvn37+N73vifOT0VFBX/+85/5+c9/7rHHJAfR0aNHWbJkCXq9nlOnTmE2m8nNzfXY40NDQyiVSn7+858LA0RkZKTI0vSltLrPfW5uLl//+tfRarUMDg6iVCrJyMjAaDSSn59PQ0MDGo2Gl156icbGRpqamrj33nu9xqbVasnPz+fy5cu0tbURGBiIxWIhJydHrIk7JJoOHjzId7/7XeGoVKlU/O53vxOGUZlMRl1dHTExMTz88MNcunRJ9CFlwPgaoxR96p5R5n5u5HI5S5cu9blO4P32i7tx6Pz581itVqqrq7njjjuoqKigvr6er33tax53dmVlJUlJSTz88MNi/9tsNvR6vUefZrMZrVaLXq8XWeSpqalYLBZMJhM5OTljOumampo8ImzXrVsnDKPSb0h7RTJ6Sti8eTPbt29n/fr1HiWng4KCOHnyJO3t7UIWdjqd3HXXXR53gpRlc+DAASwWCzNnziQ0NJSSkhLq6up4/PHHvUro3oisK52fM2fOcNddd5GcnCzO+fDw8Lhv70nGH3fZZTQkGkpLS3nllVe4du0awcHBhISEYDAYvGRt9/v9O9/5jrg3JB47VlDLiRMnWLduncjqgxG9Wtrrkm7U1tbG8ePH6e3tFdkbg4ODrF692memvVKp5OrVq/zqV78Sn1VXV/P222/z05/+1IM/KBQKYfwyGo1UV1cLWWDZsmUeGUlDQ0OcP39eZMf/+te/FuXIOzs72bBhgwcdNpuN9vZ2tFotdrudXbt2YbFYkMlkZGRkCH1aoqehoQGDweCxNqdPn2bfvn08/fTTol1TUxOTJk3yGXgmjckd0rkYGBggNjaWnJwczpw5A/yz/JI7HTU1NfT09PBf//Vfoo8333yTvXv38sgjj4h20j5JT0/3GrsvB1pMTAxf+MIXgBFe//LLLzN58mQ2bNjgFXQg0bx7927CwsI4f/48n//85/H39+e1115j+/btXpl6LpeLM2fOUFRUJH5bJpPxq1/9atyArM7OTpYvX057e7sYk16v99BLJPtOS0sLeXl5InDH5XLxzDPPiD0uOQt27txJWloaCoUCh8NBQkICX/rSl7zG19TURGBgIM8++6z4t8LCQs6dO+dxx99+++3o9XoOHTpEbGwsaWlpGAwGiouLmTJlitf4pDWqr6+nvr7eI1ho586dvPPOOzzxxBOinV6vJy0tzSMAMz09nT/84Q8e/bnTXldXR3BwMN/5znc4fPgwMMIbdTodMLIH/Pz8OHr0KB0dHeTk5BATE0NBQQH19fU89NBDHllykmH9woULvP766x7jGSsj1z2zQuI7paWlPP744ygUCvLz83nqqadE+9WrV2M0GikqKiImJoaTJ09y3333MXPmTOCfvCw0NJSYmBhiY2MJCAigo6OD4eFhHA4Hq1ev9nAepKamiv/d1NSEQqEgLS3NwwY3ml6VSsXs2bM9+Jf7swXu0Ov1lJWV8eqrr4rP2tvbefXVV3n55ZcF3e76tgQp0Gy0fgMj+76zs5OioiKRLSmTyUhOTubIkSNs3bqVlJQUn/fqG2+8wcaNGykvL+fxxx/n5MmTQieAf94hSqWSW2+9lYKCAqGHS9mwo9HV1cWcOXOwWq0olUpg5N4bz7l94MABlixZwle+8hVgJPj7D3/4AwkJCR5OCem/Q0NDJCUl4efnJ+5qq9VKenq6T9vnjaCtrc1Dbti0aRNf+9rX2LRpk0c7l8tFXFwcKSkppKWlERkZiV6vR6fT4e/vL+yYs2bNGle+H8uWajabmT59OnPmzAFG+O3atWvZtWuX+J57cNWZM2f4zW9+4yGPj1VaW61Wi7mW7LpOp5P33ntP3Fd2u53Ozk4aGhqoqKjgzjvvxG63Ex0dTX9/P8eOHfPpvJIQEhLC0qVLhV1q9uzZnDlzRsgzLpcLrVZLUVERzc3NGI1GampqhNza1dXlpZ9JYw0LC2PNmjXExsYCsHjxYk6fPi3sCRPOq08OE86r/3BIF62URnn69GkMBoOo/Tza8y/BZDIRFxeHSqUSn0mXvYSIiAi2bNnCgQMHePvtt9FqtXz+859n1qxZ4x4yd2P90NAQdrsdk8kkLkR3Bp6YmCiyY2AkSmysEmzx8fG0t7eTkZEhyiv5+fkJJUMulwuGGhwcjN1up6KiQggmAwMDXqVOJFo0Gg0XLlzAbrezePFiDAYD9fX1LF26VJQAktJBAb7xjW/w5ptvAiNGCF+XsvtvKBQKDyF/xYoVfP/732fr1q2CBj8/P+Ryuajvv2fPHlHDODs72yP6TprnmTNnMnPmTK5cucLf//53du3axbp161ixYoVHVKK/vz9Xr17lzJkzpKam4ufnJ0p8SX25Izk5meTkZBYtWkRwcLD4d1/rLv3/lJQUVCoVFRUVTJ06Fa1WS01NjYeDRZq/y5cve5Q0yM3N5cUXXxzTWSNdpF1dXezcuZM9e/Zw++23s2bNGrFfwsLCmD9/PvPmzcNoNApB3lfJy56eHiorK/nSl74kooPcFeKx9rfT6WTy5Mlcu3ZNGAzGK/9ksVhwOp0UFhaKkiGdnZ1MnToVGBFYWltb8ff3x2q1erzh4nA4SEpKYtOmTV70JCQkiCwMyWk32ojtHjEcFxeHRqMRNI735lBWVhZPPfUUGRkZTJ06lZSUFNRqtTAqSg7xsLAw7rrrLqZPn45SqWTx4sUMDg4KhVGa/7CwMNLS0khISEChUHDu3DnBo6ZNmyZKlrnDYDBgsViEAOTv78+aNWs4deqUz3Wx2WweQqCUSTeap0nIzc0lKyuL8vJyrly5wpUrV1i0aBGzZ8/26UCNiIjg5MmTQnFpaWnxEHwlQVMul4u1lUpkqtVq1qxZ41VuTEJqaiqpqaksXrzY600laQ37+vqIjIzk85//PI2NjcCIkDZWGQatVkt8fDwKhUKMR6vVXvctLqkc01iOeHckJydz7do1YYCUMknGMhJFRUWxadMmbrvtNgwGA+np6TgcDkwmkygrptPp6O/v59y5c7hcLmw2GxqNhhdffNHLyanT6aiqquKPf/zjdWl1x5YtW0QWiFwux+FweL0zISEiIoL3339fGPwkx9dopUcqF/L973+fy5cv8+CDD7J582Zefvlln0K4TCYjJiZG3NtS9ldISIhP3iMpA1JfS5cu5dixY2NmNL/77rt0dnaSmZkpIiQl5VbaXykpKaSkpHDLLbfcUOkyGClNk5GRwUMPPSSyaaS1dMelS5dYtWoVSqWSpUuXkpiYyPHjxwXvcB+fe1RldXU1iYmJPiP6JFy8eBGHwyHewJHJZCgUClE+cHR0pMvlIj4+npKSEnG/dHd3+5y7xMRE1q5dS1ZWFqmpqaLMlK81keZx0qRJDA0N0dnZSVJSkkcQxujvSUEyo7N4fEGn0zF37ly6u7uFsqMzIQtvAAAgAElEQVTX632+1SaXy0lMTCQxMZGlS5diMpnIzc31urvd+05KSsJsNotzpVarvRzsEu02m43U1FTMZrP4/euVvLNYLEybNg2XyyV4svs+sdlszJkzxyf/H6/PrKwsqqursVgswIgBZazMd7vdTnZ2tnBkWK1WmpqavIJ73PsfHcgwY8YM0b971GhYWBiPPfYY//3f/82HH35IXFwcW7ZsYdGiRR7OCKnf2NhYqqqqBM9ub28Xd9Z48nRISAhTp05FLpeLckuTJk0STpqmpiYeeeQRduzYAYwYvC5fvuzhvHLPjurv7+crX/kKx44d46mnnuL999+/braqv7+/l/xhtVo9ZB5pL3V2dgpe09/fL/buWJgyZQpFRUXizBw6dMjDECf13dzcTG1trcimkMvlpKWleewf9wj41NRUFixYIAyaY5WjtFgshIWF0dXVRXJyMjCiK4zOKIyKimLLli1UVVWh0WhEFYOOjg7KysrE2fG1lpMnT6aiooKQkBCio6ORy+UMDQ2J8yO1dzgcpKamUlxcTHZ2NkFBQVitVhISErwySHJzc8nLy0Oj0aDVaoWTZvQYpf+vUqnYvn27WOtFixbxk5/8RPAUX7xqPFlX0rUUCgVOp5Ouri7haBweHh63xHNkZCRLliyhsLCQjIwMj7K5oxEVFUVfXx9Go5GIiAhR8mgsWebmm2/m+PHjLF++nIiICFFyciw4HA7CwsIYGBgQVUqk0o7uKCkpwel0CgO8JLuMhvs8pqenMzg4KO4Ef39/rwAZ+Ke+tXDhQkJDQ8Wa+XK+JCQkCCdNRkaGiNS3WCxERkZ6RaunpqayadMmli1bJkq1SW8A+yqBJ/Euk8mETCYjKChIONbckZSURFdXF93d3YSEhIjyoEFBQeMa4KQ5uHLlipiL5uZmocdJ3w0PD/eKps/IyPAo+SzB6XQyd+5cXn/9dVatWiUy8H3pZAaDgatXr4onEebMmYPBYOCtt94iNTWVhx56yIuWxsZGfve739HU1CQyQ3w5UAHhAJL2h+RgGq88OowE1Ol0Oq5evSqyBNVqNdOnTxdt4+LiiIuLY+7cueMauIOCgvjKV75CQECAsCHodLox9WspeNm9dJvBYPDSL1JSUtDpdBgMBr773e+Kz9esWSMcTL7GFhwc7JGdI5fLycrKoq2tzeMzq9VKR0cH7777Lrm5ufj7+9PS0iKqS4x1x4eEhIgS6TAS5DNaNikpKeHHP/6x+HzZsmU8//zzHm0dDgdqtRqr1Upubi79/f3i3ErZKeNBoVBgsVg4cuQIDoeDJUuWcPz4ccGrDhw4gMPhIDo6mtjYWN555x10Oh0/+MEPfMqEsbGxxMbG0tbWxpYtW7z48+j5GBoa4qOPPqKrq0tkm2VlZXHvvfeOyS91Oh1dXV0iS9C96oH77zkcDmbMmCGqmkhz4i6P9vT0UF1dzapVqzh58iQpKSmi9F1kZKRPWUB6M9tkMtHb28vg4CA2mw273U5QUJCwY43mKVKw7qJFi9i7d68IDv/Tn/7kNS/Tpk2joKAAtVqNXq+nq6vLQzd27z85ORmtVkt9fb0I0lYqlV4lTd2/k5GRIbJdXS4XycnJhIaGegVISXTFxMTQ39/PhQsXCAsLw+l0cvr0aUJDQ2lvb+fDDz8UfYSHh4sygL6ypGFEPkpOTub8+fNCbtDr9aSmpnrNhUwmIy0tjbS0NJYvXy5k29F2hz179rBhwwaOHz+OzWYjMjJSZBwHBQV5lVCU9qOkl//9738Xwa5NTU2Cl49+v3vt2rXU19eTmpoqMrFH8x2pvVqtJjIykmXLllFaWirG7n5HSoGSVVVV6HQ6PvzwQ/GOn0ajue5b13q9ngMHDogM5ra2NvFEjbSGaWlpbNy4EZlMxqJFiwgLCxMymFQZzBcMBgO7d+/mc5/7HOnp6bS2tpKeni722f+tEuD/GzDhvPoPR3x8vChXIxlOpKiqxMREwSBGH4rQ0FAhcNjtdv7xj39QU1PD+vXrOX36NOfOnSM5OZm0tDTUajV1dXU88MADJCYmYjQax30DQIpSbGhoIDIyknnz5om3VNxpmTp1KgaDgUOHDhESEkJra6uoOz+6PxhRwqSSSAkJCVy+fJmkpCQ6Ojro6upi2bJlwqg4f/58ioqKqKysZOrUqbz66qvY7XavcofuES6pqam0tbVRVlYm0mNPnjzJSy+9xObNm7nrrruorq4mNDSU6upqoax2d3f7VNQ0Gg1nz54VBunDhw+Tk5NDUFAQnZ2dQiCTGHNUVBSrV69m0aJF11W4YETouHTpknhgcdasWVitVgwGAy+//DIbNmwQEQZSaafS0lLi4uJobGwkMDCQ7Oxs/vCHP3Dbbbd5CMkSXV1dXZSWloqIfMkA8NBDD3mVS5gzZw5nz56lq6uLsrIyTp8+zT333OPhvIKRyyYxMZGioiKmTZtGaGgoKpVKPJDpCz09PTQ2NuJ0Opk3b55Qln/yk5+wfv16Vq9eLeaxv7+fsrIyOjo6AIQB4M477xQXrtPpZObMmT4zyNzHNBpSCvzrr7/OkiVLcDqdXLlyhenTp1NbW0tgYKBHyQ4pInLfvn2kpKTQ39/PwMAAOTk5vPTSS0yePJl7773XI9pJKoGl0+l8ZlXAiEHrgw8+oLW1VURluVwuVq1aJb4jtY2IiCA1NZUTJ07g7++PRqPh5MmTY45dwrp16zAYDNjtduLi4jwMoe7IysrC5XJx4MAB8vLymDJlCkNDQ0JRioqKYsmSJcTFxZGWliYMFOMpX35+fuTl5fHWW28Jx0FbW5sQ3kYL1jk5OTQ0NLB7925mz55Na2uryMgcDem7CoVCRKXl5+fz2muvkZ2dzaZNmzwyjCZPnoxer+fYsWPIZDLeeustlEolGzdu9Jhnp9NJTk6Oz3n1lYXhDilCvLCwkOHhYaEYxMXF8cgjjwhn/YcffigEO6n0kzskWhISEkhISBB10PV6PeXl5V6GjbHmprS0lP3796NSqQgKCiI8PByZTMaPfvQjYfzauHEjO3bswGQy8fvf/56Wlha2bt06bgkqGDFKDAwMUFBQgFwuF++0ZWZmsnbtWo/MMMkA4Evxstvt5OTkoFQqCQsLE3N2vQdQKyoqOHfuHAMDA/zsZz+jt7eXvr4+L4eJ1WolOjqakpISlEolZrOZxsZGZs+ezY4dOwgNDeX+++8HEOXFhoeHCQsLo7OzU7wZ6Qsy2Uipltdee02UQXU6neTm5noZbKRI7F/+8pfccssthIeH09zczIwZMzzOz+h7tampiStXrtDZ2Ul4eDjt7e0MDg7y4x//WBiHDQYD5eXlNDc3izmUy+XCmepOr9S3lPU6HoaGhkTWs5+fH1lZWahUKoxGo8/2BoOBjz76iIaGBgYGBvjNb37DlStXuHr1qpcR/s4778Rms2G1WkV5FClYx1dGXFJSEnl5eRw5cgQ/Pz/+8Ic/oFKpvJxc4Bl9XlxcLN7dkpyKd9xxh5fjQ6FQ0NjYSH5+PjExMSKC+LHHHmPBggUe/ZpMJrq7u9m9ezeLFi0SRlv3twql/86cOROVSkVpaSm33HILnZ2dKJVK4dB3h3vk7/nz52lvbxeZZcPDw6xYsYJ169aJMzhjxgwqKio4ePAg8fHxVFdX09ra6pVVL6374sWLKSoqoq+vT5yDgIAAn84riRar1crg4CCvvvoqK1asECWElyxZgk6nQ6/X09TUxJ/+9CcWLVrkUVN/LB4SGBjIxo0b+ctf/oJcLud//ud/6Ovr83hv0R0hISFs3LiRd999l7CwMHbs2EFnZ6coHe3LIHLt2jV+//vfs2LFCuRyObW1tcIoL0XPyuVy2tvbOXfuHJmZmUKhj4uL82lwTkxMZOXKlZw+fVpka12+fFm8V+EL7saU999/X0SDSo6kyZMnMzQ0RHx8vHD+w4jBc6wgraGhIcGnhoeHgREdQsoo9gWn08nNN9/M/v37uemmmwgKCqK6uprk5GSPcS5btozLly9TUFBAbm4uZ86cQaVSiaw/X4iIiGDp0qXs2bOH9vZ2nnnmGZYsWSKC39xLc544cQI/Pz8GBgaYMWMGxcXFfP7zn/fZb1BQEAaDgbNnzwo5va2tzcN4Jp2zZcuWUV9fT3FxMQsXLqSgoACNRsMtt9zisQ6Sg1ylUhEXF8eq//+doGnTpomgpNGQfmPDhg38+c9/5u2330Yul9PZ2cmWLVtE2VfpN6xWKzKZTARMWCwWGhoayMvL4+jRo4SFhbFixQpgJKCrqqqKhISEcSOJ8/PzxTs17733HvPnzyciIgK73U5oaKiYk9Fn4UZl3VWrVtHW1kZraytz5szh4MGDOJ1On7KGe0BVb28vJ0+eJCsrC4fDwfDwMHl5eWzcuNFDNrz33nv56KOPMJlMFBUVUVZWxvz5833KjpK8cPjwYfbs2SPGFBkZye9//3ufa7NixQrq6+u5evUqt9xyC+fOncPpdAoDlLtzQTKOjw7Q8gWbzUZ3dzd/+tOfmD9/PkqlUpSpq6urE1UW3OdlcHCQo0ePotVqkcvlQm/74he/KHiiZFy+//77hayYlpY2Jh1S34GBgRQWFqLRaFAoFOJOW7VqlYfTcNq0aTQ2NrJr1y5yc3Pp7u6mra3No3IFjNzZNTU1aDQakpKSCAwMxOVyccstt/g0ELo7XXt6eti7dy/+/v5861vfIjMzU8hSElQqFSdOnKCvr4+8vDx6enpQqVTiXLqvv/S22LVr12hpaRGO3KSkJK/S3mVlZbS2tmI2m0lNTWXbtm2CX7744os0Nzd76Kx2u53k5GRaW1sxmUz4+fmh1WrHzN4dHBykp6dHvMMZGho6rrwkzcvdd9/N7t27aWxsxG63884777By5UpRqlgar9lsprCwkFOnTomS9wqFgvT0dJ5++mngnw7r3t5eIiMjSUxM9OkckfqcMWMGdXV1vPnmm2L9AZ/PQxgMBmQyGRUVFcLg7KsyjPucazQaCgsL0el0zJs3D6VS6ZGhINEbHBxMZmYmHR0daLVaOjs7MRqNZGZm8vzzz7No0SLWrVvnQXteXh7V1dVcuHCB7Oxszp07R319PXfccYdHu4yMDFFBR9JlRwfgDA4OsnfvXiIjI3E4HLzxxhvMnz9fyIGxsbE+36eRfmPhwoUolUqKi4uF3NrT0yPOQ2hoKDqdju7ubiwWC5mZmfj5+fH+++9jsVj47ne/6+EQleavt7eXa9eukZGRIT7zFeTY3t7O1atXRckznU7Hvn372LdvHw8//LBXtqIU1Pzqq6+Ke8BoNHLPPfcIR747z25tbeX1119n/vz5mEwmWltbmTFjBp2dnQQHBxMQEEBcXBzDw8OcP39elBe0Wq1otVoWLFggymNLSE9PJzExkerqau68804UCoXISJ88efK4ZVlTUlIwm83ExMRw9epV7Ha7qIrkjq1bt/LOO+8QFRXFoUOHuHr1qocNC/55Dm+99VYOHjxIe3s7FouF/Px8li9f7jMDXPrOwMAAO3fuZMWKFSQlJVFbW0t2draQPUY7HWfMmIHBYODSpUsMDg5SWlrK8uXLWblypSgLaTKZUKlUmM1m+vr6uO2221izZo3PuZCygo4cOcL06dMxGAy0tLQwd+5cPvjgAyIjI4XcIEGv11NSUkJZWZkI5nQ6nUybNk1kAUpOba1Wi1Kp9Aj0fv755z32qjSXERERTJs2DaVSSW9vL0qlEovFQnR0NB9++CF33HGHyHyVyo2++eabzJw5U+ifgYGBPPjgg17zHBAQQFRUFGfOnBG8d7QdJDAwkLy8PIKDg1GpVMyZMwelUonVaiUmJmZMG4hEv5+fHyaTiV27dqHT6YRz7OzZs9jtdl566SURBLJ161bUarVHULcvuNOvVqv561//KiqeBAQEiBLov/nNb677PusEbgwy1/WsbhP4j4BUf1OtVova6IODg8TGxvo0xEslloxGI1VVVQQFBTFp0iSys7Pp6uoSZUg0Go3oX61W09XVxaOPPur1rg541ug/duwYzc3NZGZmsn37dlGD+KGHHhLtJKNcaWkpfX192Gw27r77bi8mK6GpqQk/Pz+GhobQ6/XY7XbxnoPBYGDz5s0eyoRer6eqqoquri5Ros6XsjE6Fd09atbhcKDVagkICCA8PFyU9isuLiY6Oprc3FwuX77M6tWrvd4W6+vr48SJEwQEBNDf349SqSQ1NVXM49133+2RIuxeVuHy5csMDQ0REBAgLoj58+cTFRXlURpFiiZPSUlh4cKFou3x48dpb28XRh29Xo+/vz86nQ6NRkNISIgotaXT6cjLy/Mqm2YymfjmN7/J+vXrRaSt9K6R+yUq0b97925uv/12cWGbzWavTBIJUq1lKZLSbDbz2GOPibR5dxgMBv7+978TEhKC3W7npptuEnM9MDDACy+8wO9+9ztBxy9/+UuioqKEMdpsNjM0NOSRCjw8PMy+fftoaWlh5syZwmg2efLkcSMzjEYjBQUFBAUFMTAwgNFoFGXebDYbcXFxHkZRqU62zWZjYGBAZNZJNEVHR4uIDovFIjICgoKCxqxTDoioE/dyacPDw3zxi1/0+I40J11dXezdu5eOjg78/f254447WL16tU/BUNpfBw8eJD8/n8DAQCG82+12fvzjH4toIblcTn5+Pm1tbVRXV/PAAw+wfPly8R6Se4mwd955h2XLlpGRkcHevXtpaGhgzZo1LF261CeP0ul0vPfeewwODjI0NCQUzbGi1SWnXHd3NzExMSxfvpzs7GyPNtJ33nnnHVHay2g0MnfuXJYtW0Z3dzcvvfQS//Vf/yWc/83NzTidTvz8/ITRYe7cuR68xF3JuHLlisim8/Pzw+Vy8bnPfc6ncOMeEf/73/+eJ554gtDQUHEu/fz8WLJkCVarlUuXLnH8+HGCg4PFmdq2bZvPKB+bzUZlZSUnTpxArVaLM7tu3bpx38WQ8Mwzz/Dtb3+buLg4tFotGo0GtVrNqlWrRGm19vZ2ZsyYId4sTE1NHffsuPOJqqoqUlNTCQkJweFwoNPp2LBhA5GRkVy8eFGcgfDwcKKjoz0ETmnOlEolb7zxBgqFgjlz5ojHhpOSksZ8AFWr1fLyyy9z3333sXv3bn7xi1+gVqt55ZVX+NnPfubRVqq9HRwcTHd3Ny6XSwjyUoS7dFdJ5SIzMzMpKCjg4MGDREREMH/+fK9SNjAS8NDd3S1oslgsaDQabrrpJp+Plr/33nuYTCb6+/vRarWidIjBYCAtLY1f//rXXr8h3d1SLXupdEdiYqKItCstLeX9999n5cqVwrmi0+lIT0/n1ltv9XIwV1dXc+jQIWbPnk1KSooo0ZGdne2xr6T3kKRHkpOSkqisrGT79u0ehhz3/b9v3z62bdvGjh07+OEPf0h7e7vHu3K+IEW1S/xpPHR3d9PY2EhERAS5ubnjGh5LS0vFm2wmk4mLFy8SHx/PV7/6VTFOaW5efPFFbrrpJm6//XYRaa3VasV7Bu6oq6vj0KFDKBQKBgcHsVgsDAwMcNddd3kZ72DkHpfea5TL5Tz44IM+yzZLtOzatYu+vj62bdsmousNBoMIbpLEeZlspLSyu0Pqnnvu8Znx5nK56O/vZ//+/bS2tmI0GklISOArX/mKl8zgjt7eXo4ePYq/vz8DAwMiKEMmk2Gz2Zg6dSomkwmtVivO1ODgIJmZmbzwwgs++9TpdOh0OlJTU6mvrycgIEAERPjKsO7q6qKvr4+ZM2eK8tjTpk0bs2SgRqPhvffeQy6XizevTCaTcJZOmzaNb3zjG8hkMsrLy0WJ67i4OAoLCzl69CibN29m7ty5HvT09fWh0WgYHh4Wj9bffPPN1w0mgJHSqHq9XgS4SFnZTz31FBqNhosXL9LZ2YnZbOaBBx7g2LFjJCYmevAd9/K6JpOJ9PR0Dhw4QEpKCq2trWRlZY1Z/kvCqVOnqKqqwmq1MmvWLG6//XaPAKuenh6uXbvG1atXRWbyfffd55WV6b4+1dXVDAwMcOuttwKICFn38o5S4JdCoSAjI0OUYzp+/Dh6vV4EkbhjaGiI0tJSzp07R0JCAiEhIVgsFu655x7S09M91kalUtHU1ERDQwMtLS3ExsZy//33ezkE3N/EOHPmDMuWLSMlJQV/f3+OHDlCYmIi9957rwfPVKvVxMXFiVLaUlS/+/uK7rBYLLS0tBASEoJKpRIlCQ0GA0ajUWRfW61W9u/fT0NDA729vbzxxhvU19dz8eJFjzd9AWEYlbIO4+PjRQnYqVOn8vWvf90nLTcq66pUKhobG6mpqaG3t1eUYBudueQ+h0eOHKGuro6nn35alBg0Go2Eh4d7lIgymUy0tbWh0WjEezkLFiwY8y0tpVLJL37xC+GocrlcwlE+loNHrVZTVFREXV0dXV1dZGdns23bNhEoJTmqjhw5QnFxMbNnz2bSpEnCWJuRkeEzA+fatWvU19cLh6t0/zqdTvR6PUuXLvXQdZ1OJ88++yxr1qwhJSVF3NkWi0UY7KUxyWQyTp06xfHjx0VpKylI76WXXvKZ4fDcc8+RmppKZmamuBtMJpNwjI3Osjh37hwdHR1ERkZy8803e8mZKpVK8GNJJpHeTBzvHbXLly+TnJxMQkIC7e3tBAcHExER4RWoV1ZWRkNDA1arFbVaLd7zkbLxv/GNbzBv3jxkMhn19fXs27ePH/3oRx6/5/52p/T7r7zyCnfeeafPd5tra2tJT0/3cv43NDSId+uWLVtGcXExa9as8Qo+kMp7V1ZWMjg4KEp+r1y5UjiWxoKUndze3o5GoyElJYWEhASvMnlXrlxh586dfPOb3/TQ6eVyuZiP1tZWCgsLKSwsFIGEdrude+65x8MoPBrNzc10dHSQkJDApEmTxgwaKywspLi4mKysLBGQuX79+jHfVy8rK6OiogKHwyHKkA8PD4sSXF/+8pe5+eabxToYDAbUajXh4eE4nU4MBgPDw8PExMR46VGSPaWmpkYEKNx9991emSFarZY333yTmJgY/P39qampYcWKFaxdu9ajLKqkz9hsNlEmVrIDZWRk+JTn3dcmOztbzJt01iVe4f62p/TGkMRXjUajTwcjwB//+Ee0Wi0rV64kNjZWyN3upU3lcjknT56koaHBo3KG9A7lU0895SXPS1ms0vxK45wyZYqXw/X/Y+/Nw5q80vDhm5CwhISEHcMuyA6CCoIL7rhRqo5arXbvtHZR29pO21k603ac6bS109babVq1Wq2tOjpq3VBE2QVkkX3flySEQEISSEi+P/id0/fNgs7v+67ru+a6+vxDG9+8Oe857znnOc9zP/etUChQWloKHo8HmUwGtVpNv6dUKpGQkICtW7dabT+xsbExm77XBx98YJHYmsrIuiCRSHD37l0cOnQIbm5uWL16NQWNAZNnhPLycixatAjV1dUwmUyIjIy0qQ+fk5OD+fPns+iZXV1dp6yKOXLkCD3DkYQHSXqQpATz+3K5nFYZEVrf/zdVNzqdDl1dXdRvIGv78PAwnTcERETegVu3buHSpUt46qmnwOPxoNFoaDW4rfPzf2NarRYqlQoikYgWNJBqVVLZqlAo8Ic//AFPPfUU7OzsMDY2Rs8IBBxkboWFhTh79iyt/hYKhXjiiSesAgRILDs6OhoSiYT29X9rer0ew8PDUCgUrITq6dOnkZ+fj6GhIUqHaG9vjy+//HJKEC3T/9TpdHQPvReg/Fe7f/u18up/xL7++mu4u7vj+vXryMzMhF6vxz//+U/8/ve/ZzkgzANYVVUVdu/eDX9/f9amRkpKb9y4gTVr1tyTUoQYmZA1NTXw8/NDeno61VMwGo0UmUM4iM+dO4fFixdPiRpkWnh4OCoqKmig1MfHhwbRx8fHWQGMmzdvIi4ujlKKmEwmusCYbxIcDgf9/f3Iy8uDXC6nNENLly6lfMNFRUXw9/eHu7s7/P39ERcXh5aWFrS2tmLz5s1WgxBeXl7IzMykdFBEUJ4shOY0IKTtBw8ehMlkQmBgIMbHx6FQKDA8PEwR18xDgEQioYg4k8lED1opKSks9JhAIMClS5co9YaXlxfi4uKmXMi1Wi1mzJjBQs4S54tppP1yuRwKhYImr8ydA4LEdnR0RGBgIP7+97+jp6cHjo6OFLFuzTgcDubOnYuEhAS6IZBx5PP5eOqpp1jt4PP52LRpE93MJiYmoNfrKV0Gh8NBYWEhZDIZQkJCIJfL0draio6ODqxZswaZmZlW3xOCElm1ahW6uroQFRUFV1dX6oBYQ/5zuVy0tLTQKjBvb29ER0fTthDqFSKgeffuXYyPj4PL5UKhUOCBBx5Aenq6RXuSk5PR09MDf39/WsptbWMmQTh3d3e88sorrL6zZaQfs7Ky8Omnn8LBwYEmU4aHhy0ONGVlZXj22WdZZfJEHJ15v+LiYjz00ENobGxEU1MTNmzYgOPHjyM6OpoGOkhwRywWQ6FQYOvWrZQWglSnMNuZk5ODlJQUtLa2gsvlYuXKlSzaFVvPJpPJkJiYiJkzZ9IAM0ELE2QymWcFBQUICgrCokWLKFLa3Mi1p06dgq+vL2pra5Gamkpp9e7lMJGAYHx8PB0f5rM6ODhg/vz5iImJQVNTEzw8PBAUFGThIDEPMREREVMKvNoyg8EAb29vKjAsFAotApB9fX04d+4cYmJiWJUg98PZ3NbWRmkpSXKXUJT88MMP0Ol0uH37NiIjI1FXV4fQ0FCq1Qb8MoY8Hg8LFy6Eo6Mj+vr66Do5NjY2ZfKKIMNI4JXoBJmbvb099Ho9CgsLwefz4erqivDwcHpv5viMjIzQ+yxZsgRz586l77G5kf2LiH6TfcXJycmqhgufz8djjz0GYDLpzpx/JPnKtNbWVty4cYMmTyUSCRUPJ+0hbVer1ViwYAFWr15ttb/M14msrCxaWdbc3Izx8XGMjo7ij3/8I+sdX7p0KZycnLB48Tn0ZfEAACAASURBVGI4ODigsbERjz32mE0EMhE/v1cFCTFSSUj0txwdHWEwGDBjxgzaV8wAOY/HQ1RUFLhcLsrKyuDk5DQln7s5Z/nSpUuxf/9+1jOS91AikSAoKIjSJrm6ulpNKBPEZXR0NOX1J2uaLX2Y9PR0eoi7VyU2ALi5uSEoKMhmP5M2t7e30yA9MLln2uKwHxkZwfXr11maDfcyo9GIadOm4amnnqJJeFJFMDw8jJGRETg6OtqkQbFlTU1NyM/Px65du+g8rKqqQlVVFUtrgYx9S0sLGhsbMXv2bKt6ZeZtdnd3x7PPPguNRkOpyezs7GgQiowbMIn4ZgJkFixYAG9vbws6Kw6Hg+LiYvB4PIvAyv3Yww8/zPp/jUZDtcckEgkSEhLQ2dmJ0dFRfPrpp0hPT2dR1DLBWImJifTzdevWIScnB4sWLbKaEJVKpejs7ERMTAzu3LmDiIgIJCcnw9HRERwOxyKJe/LkSTz33HOsik1bRsZHqVRiYGCA3mcq1CkBdZD+tVWpbzQaIRKJsGLFCgQFBaGtrQ0ikQjJyckstgAmkOWll166J30l+W5CQgKkUilKSkogEonQ3NyMiIgIGshmAt9u3bqF9evX48yZM3BycqLUeK2trXB2drZIFjs6OiIgIAB3794Fn8+Hr68vJBIJuFwupUoFfkm4/eEPf8DevXsBTFIRNTc3W7Q7PT0dBoMBrq6uMBqNlKIpIyMDw8PDNgFM9+vrHjx4EG+88YbNhBLTyNwRi8WIjo6GQCCY8nzZ2dmJvLw8PPPMM/dFL2owGBAWFkbXUwcHB4hEIohEIpu+yfHjx7Fr1y6bWrekf5gUcwUFBZQSeufOnVaF5QMCAuDl5YX+/n7ExsZCJBLB0dGRBhbNwRYajQb+/v40OG40Gqc8b506dQpvv/02BRYODw9jcHDQZtKQqWdC9hyCuAcmUfsLFy5EQ0MDrXaJj4+n+rvm1t7eDg6HA5FIhGnTplGNbFv7FOn/u3fvQq1W02og8/Mvad+cOXMwZ84cyGQyOo7MvjLfi11dXdHd3Q2BQEC1Zpk0zOTeROOPacxqZ3MjusUPPPAAKisrYTKZsGPHDlZyhFmxDQB79uzBlStX8Oyzz+LcuXP3ZF4g/b906VIEBwcjODiYVl1GRkay1jkCoiAUp56envRcQmiU8/LyIJFIsGHDBvB4PCxatAhHjx61eL5z584hLS0NDQ0NFBQSERFBdQytGZfLxeLFi5GUlITq6mokJiZi+vTpNsedOZbDw8O0kh0ABa6Rdd9gMCA7OxsDAwMQCoVwdXXFrFmz6FnE/L4EDLdly5Yptdj1ej2qqqqwc+dOVFZWwmAwYPXq1RZ+Ep/PR0pKCvR6PaWTBUAp8235SITC/cSJE9i4cSMSEhKg1+vB4/Hw9ddfIyMjA1FRUazq3fLycqpp5ebmZtMXMhgMEIvFcHZ2RlFREQUQODg40GQteT8iIyNRX1+P7777DmFhYdT/tXVu5fP5qK+vp3GvGTNmWOi+kb52d3dHeno6GhsbERAQAE9PT9Z5wmAwsGiVm5uboVQqKWuIQCCwKQlCYoOXL1+mlcwEwGgryUSqgby9vREXF4ePPvoIarXaqt57aWkpli5dapW1wNxyc3MRHx9P2Uvuxx599FEYDAaq8U72DLVaDZVKZZGALikpQUdHB/h8Puzt7eHo6IiJiQksW7YMRqMRd+7cQX9/P70Xj8fD/Pnzbfr1Tk5OcHNzQ1VVFfh8Po0PkDnJjEsx53VSUhLCwsJYAHrzvm5ubkZdXR20Wi2l9BOLxTa1SIeHh3Hjxg2qTSwUCpGamgovLy+L85xer0dSUpKFT2xrnk1MTCA1NZWy65DqZXMNcg6Hg4KCAlRXVyM/Px+bNm2CRCLBd999h9DQUJuJMWDy/FxYWAiVSgUul4vY2FjKHMTsf41Gg6ysLJYuHomRWfOpyJy4ffs2rbhKSEhAQkICix7zV/v/xn5NXv2PWEtLC3bt2oW6ujrWhmtLZJBwqSqVSohEIpZzRBIgXV1d8PLymjLIY81IWTKT05oEDQE2DSDRibiXGY1GijQEJjcFAHjuuecQHBxsscGdPXuWOmokqL9//37s3LmTpetAFrqzZ8+Cw+Fg9uzZEAgEuHnzJr777js88cQTtEx106ZNuHr1KmbNmmUVfWNuxKG+c+cO7ty5A39/f4jFYnh6etKkGLM/yF+NRmMhZGyNioZwnDN/j1xD+ppslkePHsXIyAjc3d3R39+PrKwsLFy4EGvWrLEIrJPvEL2mW7duUYFmLpdLq0nM2+3m5oZTp05h8eLFlKOfcCITFPTFixfh7u5ON2yBQED1C6ZNm8ZyUpnOh0qloqKz9vb2UCgUGB8fh0QiobQKzORVdnY2li9fTn+LmfQCgI6ODqSkpNg8EFtLXNnZTVISZmdno6qqCiMjIzCZTFi6dCk2bNjA0sFhBq2ys7Ph7OxME8LTpk3DE088wbo+Ly+Pimj6+vpi+vTpuH79OkViMR0Og8GAa9eu4caNGxSp4u3tjZdffpl1cCVtuH79OiQSCdLS0vDTTz/h7NmzWLhwIR555BGbgYPx8XGa1AZA6a3IgYlprq6uGBoaQk9PD01EMzUPSNudnJzQ0NCACxcuYPXq1YiNjcXExAQLcdnf3w+j0QidTodz585BJBJRh39iYgIzZ85EfHw8HQ8SzCosLERTUxNMJhMMBgOtDvrLX/5iUQ1EEDIE9WpOw0CC3+TZXV1dUVtbCw8PD7i7u9OKOGuBtq6uLuzcuRONjY1YsWIFPDw8WILd5sakHhsfH0dhYSESExNpxeKZM2fQ0NBA1ziyfnA4HAwODsLd3d1qYkyn06Gnp8fmoWUq0+v18PDwwIEDBzBv3jw678k7TMbT2dkZtbW1CAsLo04yMyhobkwKn/7+fup0kuR+Z2cnFAoF3nzzTbz33nv4wx/+gJqaGpSXl1vtNw8PDyQlJVH6kftBVNnb28PLywt5eXk00Uqq6Zj3JoHv8+fPA5gMDBYUFODKlSt45plnaPUSE7F77NgxbN++HSkpKeDz+aitrUVvby9Lq5AJPLh69SqkUimMRiM0Gg22b99usR4Ruo68vDw0NzfTBAmpPrWzs2Mls/R6PX766ScEBQUhNDSUUmcpFApK1cA0o9GI0tJS8Pl8SCQSOs/FYrHVNVChUNBg6b36+ezZs1AqlQgODsaqVaus7vPMBFB3dzdOnToFnU6Hzs5OlJWVUWpdZntJ1UBFRQUiIyPR2NiINWvW4Ny5cyzkKunrGzduID4+HlFRUTh69ChMJhNqampgNBrp3sE0vV6PmpoauLu7QygUUk1LgnA3Nx6Phx9//BGtra3w9PSkND5McAhJIBCe+5aWFoyNjcHT0xMZGRmYNm2axbwpLy9HdXU1JiYmaLLAzs4Ov/nNb2wGinQ6HcrLyzE2NoawsDBKSWiOPi8vL0dJSQn8/PwgEAig0WjovhMXF8cae51OB4VCcU/QA7PfybPm5uaipqYGKpUKQqEQDzzwAA10+Pj44PPPP4evr+89uf1JxTvRnWlsbITRaISfnx+ampooBZ61sZFKpbh58yb8/f0hFArB5/Mt9j3S5qGhIeTn56OpqYkCXhYtWoTExESLKjqtVosrV66gtbUVGzduhK+vL8RiMYsqhgQDBAIBBTsRisH7oYY2mUxoamrCjz/+iM7OTvD5fCxYsAC/+c1vKAgtMjISL730Ev0OqWRngqOuXbuG2bNno6urCyMjI9QH3bJli802EL9ZrVYjNzcXJSUlGB8fp8F0e3t7hIeHY9WqVXRvqqioQGxsLF2n7vW+ODs7o7W1FWfPnkV8fDwcHByoxixJkgHAnDlzYDKZIBKJUFJSgq1btyI2NtYC6c0MaBIBdIlEApFIhL6+PkybNo2VwCJjU1lZSelbSVWqLXNwcEBGRgYUCgUGBgawadMmq36UnZ0dkpKSYGdnRxMMIyMjlD7VwcGBJq+YtE+XL1+GVCqFnd2kxkN4eDieeOIJFrWoSqWCh4cH+vv76fpP9FnMTSAQQKfT4eDBg/D19aXBUjc3N6tr8n/j605MTIDH46G9vR3e3t507bMV+Cb3HhkZQW5uLuRyOUJDQ+Hs7EwreJl9SQAk7e3tEIvFtMLWliaG0Tip2/OPf/wD8fHxdP0NDAy0qllCqGcHBgboWcF87JubmzF9+nRER0cjPj6e9V7aekaSyLh58yZaW1tpUJVo4lmbc0RDrqCgACkpKeBwOPQ6872BAK0IeNPBwYFKCFgznU5HdaYiIyMpjSTTh/X09ASXy0VfXx9qa2uRm5tLk/iEbtjf35/1rhJacQJM5PF4ePnll21WVwCTYKj6+noEBQWxQFFM35HD4eDu3bsoKCigiVKxWIzMzExaSUn6hVhfXx+++OILBAUFgcOZ1E+aPXu2RTLd3t4eP/74I2bOnEkrvgjThfk42tlN6rXk5eVh165dNitjiKlUKri6utLzKTB5HrXlOxAzGo24ceMGy0dzcHDADz/8gHfffZfVHsKacuXKFepjEC06Mi/UajW8vLzQ2NhI11TiSzLN19cXfD4ffX19qKqqgl6vpxU4Q0ND2Lt3rwVwbWJiAnfv3sXQ0BBcXV0xPj6O9vZ2SCQSq+sgh8NBY2MjrVAwGAzw8PBAZmYmvLy84ObmRs9aFy5cQHd3NwIDA8Hn83H79m3U19fjkUcesdh/mecQomNJdE/NYyVKpRJXrlxBWlralCAWEl8glIzr16/H1atXcfToUURHR+OZZ56xWtXY0NCA6upqyrwxMjJCaZWlUimrXwYHB3H48GE6HiqVCkNDQ/D09MQHH3xg4WdxOBysX7+eMksQI7TQTPP390d6ejpKS0tRWVmJoaEhLFiwgDIlmSdRLl26hIKCAsqC8dNPPyEzMxMrVqxgXcvhcNDc3Izc3FwMDg5STaq0tDRKr0wAuXZ2k7Tz5eXlFPhnMBigUqmwa9cuSvvJNJLoKygoQG9vL40xeXl5sWjkmW2/ffs2jh49isceewyrVq0Ch8NBZWUlenp6sHnzZnqdyWSCSqXChQsXEBISAqFQSAG/1sBozs7OuHLlCubOnQuxWGxxnbW2l5SUoKysjFaOx8fHIz093QKcQX4jKCgIQqGQrp23b9+GnZ0dVq5ciRMnTkAsFqOwsBBz5sxBd3c3RkdHrYKCmEnza9euYXR0FHZ2kxrZM2bMwCOPPGIB5iX9wuPx0NnZieLiYsTExFj1RwcHB3HmzBk4OztTXfDCwkLMmzfPInlF2nL+/HkolUpERUVBKBSioKAAra2tePTRRy10QQm94dGjRyloWCgUWmhKk3vn5+fD09MT0dHR4HK5yMrKwsyZM60CwoqKirBu3Tr4+PjQOLher58SSKBWq/HDDz8gICAA8+bNg1KpRFZWFqRSqQWonZyxSGKQy+XC1dXVJuBSLpfj5MmTCAoKQkpKCvr7+3HmzBmqiX6/56tf7f7s1+TV/4BptVpIJBLU19fTDa2zs5Pyh1ozg8GA4uJiVFZWUuqLsbExrFmzhjr5RGdo/vz58Pf3h5ubG1xdXW0K8TLRnWVlZSgpKUFUVBROnjyJ1tZWmvAhi0dfXx9KSkrQ2dmJwMBAiEQiuLi4QCKRWLRbqVSiqKgI+/bto59VV1fj8OHD+Mtf/mKBruLxeNQxJwu3Wq22ONyR62tra1mc6FFRUXjzzTdpf8bExODcuXOoq6tDd3c3FUN3d3eHQCCARCKxcJiYbQEmKw6Gh4chk8nQ3d2NHTt2sKiZmEH+y5cvIzY2ljrX1jZPk8mEs2fP0kM5Ccz4+vrS68k9S0tLLTjfX375ZSxbtszmxkyEbRsbG/Htt9+Cw+FAo9Fg4cKFrLJ05vVCoRA5OTkYGxuj4/zWW2/Bzs4OIpEI8fHx0Ov10Ol00Ov16O3tpRVp5ggr5uGhubkZixcvhl6vh729PaqqqtDQ0GC1FL69vR1SqRQXLlwA8ItWwZdffkn7w8vLi6JbxWIxHB0dwePxbCYDSFuKi4shk8nw7rvvgsPhYHR0FIcOHcLly5exatUqi7bcvHkTK1eupHQKGzduxCeffILq6mqkpqbS6wcHB7F48WIolUrw+XzExMQgLy8PSqXSoi1yuRzZ2dn429/+Rtuak5ODgwcP0uoqpjU1NSElJQU9PT2QSqXYv38/jh07hubmZptoNYIk27t3L+bOnUsPQK6urtRRIM+Znp6O/Px89Pb2orGxESdPnoSfnx+LpsVoNGLZsmUoKCgAl8tFQkIC5U5nOkzkYK3X67Fq1SoYDAZoNBpoNBooFAoL54rQqZDqOwCUkmJ4eJiVqCZGKttIVY85ZQox8pmLiws6Oztx6dIlStup0WiwZcsWGvwhfeHp6QmNRgMXFxc0NTXRg6stRDn5jf7+ftTV1aG1tRXff/89LeNfsGABZs2ahbKyMnR1dVGnrre3F+Pj43j77betIuVGR0dRUVEBlUqF0NBQCIVCuLi4wNXV9Z6VUVqtliJ1c3NzAfzC+08qNXQ6HZqamihYgsvlQqPRYMWKFaxkjbVnNZlM+PzzzxESEkIFgjkcDhYsWACBQEBpDwhtjjmHOTNhVFlZiaysLGzcuBFr166lBxRrCFqChp49eza+++47GI1GvPLKK/D396cJS9I+Ar5wc3Nj/du5c+dw6dIlPP744yx02PDwMEJCQtDS0oLh4WE88MAD6O3ttdABIPc+ffo0Nm3aRJMnQ0ND+PTTTxEcHEznDXnOiooKVFVVUZqqhoYG/Pzzz5iYmEBSUhJrzVEqlZDJZHjjjTfoby5cuBBvvPEGNmzYwDrQAaABweLiYlr5pVAosGXLFlaSmIy5k5MTsrKyEBYWRt8pc4CMRqPBN998Qysx79y5g9u3b2PNmjVWgTAmkwkSiQRRUVHo6OiAWq22WkHCNJlMhtDQUPj7+9P9uLe3l1ZxME2r1cLd3R3Z2dnw9/fHli1bqNanNRseHsYPP/xAaZjUajVMJhNLewtgJ95cXV2hVCrR19dHUbvMZyX9eP78eaq/6OHhgfz8fBw9ehTbt29n0eGYTCYcPHgQy5Ytg6enJ6WtI4hbc2PuOTweD3l5ebh06RIMBgMGBwfx7rvvIvj/aBPa2dmhp6cH4eHh9LPi4mJotVqUlZWhpqYGmzZtousi4d4/ePAgUlJSqHAz0UizNp52dnbIysqCSqXCM888QzVKL1++jLS0NERERFAatPvh9icJdIPBAKPRiB9//JHSs4SEhFisOUwgCwHguLq6Qq/XY2hoCOvWrWPNHWaVbWNjI1auXAmJRILq6mpcvHgRJpMJs2bNonOeJEi8vLxQU1OD1atXg8Ph4MCBA3jkkUcQFhbGOiRzOBy6NhBfUa/XY+nSpVNy5ctkMnz33Xd46KGHEBUVhb6+PmRnZ+PUqVPYvHkzent7UV9fj61bt4LH42FoaAhfffUVli1bxqq8J4FNmUyG4uJiWj1DgpS///3vLdDtvr6+lBbypZdeoih5wqIwMTGBa9eu4cyZM9i6dSukUilqa2vR2NgIDw8PCAQCuLi4UCora+NDqLFJ5TkwiV59/PHHWfNneHgYQUFB4PP52LlzJ1544QXKtsA0Mg+8vLzQ2dlJA4l9fX0YHh7GRx99ZBHgVygUOHHiBGbNmkUT1nw+3yZor7W1FUVFRRR81d/fD3t7exZtNzC5Z46NjaG9vR0LFy6kbWUGBYmR96+0tBTOzs5466236L8R/5K5fnt7eyM4OJjuA21tbcjJybFZcTw2NgZ7e3v09vaitraW6vKEhYXhT3/6E2sP+W98XULx880331DhckKxbg3lTn4jMDAQ8+fPp7pJZO4/9dRTCA8PpwAjAsI5duwYpfu0s7NDZGQkS1uWOd9XrFhB31VCSzoV4l+lUuGbb75BamoqPW8x9agIQOc///kPrVTicrk0mJyRkWE1OHju3DkkJCTg2WefBTAJbDp06BC8vLwQEhJikZAaGRlBRUUFKioq8MUXX4DL5WJ8fBxJSUms5DQwGYQTCATYv38/5s+fT5Phzs7OFprRwC+0Uh9++CHc3NzA4/FgMpkQHByMF154AQAo8OzBBx9kVaEZDAao1WoL8Ony5cthMBig1+uh1WpRWloKjUZjM3FFvtfR0YG7d+8iNzcXJpMJPB4PWq0WH374IWstPHPmDJKTk5GQkAA7u0k2lcOHD2P37t30N8g9AwMDsWvXLpogJtS95omGiYkJeHp6ora2luqKmUyTusRPP/0061oyPgQ419zcDDc3N5rsYo4d+W8fHx+YTCZ4e3tjYmICX331lVU9VXMjlJlMWjUi62D+GzKZDMPDwygtLUVhYSEF6q1bt44GuEk8JSgoCEVFRfj555/R0NBgMSeTk5NhMBiwbt06C0AuAQESI2vEzZs30dLSgqKiIggEAkxMTEAmk2H37t2YN2+e1T48ffo0IiIisGLFCvB4PNy8eROHDh3C888/zwrul5aW4qWXXqLglfT0dLzzzjvo7e21qJ4kfwlQilSTOzk5gcfjITk5mSbSCdvPpUuXWL6ri4sLy3ci92xra0NiYiJUKhVaWlrwt7/9Dfn5+SgpKbGq4ejp6Qlvb2+qU1hdXU0Tv+bgpL6+Pmg0GvzlL3+x+i6Yx77kcjl++uknSl1HdH39/PxY/U3u7+npiaioKHA4HISEhFgNppPnvHTpEj799FP6m9u3b8dbb72F+fPn03Fhshnx+Xw8//zzVKP++PHjEIlESEhIYJ2Hbt68SWU8kpKSEBkZiYMHD9pMrjs5OWHjxo3g8/mQyWQYGxujlODMNjDNZDIhIyOD+qZPP/00BgYGWD4aMOk7ikQiVFZWor29nSbaFyxYgJUrV7L2PgIEKC0tZdFHcrlcCxAq05e+cuUKVq5ciYiICPT19eHq1asYHR21oBEmZr5Pp6en47333qN+4gcffIDm5mZs27YNfD4fH3744ZQJtNLSUvj4+LA06r7++mvcuHGDJU3CHPuBgQF0dXWhu7sbR48ehb29PUZGRrBz507qs/X29sLJyQlPPPEEPvvsMzz11FNISUlBfn6+zbZUVlbirbfeorGK5ORk/PnPf4ZSqYS7u7vFWLq5uUEmk+HYsWPQ6XSQSqVYunSpBf0xMPlebdiwAePj4zhz5gxCQ0Nx7do1yorCNEdHR2i1WrS3t1Na6pGREZtsKASwo9Fo8Oijj9J/CwsLw1dffWVxxiCV8J988gkrRiYWi1mgYXLv7u5u2NvbU4aI+Ph4+Pv748KFCza1zH61/3v7NXn1P2COjo5YuXIlbt68CTu7STHo8vJyrFixAgB74ScLWGxsLN555x0qdE74WpkcyxEREejq6kJxcTFu3LhBHcJ//etfFigl5u+IRCLExMTAYDCgo6MDfn5+eOqpp2jJJVmEQ0ND4ePjA4VCgebmZqhUKsjlcnz00UcWSabR0VHw+XwWopRZ2m5OOTBz5kxcuHABKSkptHJCIBBYONbkOzExMfj3v/9NtWzGx8dZFEZLly6Fn58f1SmpqqqCSqWCTqeDTCbDe++9Z7OkNy4ujoX6I4hGcvgyR9QJhUJcvHgRZWVldCwcHBywZ88e1hgGBQVhaGgI3d3d6OzshMFggEKhwPPPP89CLhuNRri5ueH27duIjo6Gvb09Ld+3htQkwc0ZM2bgq6++Yt2HBC+s2bPPPstC5RLOaNJeDw8PWu1iNBrpZsa8vzVjVhCSsZ/qQGpeGaBWqzEyMgJ7e3saMOBwOJDL5SgoKIBQKKQH5fXr11tFVhEbGhpiJVdJ2b81FBQwGRzu7u5GeHg4pTnU6XS035lIHHt7e0gkEnR0dKC8vBydnZ2sSgzyjqtUKpowIE5JQEAATTSYm0AgQEdHB2pqahAdHQ0PDw+qwWDLDAYDwsPDKfKaHAg9PT0tUC4REREQCARwd3fH0NAQli9fjtmzZ7OcLQ6Hg/T0dDQ3N8PX1xcczqS+DhFmJ0aqVUiJtqOjI6ZNm0bRQ+ZJ2X/961/w8PCAr68vK7luXuLNNKLX1NXVhZiYGEqH4+XlxarEIL+RkJCA1NRUyOVyilwkFavmY0NQYpmZmThw4AAOHz6MxYsX20TjELTwokWLKDqOVOIolUq4uLjAzc0N3d3d2Lp1K0V+KpVKnDt3zuIZyXtJktg1NTXIz8+HTqfD4OAg3n///XuWp7u7u2PXrl0AfqHcJAcx0iexsbE4cOAANBoN1cFTKpUWiClrtn79emzYsIHypRMtA19fXyxYsABCoRDh4eH47LPPYDQabaJdb9y4QYXkyfrQ2dkJFxcXq8krDodDgRIffvgh+vv7aVWKeTUpMJkEIElQR0dHODk5UQ5vc+vr68OSJUsQHx+Pjz/+GG5ublTInGnM+zN58d3c3KwGY4FJrcf4+Hh6UA0ODoZarUZHRwcrQE3u7+XlhWvXriE8PJwGhsl7QtY/EpQgdC4AaLKQVOiat5dUSV65cgXl5eUwGo3Q6/Xw8vLCjh076HVyuRy9vb1477336GdFRUX44YcfsHfvXovDnJ2dHXJzcxEWFobdu3fTz4eGhmyuU05OTlT7zWg0oru7G42NjayxYYJpGhsbUVVVRfVxFAqFzTnp6emJf/zjHzR4RJD+tg6PCQkJtHKAXGOLW72pqQmvvPIKPcRv2LAB7777LhWoJqbVahEUFHRfFd7ETCaT1eo6UrkF/NIn7e3t+PDDD+k1S5Yswdtvv4133nkHr7/+On7zm9/QsZ+YmIBIJKLaaxqNBnK5HIsWLbJYv5nW3d2N9PR0mgBJTEzErVu3qPC5m5vblPobTLOzm+TADwsLg6Oj45TaeuR6ALRaYmhoCCqVCg4ODlSzi9kfxFpaWjB37ly6fixcuBBNTU1UP45578bGRjzzzDNobm5mVaIw93Zy7fTp0/Hcc8/RdX1sbIzSYVkzshYpFAoI+mXTKwAAIABJREFUBAJKJxsYGIjk5GScOXMGAJCRkYEjR46gpKQEvr6+OHbsGFJTUy20RwhK1t3dHa+++ip4PB5NiGo0GqsgD2bftLS0oLu7Gw4ODvD19UVwcDB9v4mvnJqaCg6HQ7VyW1paoNForOqgkH1v+fLlWL58OUW8G41GKBQK2ocEkX3w4EE8++yzCAsLo5998skn2LJli4W2CQALLZrGxkbcuXPHYu02GAxITEykNM0dHR1QKBQwmUwWySsmzSDRjerv76dabebPKZPJcPnyZYhEIko56eXlRZkAyFiat4eszcyqbPN9wcPDA9HR0ejt7cXIyAi++uorrF271iZ1n0gkYgWDCD0Xs2La3O7H1zUajYiKioKzszMGBwfR3d1N94+pKJq8vb2pZqI1XVzSBx4eHlTDeXBwEGq1Gj09PTTJYa1KYcaMGbS6cSrdCWCyj0nleHNzM9RqNRQKBfz9/bFjxw4YjUa6x0ZHR8NkmtRR0ul09K+tfYEAh4gFBATAaDRa+LCkHcHBwTh06BD9TKfTQalUWkWKj42NQSgUwt3dHdXV1TRR6uXlZTV55e7ujn379lH6U0IDzuy7vXv3UvCop6cn9elJQtd8jMzXjLCwsClpqsm5krnHA6D7iblfKpVKWYmCzZs3Y8+ePSzABBl/Qpvq5eWFgIAACIVCq+NiZ2eHzMxMODk5ob+/nwJCbLUXmHwXpVIpDh8+jKCgINjZTeq3pKam0qQUuZaZpNq6dSvKysqwaNEiVqLVmnG5XERHR+Po0aNYvnw5xsfHkZ2djYiICADsysKFCxfSeU6oykZGRiAUCmk7MjIyMD4+juDgYHA4HFRVVWHbtm0WQLcvv/wSzs7OEIlEGB8fh5eXF61M4fP5VuUQbt++je3bt8PR0RHz5s1DWFgYjhw5YnVPJu3p6enBm2++ST/fvHkzXnvtNYu5EBAQgBs3bmD+/Pm0Ykev19OzvrV1KiQkBOHh4VAqlRgaGqI6lSkpKfR6wgCTl5eH2tpaesaKjIzEQw89ZHFPFxcX9Pb2oqamBhKJBAEBAVAqlVb1G4FJoIevry8UCgU2btxo9Royj4lWFaG4JNWqtsDmjo6OdC3V6/Xo7OxETU0Nje+Re9vZ2aGwsBBlZWWUFtRgMGDNmjVWGQaAyfWVVM2R8zVTJ45pZD6Sf5s+fTqLbpoJitPpdFSPTSaTITIyklITWjOyD2VnZ0MgEMDT05OyIJF7mxuhNF68eDH27duH06dPQ6FQWKx/AQEB2LNnD1QqFRQKBQWlkXub7x/k7KtUKumcM/fPmX3e3d0NNzc3ej7z8PCAwWBATk6O1WcFJucQobMl8aeenh44OztDKBTSeGd5eTliYmLQ19dnk0UL+AVszDRCe21u5JnME9ZkHWGei0jFrkwmg53dpFYtSfCYGzNufO7cOcydOxcCgQAGg4FWzpLfJ+0LDQ3Fq6++yqL5BaxXFZLv2NvbU93lzMxMvPfee6x9nrRj0aJFaGlpQVtbG6KiolBTU0MlS6z1CTB55heJRLh79y6mTZtGKfKtncsNBgP8/PzA4/FQV1cHvV4PtVqNiIgIq4w3JM5QX18Pb29vCAQCdHd3Tzmuv9r/vf2avPofMA6Hg9jYWEqJpFKpsGXLFuo4W1v4XV1dMTw8DLlcDr1ej/DwcIsqDHOk8b2M/M6pU6ewfv161sJ48+ZNzJw5k5X1XrNmDRWId3FxmTKY7ubmhpiYGBw5cgRxcXGUw5g4d+b98cADD+Dw4cP44osvoNPpMG3aNIows2Zr167FsWPHKOq/ra0NW7dupYuWQCDA7NmzIRKJ7umImhvZ+Jjc6baqXuzs7CjaQqVS0SoSaw42cWJJEITwo1sLaD/00EPIyspCe3s77O3t0dHRYZOzlrTDYDCgt7eXHuYJX7+1pMDExASqq6tx7do19Pf3w8HBAQsXLsSqVatYjjdBlpSXl+PGjRt48sknMXv2bOTm5iI8PJwlAM8MPp4/fx5HjhxBeHg4NBoNOjs7LVBexAidC0l6Eeok8lwAMHPmTFrpJJfL6cZtzWljtiUmJgaFhYW4efMmZsyYAZlMho6ODpYjybx+6dKllD6LoM+FQiENuJB3Yt26dbC3t0dAQABOnz6Ns2fPYu3atfT9Nq+W8Pb2xsmTJ5GUlAS1Wo1bt25ZIKdJGzIyMnD+/HlotVp6EB8dHbWKQCHm6upqUSZtNP6i0UXMaDRSFLifnx/9vKioiKVlNz4+jrq6Oty9exdisRgZGRmU+o1pCoUCUqkUvb29aGlpoQdnlUoFk8nEElInVXidnZ24cuUKTWyPjY3RgOtnn31m8WzOzs5Yv349eDweent7IZfL6fgwNaeIubm5IScnB0ajEQKBAIGBgRaBLWZSB5h07Pft22eV7tPcOBwOxsbG0NPTQ2kTCVUBCbbV1dXR+WoymSAWi9HQ0ICMjAyr9yRBbEJX89+IlBIkd1lZGaWycXZ2RmhoKJ37BoMBjY2N6OjogFarxfTp06fknGear68v1Go1vL29LfqGBKW2bduG0tJSeHp62kxeaTQa+Pn54c6dOzRJpNForCa1STLh0qVL8PHxwbp16yhNzqlTp+Du7k61A8nYJyUlYWBgAD/++COCgoLQ3d1Nq6oA9r7q5uZGqWeef/55fP/998jNzWVVQAG/HHhSU1Nx5coVzJkzh9L5EF0tYuT+4eHhKC0thVgsponf7u5uln4NMXd3dyxfvhy3bt2CVCqFXC7H6OgofR9IQP2zzz7Dk08+iQsXLkCj0cDHx4fSYopEIqvroEAgoAAKsjepVCoL/4LH4yE2Npalf+ji4mIVrEH0JHJycqDT6eDl5UUpR7/99lssXLiQRZdBxiYtLY0G8Lq6uvD+++8jOTkZK1eutGh3YGAg2trasGHDBsTHx2NkZATR0dE26YqNRiPa2trQ1NQElUoFHx8fzJkzxyqiXKPR4PDhw/TQRehTxGIxNm/eTK8jzxwREYGbN28iOTkZIpEIExMTGB0dtUikaTQaDA0N4cyZM7QCm1SE2DKCAq2rq6NaAyTpOn/+fNoGQttz4cIFxMbGUu01tVrNQquSvggNDcUrr7xC/RimPoWtdgCTwd47d+5QAIJarcbQ0BBd02QyGcrLy++L2z8vL49SqLS1tdGqPoKcjouLs5o4N5lMuHbtGtRqNRwdHSGRSCitnbU2x8TEoKqqCs7OzhTIJZVKWWsbudbPzw9VVVUYGBiAo6MjpFIpJiYmrCZFAwMDUV5eTqvNZsyYYRNcwTRCY9fY2Ijw8HCYTCbU1tZiYmICFRUVEIlEiIuLw7lz59Df348dO3Zg5syZNveckydPYubMmbTi2cHBwabfTfbBoqIi3Lp1C8Ak5dfJkyeRmJiIhx9+GBEREfS6BQsWoLm5Ga6urnB3d5+yogyYnCu9vb1UZF6v1yMiIgLbt2+n71h9fT2tkqiqqoJUKqU6Cr29vVaDM8Dk/CEUcBwOB0FBQfj6669p5TCzf1esWIH29nYEBARQWl5rRsadaPzdy0QiEdasWYOmpiZ0d3fDw8MDnp6eaG5uRmNjIz1fMf2N5ORkXL16FSdOnMD06dPR19eH/v5+C5BCQUEBvL298cwzz9DPent7IZVKrYJTSACJMDyQZHxjYyMWL15sFeB4L1/XZDJBIBBg9erV6OzsRGRkJMRisVXtRnO7fv061ZQgZwMul4tNmzbRNc5onNTNs7ObpKjz9PREbGws6/mYvimh0bx16xacnZ0xMTEBBwcHjI+PY9OmTRaAFqPRCLFYjC1btkAqlYLD4cDV1RUODg4skBuhyp41axbd70jllbWzNWlTamoqrl+/DqVSCR8fH7S0tMBkMln1T0h1iEwmg1KphMFgoJTq5n66yWSCq6urBXCASelpzUhQH5h8N729vek6aDKZkJqaCoVCgaKiIqjVaohEIrpmOzg44PDhw/ReMpkMn3/+OWVk8fDwoIFh5nhYe065XI7S0lL09vbC3t4ec+bMsRgbklT+/vvvERsbC4FAALlcDoFAYLVSprq6GqWlpQB+YQ4YGRnBm2++yUrYcDgcqFQqXL58GWFhYUhOTr5n8mratGnYuXMnrQYhwEtmssZkMqG0tBRarRapqalQKpXQ6XRIS0u7L81wJycnbNu2DSdPnsQ333wDHo+HuXPnYvH/0WZhzs2xsTE0NTWhvb2dUqlyOBya4KioqICjoyOioqIglUoRFhaGWbNmWYwHSTyPjIygsLAQo6OjmDZtGkZHR9Hc3IyoqChWBSgx0l9qtRrt7e0ICwtDV1eXTe1yo9GIhIQE/Pjjj4iPj4dQKKQUk+a635mZmTh37hyuXr0KPp+PlpYWzJw5c8q9ctGiRTQBIxaLIRKJLEDNWq0Wy5cvR2BgIAXgEipjpjED3z///DMGBwcpINFaJR/TtFotTd5b8wGYbeno6MDx48cRFhYGHo9ntZqU9J1IJLIAJRBNIXO7cuUK1dUkDDUnT56kurrM+wKTfvSxY8co8KK8vByJiYkWCR3SJ7du3UJvby8kEgk0Gg20Wq3V9XjZsmUQCARITExEUVERmpqarOrxMdklbt26BQcHBygUChQWFuL27dt4+OGHLb5DxtbLy4vGi/bs2YPvv/8e165dswBNmEwmXL9+HXK5HHw+H+7u7hSkbm7E96+qqqKaZ7NmzbLqyzCrLYFJHzUoKAiOjo5oaGiwGV/R6/W4evUqBQ+NjY1BpVIhMzMTXC4XGzduhL29PVatWoXjx4/j4sWLiI6OturrMM9DV69exffff4/AwED09/dDrVbTs7P5PkXWwba2NqodSpJoYrGYBaom586AgAC88sorcHd3twAHMW3t2rU4ffo0bt26BXt7ezQ2NmLJkiWsfc+cRr2trY1qRK9cudICkESec+bMmSguLkZtbS2N55oDiYnFxsZifHwcs2bNQmlpKUJDQ/Hb3/52yjOURCLBrFmz8NNPPyE4OBidnZ2wt7fHI488wupHo9EIX19fbN++nbXXTUxMWMTIyHfCwsIQHh6OEydOICgoCC0tLRAKhRTAZ82X+NX+783ONBVB5K/2/6uRSVNVVYW2tjZWqX93dzfkcrlFQJGpA3Hx4kUqtFpRUYGNGzdi0aJFNFDe3NyM8vJy2NnZwdnZGQ4ODvDx8bGJqCN0bYQGJyQkBFwuF+7u7vjzn/+MF154gW50ExMTyMvLQ0VFBYDJBT04OBgZGRk2KbY0Gg1u3bqFxsZGcDgcFvLJlhkMBopevB8j92YiS4kRupTr169TvnCCfrOG/iTjc/DgQYyNjdEAlE6nQ01NDXbu3GnVKSOoerFYTLUgrLW/paUFN27cAAA8/fTT0Gg0GBwctEAHaTQa9Pf3Q6/Xo66uDhMTE5gxY4ZNNA5pd0FBAYqKilBRUQE/Pz+MjIxgfHwcu3fvpkF6Jv/5t99+iwcffBCxsbHo7u7G1atXIZFIWALEHA4HH330EVJSUpCXl4fly5dj1qxZ+OCDD7B8+XKrAVkAqKmpwe3btymXeGZmptXqCrlcjtOnT6O2tpY6Vm1tbVi9ejVL0H3//v0Qi8VYvHixTTSVLSsqKsL169chlUohFouxceNGxMTEWD2skf4vKyvD0NAQAgICWFooBQUFNOBJBIZ9fX3p4dtW0mFkZASnTp1Ca2srHB0dkZaWhnnz5lmlcSLixiTBaTAYMDo6OqUjPjo6isrKSipMTaoK5syZw6oGGx0dxRdffIHk5GSkpaVRrarW1la88cYb9P2oq6vD1atXAUzOyT179iAnJwd3797Fzp07Wfezt7fH0aNH4erqSlGxt2/fxvDwMJ588kmrTuGxY8eQlpaGgIAA6HQ6XL16FVwu1yZftk6nQ0VFBaKjo21WYBA7dOgQZDIZPDw86MHu0UcfpRUrer0excXFuHPnDsLDwxEfH4+SkhKoVCqEh4dPybFO5sTp06fR1taGuro6xMTEoL29HUKhEC+99BKtpCHizW5ubmhoaEB7ezt+97vfWX1HKioqaBDCaDQiLCyMOsf3akt2djbq6+sxPDxMk7+NjY3YtGkT5syZAw6Hg6ysLOqsSyQS5OfnY/r06XjooYemdA51Oh1ycnJw6dIlGjDi8Xjw8fFBVFQUBTS0t7dTeh1zZBJpZ05ODjQaDS5evIiHH36Y0q0+/vjjFoeNzs5O1NfX48qVK4iIiKBj4uXlhW+//RZpaWk0UMA0rVaLyspK9Pb2QiwWY968eVb3J5lMZhHMOHHiBNLS0lhJXabduHGDUu3MmDEDGRkZVt/F8fFxXLhwAT09PXBxcUFDQwNSUlKwevVqm3ulwWBATU0NhEKhVRRYc3MzQkNDcfHiRXR1dVF6peHhYQwMDODzzz+nhw3S3+3t7SgpKaEBK3d3d4pwZ15XWlqKjz/+GEFBQYiLi4PBYEBXVxciIyORmJgIsVhM53BDQwPu3LmDrKwsSqPA4XCo7uQTTzzBOtBXV1dDq9XSIIW9vT1EItGU7/Xbb79toSFpLbjGPEj//PPPEIvFiIyMRHl5OQwGAx5//HGLhJder0dbWxutQhsYGEBRURGio6OtVkGNjo7iwIED0Ov1MBqN6O3txRNPPEG1cYjJ5XIcOnQICoWC0uWR9YQgQ83NaDTio48+gkAgQHFxMRYuXIji4mJERkbi5ZdfZl1bX1+Py5cvw93dHWNjY+ju7saKFSsQFxdHqZnIWimVSilv/fj4OEQiEVavXm0zqUzMYDDg2LFjqK+vh06ng9FoxKOPPoqZM2dSGl+iJ8rk9n/11Vct+rm9vR2BgYEoLS1Fe3s7AFC9R4VCgccff5wVRCFt//777zEwMICAgABwuVwUFhYiKSkJGzZssPrOjI+P4+TJk5Tio6OjA+vXr0daWhq9nhxOibBzaWkprdCaOXOmxZ4DTFJgNTY2UspZtVqNRx999L4S/nfu3MHRo0dpZeucOXOoZpLJZIKzszOamprg6enJquiz9nwkyRseHk6D47aqv8h8+Otf/4oHH3yQxR7w3nvvYdWqVbT9IyMjuHz5MqV41Wg0CAoKwoYNG6wGXcj47N27F9HR0Vi4cCHde/r7+/H000/DyckJXV1dqK6uRlFREQIDA6HVainqd+7cufR7TNNqtThw4AD1n/l8PoaGhjAwMIDXX3+dde3w8DAFdZHqlcjISKxfv95qvxgMBrz//vuIjIxEZGQkrVBg6sqZ28WLF6HX61nns6tXr0Kr1eLBBx+0WIs6OztRVFSE3t5euLm5Yc2aNXRcSdXeN998g6ioKKxcuRIajQZeXl744osvEB0dTSu4mWNYXFyM/Px8ivjlcCZ1MmJjY7FmzRqbyQZbvi4BQUilUmRnZ+Pu3bsYGRkBMAnYuhfwsaGhgTJ+aDQaSlv74osvshgF8vPzUV5eDrVaDY1GA71ej7Vr17KS8UwjTCJEk6WkpAStra3YtGkTy89nrm23bt1Cc3MztFotOBwOlixZgrS0NAvK3NLSUtTW1tIgKNHcZZ4rmGYymXD+/HmUlZVhZGQEgYGBePjhh1kAPeYY3blzBzdv3kRFRQV8fHxoZdfzzz9vcS7S6XRobGxEaWkpdDod9c+joqJY/ibzfHb58mXk5ubS93RsbAyPPfaYRSDy0KFDePDBB2mwOzc3F6Ojo6wqKKIhNDY2hsHBQSgUCvj5+WHjxo1TJhr0ej32798PDoeDuXPnYnR0FHl5eUhJSbGgY+vt7cW///1v2NnZQalUYmJiAs8888x9aWTfvn0b1dXVWLduHYuqqrm5GdeuXaOAz9dffx0XL15EZ2cnrbSzNg8aGhpowsXPz8+iDf/+97/R19cHnU6HiIgIVFdXo6urC8PDw9i+fTvS09Ot3renp4eCSfr6+iCRSGhFOTHSJvL3m2++oeCF5ORk1NfXQyAQ4MUXX0RWVhatcCGVzg0NDXB1dcULL7xgQa1F7v/xxx+zKOebm5uRnZ3NSo4Ty8vLQ2xsLDo7O5GTkwMej4f+/n7s2rXL5pmyv78fx48fp0FzjUaDHTt2WI2bkP5WqVQIDAyckimCnPUqKyvp2hgVFUU1Aonl5OTAzs6OtTbevn0ber3eqgYT08iZWafT2YzFAJNz4p///CdEIhEWLFgANzc3CIVCSkVKTKFQoLu7m2qJarVayGQyzJkzh1ITczi/UBm3trZCJpPB09MTQqEQ3t7eOHr0KHg8ngUY4+WXX8Zf//pX1p772muv4c9//rPNJGp7ezvKy8sxMTGBiIgIm7EMo9GIa9euoampCSMjIzAYDHjkkUes+oFVVVWIiooCj8dDRUUF+vr6kJycbPF+kGc9cuQIXF1dWYD3r7/+GtOmTaM6qdbaZDAYaCLE3t4eFRUVmD59OlxdXel3Tp06ha6uLqrvWlxcDD8/P2zbto32E3OdPHHiBFxdXREbG4vm5ma0tLRg27ZtNil5gcmzXH5+Pvh8Prq6uhAXF0dpE6cy8m4RX4Ocj4kPqdPpbFbGm1t3dzdKS0vR398Pd3d3rF69ekomlG+//RbDw8O4e/cu5syZg6qqKgQGBmLPnj0UmFFRUQGxWEzHWCaTwdnZ+b4S8g0NDVQXytw3ImNz9OhRqNVqpKWlwdPTE8XFxaipqcG2bdusVkiR+/r4+EAsFkOpVKK0tBRLliyxmJfHjx/Hww8/zPqsrq4OkZGR90wUjY6OUp+aKcPCNKVSSaULDAYDnJycYDKZMH/+fJuU0+R7ra2t8PHxgY+Pz38FLP7V7t9+7dX/AXN1dUVTUxNFTdTW1uLixYsICQmhXLTmC//Zs2fx97//nS4qSqUSH330EWbPng2hUAiZTIbz58+Dy+WisrISiYmJKCkpQVJSks3klUajQV1dHYaHh3Hz5k1arTA+Pg69Xs/Kjg8ODuLatWt48MEHERoaCqVSicuXL+PEiRN4/PHHrXLc6nQ6REZGIikpyYJzmmlarRZ1dXWorq7G+Pg4RRGHhISwAu/E9Ho95cMl+kckWM109nQ6HQ4dOgS9Xk+Fsuvq6jB9+nT87W9/s7gv6fO5c+dSygsi5Pnyyy+zgvDkefv7+3H9+nWKTCPIwaSkJLz66qv0+rGxMfz000+Ii4vDpUuXaJ/u378f77//PqsdCoUCOTk5ePLJJ2klD6Edy8zMtNrXAGhllFgsxuzZszFz5kzs37+flSBhttvDwwNz5syhwXKFQoGCggKL+yqVSsyePRvFxcV0U9bpdFOilWJiYhASEkLfI51OZ0EVyeFw0NDQAHt7e7z22ms4ffo0du/ejfPnz1sIui9ZsgT19fW4dOkSvL29kZCQQEuA72UJCQlITEyEg4PDPTdBslFNmzYNUVFRLP0yk8mETz75BCEhIYiNjYWDgwMVWwcmq7IIXz4wufF6eHjAaDRieHgYmzdvpoh18/4iNjExgZMnT8LZ2ZmKNJMkmbXKNdKP169fx+DgIKUO8fHxoQEGprm4uGD37t04cOAAhEIhiouLAYBy9JP2tLW1ISQkBImJifj555/p980DRMSZrKurw0cffUQ/j4uLwzvvvMOiHSBtra6uRn19PUWwODk5ITY2FmfPnmUFEsn1NTU1uHv3LiorK9HZ2YnNmzcjKysLbm5uVBie9KFKpUJFRQU++eQT1pju3buXJq/a2tpw/fp1JCQkoKamBuXl5XBzc4O3tzd+/vlnDA0NWa0IAX5B2xQWFuL999/H3r17sWXLFvD5fHz55Zd0bJcvXw6BQIDy8nKMjo4iLCwMr776qlXHR6PR4PTp01i0aBHi4uKgVqtx5coVHDlyBE8++aTVdjCtpaUFKSkpaG9vB4/Ho1WsTMvOzsbu3bvpIX7VqlV49913IZVKrR5mmMEDkrA8e/YsXnzxRcr9zuVyqa6EXC6HTCZDXFwcFZ0lRtbVxYsX4+LFiwgMDMR//vMfODk54emnn7aKkiMi63w+n1Yqjo6OwmAwICYmxiq1FakW5HK5iI+Pp9+1hrgWiUTIzs6GyWSimh8LFiygqG0yLlVVVUhOTkZZWRmioqKQkpJC72drLXFwcMCGDRsglUqhUChoos6aqdVqFBQUUApgrVaLwcFBhIaGsg5AJCFENOOmqhAk/T06OoqamhpUV1dDqVRSdHFGRgYeeeQRCm4ICAjAa6+9hoGBAeTm5kIulyMgIAB1dXW4fPkyVqxYQalViP6PVqtFWFgYOBwORkZGaNDHvJq0ra0NfX194HK56O/vpwksHo+H8fFxPPTQQ6znJFSHtbW18PPzg7Oz85RaoMBkwHbu3LmUh3zZsmU4ePAgqqqqWEErotfB9BHi4uIgkUiQl5fHuufg4CA8PDxgMpnwu9/9DlKpFEajET4+PlbH3dPTE6+99hr9f6L9NxWWbHh4GIODg3j11VfR3t6OJ598EmvXrsXRo0ctriXB9+rqanA4HAoSAED1LMmcvXz5MjQaDdasWQNPT09KAfnwww/bDD4Bk/P5scces6AEIc/w33D7e3l5QaPRIDk5mQZnSdDWmv/CXFcPHDhAP9+wYQP27Nlj82Dv4OCAbdu2QaFQ0Ip9a6hVYHIOeXp6IiYmBnK5fMoDd05ODvbt20efTSqVYt++fbQKytwGBwfpmhcXF4d//vOfVCtUKBRiYGCABreBSZ9kZGSE+g+2EnMuLi44d+4c1XoEJvdcWwF4YJLuRCqVYmxsDMDkWko0d8hYkkrF5557Du7u7hRcc+rUKTz22GNWqUKBySQtM9GxceNGFiAjICAAAQEBSE1NpXqT9/K5uFwuFi1aBK1Wi+HhYYyOjsLf35/1jEx/sampCb/97W/h6ekJhUKBn376CWfOnMFDDz1k0W5CYVVZWQmpVApgco0RCoUsnQTmbxBaU1JhKBKJ0NPTY5P2GpjUHyKUUszfVyqVqKioQGtrK9UpnpiYgKOjIzo6OiwQ+uS7Pj4+SEhIAIfDgVKphEajwdq1a2mLMWtsAAAgAElEQVRAztZ6aMvXJRTChYWFUCgUlKpbrVbj4MGDyMrKsmAjYJo5Y8aSJUvw7rvvWry3165dQ0ZGBgUpymQyfPLJJwhmaEMyjVSJE/Pz88P+/fst1k2mxl1/fz+efPJJeHt7o7GxEWfOnAGXy8W8efNYwI3c3FzExMSgp6cH6enpuHjx4pSJGjs7OyxbtgyrVq2i54qp3t3s7Gw8+OCD8PHxQWBgIFJTU/H5559b1R3Kz89HfX091TLz8PBAeXk5oqKirD7ntWvXEBcXB39/f3C5XCxcuBCHDh2yCN42NzejtraWRTEZFBSE7777jqXpKxaLrdKtmWt8mhthxWDqx4SHh+Pbb79lsXQAk77Biy++iO7ubkqfbWv/IyBV8t3k5GRkZWVZVOC0tLTA29sbq1atwsWLFwFMxk+s3ZcJ5srPz6eVQvX19cjMzMSqVavovMnPz8eLL74IT09P7NixA3/84x8RFRUFnU6Ht99+G3PnzrU63wktJAF6ODk50SpEUrllXhlZV1eHffv24U9/+hPWrl2L9evX4+uvv4bRaER+fj5+97vfobe3Fx9//DHefvtthIWF4e7du/j+++/xzjvv0N8m9+zs7IRMJsPo6CitKORyuejr67Pa1ySGQuI5KpUKjz322JSgNV9fX7zyyiuUGs1WML69vR23b9+GWCyGu7s75HI5DAaDhU/PbHtJSQnefPNN+vunTp3CkSNHsGPHDkrBn5ubCz8/P1pVEhwcjDt37tgE4HR1daGmpgZDQ0NUL5KARG0ZqRS1t7en1d6Dg4OYPn06Xn/9dZSVlSEkJIRWBUskEoSFhVGflKx95mtxc3MzcnNz4eDgQHXCw8PDLQLzExMTWLZsGb788ktERETAzc0NQ0NDlAKUWHd3N1paWjB79mwUFBRg+vTpWLx4MVxcXKbUmOJwOFi6dCmSkpLA4/GovIa1fjh+/DilDU9ISLgvkM7o6CjrHEKAUrZMLpejuroavb299GxHEnBMKy4uxh//+Ed6rzVr1uBPf/oTBgYGMH36dJhMJvq89fX18PDwwG9/+1sAkxVNN27cQF5entXkFfnekiVLkJKSArlcDi8vL5vnM9I/fX19kEqlcHJyorrBQqEQIyMjqKmpoXELApK/H9PpdIiNjaVnyntVP1dVVeGTTz7B66+/jh07dlB9VaKHaGdnh6qqKoSGhtJ5ci+6bqPRiNraWlRWVsLHxwcCgQD19fUWOlDEiG49AXhmZmaitrbWKi3hxMQErly5An9/fygUCkpFaK4XRXTK5HI5rl69ivT0dOj+H/beMzrK81wXvqZrRqPRqPeChKolBEISIHqx6KYIY7CxjR0XzI5zcJzlFMfZcVacvR0ncdtxdmzjEjBu2IBNM0WAhIQQkhBCHdWRkDTSzGiappfvh85zZ5rA+5zvrJUfvtdi2YjRO+/7vE+5y3Vfl8WCq1ev4vjx43jttdemvX+9Xk96dRKJBEqlEiqVCqmpqZSvZefCiRMn4HK5oFKpMGPGDLhcLgKTB7KJiQm0tLTAbrcjODgY4+Pj0Gg0SEtLm5ZB4Af7P7cfilf/wsYOudTUVGzbtg01NTVQq9Vob2/3otsJFDRKpVLo9XoSnZXL5dDpdLRRDg8PQyQS4eGHH8a7776LH//4x16t+YEsMzOT2pPvvfdeQsG5XC5ERUV5JRrGxsYgFAopARwWFob169fj448/BuDN8cxQaXV1dUShx4Sm77//ftI9Yc9648YN1NbWwu12w2g0IiMjA1evXvVLtLBrd3d348iRI0hOTiaEn16vR2pqKokHsxZXrVaLX/7yl/jP//xPvPjii5SsDmRVVVUQi8VEF8K61/h8vh+nK3vemzdvwu1249FHH0VbWxsefPBBfP75537o/YmJCdhsNmzYsAG1tbU0huxdu91u6HQ6XLt2DXV1ddDr9aipqSEHq7m5GQqFwuu7fY09t8FgoPFljpfvfGKJoK6uLqSlpVH7tWeCyJNOqKGhgb7/9u3bsNls09JpNDY2oq2tDYODg6TXJJFIsGvXLj8ECKOcUqlUdJ+hoaEYHx/3+lxeXh7y8vLQ09ODTz/9FFVVVVi+fDlKSkoQFRU1bZBZXV1NXV2Mf9fpdGLPnj1+TobVasWhQ4egVCpJM8psNkMkEuG9996D2+3G008/jY6ODqJ7yc3NRXh4OCYnJ/3mCBObHBwcxPnz5yEQCIgObXJyEuXl5X6ID6fTidjYWEKODQ8P4/r16ygoKJiWdhGYQsrNmzcPPT09CAoKwrp166DT6cghUigUOHfuHBISEpCQkIC8vDy88cYbuP/++4nKzrN9WiqVQqlU4sKFC/TOBgcHp03gzJw5Ex999BGKiooglUphMplgMBgCFjEYbcl3332HwsJCOBwOXLp0aVou4aamJkRFRWHOnDmUVBgZGYFer/crXlksFuI9jo6OJu0Fz24TpVKJmJgYbNq0CdXV1aiqqiINoKSkJFRXV9+1eCUWi6nQzwTDJyYm6HvcbjeSk5NJs+5OGjzMsWNOXUxMDHbs2OFVDLyTMdpCRhkITO03ZrOZ7jcsLAwKhQJhYWHg8Xg0B6dztNmYMnpGNjcYWikyMhK7du3Cs88+i/vvv5+CxN/97nfo7e31Qv03NTWROPm9996LlStX0j1Ml9xgKKfi4uI7BkTs+blcLg4dOgS9Xg+r1UpJYY1Gg9dee82v+++jjz6Cy+XChQsXkJOTQ+vm7bffpjGxWq2ksVBZWQkOhwObzUbJi4SEhIDFxY6ODtTV1UEqlRIXv1AoxPz582kOsKDvzJkz6OrqokTs5OQkRkZGsG3bNq9kHLO2tjZaKzweDykpKZg/f75fUdnlcuGee+7x6nZ1Op349ttvKSg5deoUpFIpNm7ciJiYGJw+fRpJSUlIS0vDzJkzA+qxhISEICQkBKmpqejt7cXk5CTi4+MRGxsbMBlSWlpKOlR/+MMfsGTJEkgkEphMJuKJ9zSbzQYej4cPP/wQBQUFpIMik8mmpb4IDQ2lsWN6M6zTxXeODA8Po7+/nzT35HI5aacwMxqNqK2txZo1a3D48GFC4opEItJLYoCgK1euEFVUdXU1EhISEBoaCrlcTpQn0xnTJGR+HPO/JiYmvO7ZZrOhvr4efX19iI2NRXBwMJqbmxEfH0/FRE+7desWnn76aUoWb9iwgTrg7mTs3GbfyxJjrFjxP+H2/+CDD6iob7FY8I9//AM9PT2QyWR46qmn/LoZmMXGxuLy5cuEArbZbOByudMGi83NzWhpaaFOaD6fD4FAgJUrVxKF4BtvvEGBOaPbTE5OhsPhgEql8ktoT05OQiQSYWJigoL/uyWzb968iczMTOrCYXRmLGFUWlpKCYXe3l5iOGCfC2RcLhebNm2CUCgkemyLxTJt4YL9fMWKFbh48SJ0Oh0iIiLQ1taGkJAQxMTEeNG/hIaG0vxkAto3b94MeG1gqhDEzsfCwkLqIHO73V5nm81mQ09PD1paWsDhcAhlzWj5Al03KiqK/GE2n+x2ux8Lw9jYGKKiouidhYeHY+bMmeSb+ppYLMaTTz5JtGSsi+5O41daWorh4WF8+umnSEpKQktLC2QyGfkEnnPg66+/Jn+YdSuaTCa89NJLkEgkiI6ORnFxMcxmM2bMmAGRSASDwQCbzYa9e/cGLOi4XC5KvvT29iI6OhqxsbF3RXPfyddlc2xiYsIrNpFKpQgLC5tWswKYKnCcOnUKkZGR1IXLAAsA/Pwvz/uMiooiQEIgq62thUgkoq6HyclJdHV1TZtQGh4eRm5uLnV3ZGZmUqGcjR1b90lJSSgoKEB3dzfFrYw5JNAzXrhwAX19fXA6nXC73XC5XIiMjCQKIl9zOBwQiUTQ6/UQCASkARdofQ4MDGDevHkYHx8nrV6n0xlQmwWYOhvkcjkGBgYQHR1NjB7M2HhHREQgKysLBw4cQH5+PrhcLq5du+a1v9bV1aG6uhpxcXFYs2YN+Hw+Wlpa0NraiqSkJJSVlU1736zQOzY2htDQUCqEMwpaTz/x8uXLGBsbg0wmI73i6eipv/nmGwQFBUEqlUIqlUKtVmN8fNxvnrC95fr16/RMAwMDd2ShOHHiBH75y1967esvvvgi5s6dS9cIDg4moE1qaioVEVkxarr5mpGRAYFAgImJCezZs4c0hhmNvefa8oy1Pf1nmUyG27dv077HYrIZM2YQSCk1NdVvTbLrhYeHIycnBx9//DHmzJkDg8EQsBDKbHR0FJcuXQKXyyUZhTsl2Jn/Mzw8TFrNwFRs5NlRODY2hk8++QRRUVFE0a1SqRAWFobf//73XnPKc5740imnpqZSB7BYLEZkZCTRLZ4/f550bENDQ/26/di1P/30U0RFRaGyshLLly9HbW0t0tLSiFrc11wuF8LDw7Fnzx7SBw4ODiYWI2DK/+fz+bh16xba2togEAjgdDrB4XAwOTmJBx54wGv/Zu+nrKwMZWVl0Ov1BN7lcrl+64vH42HDhg0E1rp58yaCg4PxzDPPeH2OFXrMZjPOnj1LZxmjsF6wYAGBTz2f79SpUxgYGPCiegwKCsLOnTu9Psvo32pra5GamgqJRDJthzd7hlWrVuH48ePYv38/4uLioFar4XK5KLYI5Ce9//77SExMRGVlJVavXo3KykokJSWRb8WuHRcXh0uXLmHevHkQiURwuVxwOp1eGkzsHQUHB8NsNhMlcWhoKNRqdcD1y+bgwMAAGhsbYbfbiaKf0bB6nl2enz948CC0Wi0kEgnsdjv0ej0KCwuxYsUKKJVKHDx4kPS4Q0JCIJfLp/XrAND1WJ6HdZH/+7//e8A8gdlsRlhYmBeVcGxsLOXNPH9eXV1NxVa2v/reC3u227dv48svv0RcXByBqRjF6r59+2gNs3eTl5eHixcvori4mMAJRqMxIJDdarXi6tWrqKqq8gJqxcXF4Y033qDPMUrsPXv24P3330dcXBx6enrQ3t4esMkA8JYVaGtrQ0REBPh8Pmw2G9RqNXbs2EHgKWYKhQK7d+/GiRMniM3lv//7v/32WXbto0ePQqFQUAHdZrNBo9HgqaeeQnBw8PcCZv1g399+KF79C9uxY8fQ2dmJyMhIJCQkoK2tDceOHcPevXuRl5c3rWi42+3GsmXL8N5772HBggXgcDi4du0aJUaBKTSNWCzG2NgY7HY7JicnMTw8DIPBMO398Pl8yGQyrF27Fm1tbZDJZCRI6CvMybRsjh49SsLyjC7B09hmd+bMGWRmZmLt2rXUyWWxWCj5zRCOwBR6Z/bs2QgKCkJvby927NgBqVRKwREztoFqtVpkZ2dPG1Swe56cnKSKOUtCWiwWcpQ8zWKxoLOzkzZAtmGzP1KpNCCt0MTEBBVoWFDMkK++4xIREYGKigoKzOrq6mg8mJPOkOJ8Ph/9/f3Q6/XEzR2oC81zXFhytLi4GMeOHcP58+e9dEzY2Ljdbko8vf322wCmDpqFCxeivLzcbxzLy8vx4YcfQiAQEDXS3r17pw2mjxw5gvXr16O6uhqLFi2i7hPPA5Tdc2JiIiIjIxETEwObzYZXXnkFFovFixrA7XZDrVajvr4eRqMReXl51I1z5coVbNu2zY+mgzmZ//jHP/Dwww8jMjISTqeTOIsDBcc6nQ63bt3C66+/7vVzTz79FStWICMjA52dnTCZTLBareByp/jLfZ1Tlny12Wx46KGHwOPxYLVaYbfbYTAYAtIfCoVCv8LJwMAAjh8/HnCsmYlEIgo0GB1Mb28vIctdrilhdZVKhYqKCpjNZgQHB+Prr7/GgQMHsGLFCq+usYULF6K6uhpnz55FXFwc3nzzTfD5fK/54Wn3338/jhw5gqtXr8Jms0GhUGDHjh0Bk+oJCQnYvn07Dh48iG+++QZ8Ph8rV670Q+QwU6vVWLBgAa5fv07BoSc/tKeFhYVh1apVOHLkCLKysmA2m9HT0+Olw6PT6QiBNjIy4kVzodFo7qgtBkzNB8a9v2zZMvz7v/87ZDIZJbl1Oh2qqqrQ1dWF27dvE0Jr5syZ2Lt3r9/1hEIhoqKiUFFRQS37zc3Nd6VHZPOtqKgIEokEy5cvx9///nccPXoUGRkZyMrKojW8ZcsWfPzxx2hvb4dYLEZDQwPuueeeu+qFiMViJCQkUNHq/PnzmJiYoCAlISHBiwrWU/cLmHIE6+vraV8dGxtDQkICBQxhYWGkSeU7xhwOB2q1GmfPnoXZbAaPxyNE+caNG710i4ApxN5rr712V4oEp9OJ9vZ2vP7661AoFPjtb3+LsbExHD161CuoDw0NpeLLpk2bIJfLKdAwmUx+CQB29n3yySfUdcqoaYxGo5fGADu3FQoFNm/e7CfMzcxzT9HpdHT+pqamQqPRUHC/du1av9/T6XSw2+3UDSCVSqlDGQB1WAFAfX09rl69iqVLlyI3Nxd/+9vfEBQUhOLiYr/ElsvlwnfffYf29nbSwAwPD8cjjzziB9qIiIig7wsODkZpaalfQsPTeDweVq9eTfsVK4KzLpJAY7Nq1Sp8+OGH+OCDD5CYmIiGhgbExsZ6AQPYZwcGBnDgwAHqmnU4HJg9e7bX2c7onJxOJ8LCwuB0OqFSqWCz2Yi+lRWvEhMTIRAIoNPpMDo6itHRUeh0OlitViiVSuzcuTNgwoWNx/LlyyEWi1FYWIif/vSn1E3KxpnRIp47dw6xsbHo6uqC0WjE2NgYiouLsX37dr8A85577sHFixdRUlKC8PBwOJ3OaQNMZhMTE9i/fz/Kysogl8vJX/N8V9+X299qtaKnpwdRUVFwOByorKxEX18ffv7zn6O5uRkfffSRHx0cswceeADffvstRkZG4Ha70dnZiaVLlwZMrFqtVkrgiUQi0iJwOp30ealUig0bNlAhe3x8HAqFAgaDgRCYe/fu9ZrjIpEIq1atwhdffIGcnBzweDx0dnZScjDQvM3MzERkZCSMRiPmzp0Lt9sNi8VCPic7lysqKqBQKIhmWqPRICUlxS/5BICog1taWpCYmIi8vLw7Bszs32bPno3w8HDU19djYGAAWVlZWLx4sVeXenZ2Nrq6unDgwAFKmN68edOvc9LTBAIBtm/fjrfffhufffYZHA6Hl44T+/7h4WF8+OGHWLduHaRSKaxWK4GAAt2vUqnEBx98AIFAgKSkJPIVmZB6eno6rYnc3Fz09/fjq6++Qnp6OlwuFzo7O/1E3z0TTwz9y0Az4eHhdzzjw8PD8dRTT6GjowOjo6N4+OGHkZyc7FfAZAnCl156CWFhYURFarVaKXnG6Al37tyJ0dFRKuRJpVLS+PK9by6XiwsXLlAhkXVrlZWVBew4/j6+LrvngoIC0kTLyMjA2NgYhoaG7kibY7VaoVAoiCaUabd4dhKw669fvx4nTpxAWloaIiMjcfv2bSrSBrLKykoYDAZaK0zTyhcxzq4/a9YsNDc3IygoCImJibBYLFAqleSDsM8JBAJER0fDbrdDIBBgZGQE3d3dfvoWbN339fXh9OnTePrppwmsyDpFfY29s4KCAgiFQsyePRunT59GdXU1RkZGAsZFjD3B6XQSoMyXutjz2gzdnZqaisuXL0OlUqG5udnL12L+086dO/H111/jyJEjcLlcWLx4MQE9zpw5g9bWVqSlpcFkMuHMmTPQ6/W0n7HC0nR7Snx8PObPn48//OEPyMvLw+joKEwmE3Vis/Grq6vDtWvXSOfVYrFAp9NRcc5zf2UFXqPRiL6+PjpTGf2V5/0w/ZMrV64gLi4OX3zxBdRqNfk7nvftueePjo5CJpOBw+EQaNCTfrGzsxOffvopgoODoVQq0dvbS4ATLpc7bfGU+ZxdXV0wm80oKChAUlKSX+GS3ZfD4UBpaSmsVitWr16N559/HsHBwcjMzITRaERLSwsqKyuhVCphMplIh2y6BDwDqj3yyCOorKzEzZs3IRQKsX79+oBr2GQy4fPPPwefz0dKSgpGRkZw+vRpbN++3U/zytPfqKiowLx588Dj8ehdMr+efY7RHQaiKvR8H57/n5iYCLlcjqNHjyI/Px9msxl1dXXkh0ZGRiI6OhoRERFISEiATCYjqrbpCm4GgwEajQYvvPACOjo68Mgjj2DTpk34+9//HvDzbI+dmJhAdXU1bt26RX7y0qVLMWfOHLjdbsyePRsSiQQlJSXIyMigHBIw5YtPB+Q0Go1obGyESqUCMAXs9ATzAVPz5+uvv4ZIJMLKlSupez6QMZCSVqv160JhhR1fU6lUOHnyJB599FGKvaYDvthsNgQFBdGZymhgIyMjA+a82D098MADaGhowOjoKOLi4rB9+3Y/rXJmDocD4+Pj+MUvfoEbN26gvLwcq1atwt/+9je/nOeDDz6Iw4cPQ6/XIygoCJ2dnaQ1zMyTJWlwcBAHDx5Eeno62traIJFIcP/99/vdM5N1YOs+KSmJYjmtVuuVIwD+6UO0t7cjISEBL730Ev1bQ0MDlEolSZAMDAxAoVDAbrdDo9GgqKho2vykxWJBZWUl/vCHP5DchMPhgN1unxbg6na7UVpaCqfTiYULF+LZZ5+FXC4ngD/7vYiICHR3d+PEiRPgcrlwOBzQaDR46aWXvLoh2fuZmJhAWFgYgXd9zXe+sIaF48ePw+l0or+/Hw8//HBAaliJRIKXX37Z62cXL16k/BTwz3kaGRmJ0NBQxMXF4fe//z3mzp2L559/flqgFnvevr4+7Nmzx4sxBfgnENtzHjLWDz6fT3nxwcFBv7nKrt3b24tf//rXAf1W32v/YP/39kPx6l/YMjIyKAE3MjKCuLg4REVF4eLFizh06BCee+45ZGdnB6QSW7BgASIjI3Hz5k1KopeUlNBCKigoQGpqKiIjI5GamorXXnsNQqGQnMnpTKPR4ODBgxgeHqbK+OTkJJKTk/Hqq68S3UR8fDzWrFmD48ePQ6FQYHh4GBkZGUTtwTYZtvCZmKUvLUQg4/P5EIvFsFqt5OwODw/7bYhdXV1QKBRQq9VQq9W4ceMGIiIiCCnCDk63201CvStWrEBISAiys7PxX//1X3C5XAEDdJFIhPLyckLdqdVqWCwWQkP7JuE9qWgYxVtTUxOOHDmClpYWv4MwNjYWy5Ytw7lz54hyYGxsjBK3HA4HUqkU+fn5iIiIgM1mQ2pqKsbHx6kbx/e7fS07OxsREREoLS1FdHQ0xsbGkJ2d7RdMcTgctLW1obS0FKtWraJi3eTkpBe6j1EnWa1WPPXUU1Cr1XA6nXfktGaByfz58/Hll19i8eLFWLx4MX7zm98ERKJERERAJpNBLBbj0UcfRXt7O+Li4pCSkuKFDvn4449xzz33kHg641puamrC0aNH/YpXLDlcUFAwbdGPmcVigVarhUajwcyZM4knWCgUgsfj+SHbk5KSEB0djWvXruH06dNQq9X4yU9+4od8Y852dXU17rvvPq+kemVlZcCuk4mJCdy6dQvh4eGQSCSIiorC2NiY14HvaZ5OXEhICFauXEkaKHPnzqWAJjU1FT/72c9Ik8UzmWAymcgBZmN+48YN0kTq7e2l5Fmgd+h2T4kQP/744+jv7wefzw9YWGJBw8jICBwOB/bt2zctIsjz2ZYsWYIrV67g8uXLWL58OTnizBnz3CvNZjMyMjIgkUjQ0dEBkUiEDRs2UHGAJXlVKhW+/PJLdHZ2QigU4syZMwgODkZjY+O0hQRmdrsdubm5kEgkWLlyJTIyMqDVasmRZALvjA99165d+Oqrr6alMYiOjsbatWvx2WefobGxEaOjo4iJiflelIHAVPCWm5sLsViMffv2kd4FK0wx1NpPf/pTNDU1wW6344knnvBL+HkaG9OUlBSkpqYiIiKC0HJ6vR7d3d145513cOPGDZw6dQrJycmIi4vD+Pi419zicrlYt24dVCoVTp06hfj4eKSkpECj0eDq1avTUtqy73/zzTdRUlKC+Ph4cvAtFotXIpatjcLCQqjVaurAYN/va0ajEWKxmKhMGSVcX1+f1+fYXBkaGsLw8LBXcbW/vx8qlcqLWsEzOXO3d9fY2EiJiPr6enA4HISEhEAkEkEgECAkJMSPQkepVMJisVDiCJii+Hjrrbewdu1aSiqwrq4rV65gZGSEkK4sWcQ6qnQ6He3l165dQ1ZWFubNm0e6ab6JJM/xq6iooKItMKUF+MEHH3gFeL7miz4N5PwznZSIiAgkJiZ6UaNMZ1KpFPv27UNTUxM0Gg0eeughZGRkeAWCbH9bsGCBn0/kCxoKCgpCWloanZ+etCY2m82rc4MlXWJjY/3oT1gnmK95opAZwvW+++6jc4qd12ys+vv7MWfOnIBFXs/PMdu+fTveeustfPnll3C73bh9+zYee+yxO2qPCAQCZGVleen8AP8MApmuXW5uLnJzc/HrX/96Wm5/g8HgRWdTV1eHLVu2IDIyEkVFRTh37lzAe2Baj9u3b6eunUBUlMwY/dbdKPR8O5Z1Oh0VD1gHgW9xlumLNjc3kx7Jsv+tsRdo3rKzaGRkBMXFxZBIJESNxTp3ent70dXVhSVLlsBkMuGpp57C4cOH/ehZPCnBKioq0NzcjKysLGRmZhKlsi96mt1Xc3MzWltbERoaiuTkZCQnJxOS3dMSExOxZMkSXL58GZcuXcLk5CRWrlxJzxho32SdS6+++iolFAMB7sxmM+bOnevXZeVbOGDPOTIygoiICMyePRsymQzd3d2k++K7Z6SlpWH+/PmoqqpCW1sbjEYj1q1bR52/vsljViBSKBRoaWmBSqXC0NAQysrKsHv37oDdAcePHweHw0FMTAzRSmk0GkRFRfklZOfPn4/Y2Ni77lEVFRXo6+ujd8PAGC+//LLX+HlSf27btg1z584Fl8tFW1sb9u/fj6SkJL+Cx/f1dd1uNwoKCqDVanHu3Dl8/vnnCA8Px44dO+6oDyKXy7Fv3z7qbvJNqnsW82bNmoXJyUk0NzfDYM4MDf8AACAASURBVDAgNTUVzzzzzLRJuRdeeMHr79PR4TLQ3aJFi6BSqXD27FmKzx566CFKDrPfzc7OhtVqRVRUFJKTk/Hzn/8chYWF2L59u9d12fuUy+VYtGhRQF3e6aywsBAxMTGIjY1FREQEbt++jczMTK9EGrv+7NmzERoaiiVLluCdd97Bgw8+iHnz5k3r/5SUlJB2iUgkQk9PD370ox8R5a0nDZtKpcKaNWsglUqJfoqNQ3d3N+bMmUMdKC+++CJiYmLw6quv3vUsBqbikQULFqCoqAhdXV0oLS1FYmIiUfex9+pwOLBy5cppadp8182uXbug0WgQEhISkPqd3U90dDSWLl2KsLAw9PT0QCgU4vHHH6dYKtB9r1u3DmfPnsXw8DDEYjFu3LiBlJQUim05HA527NhBQIbk5GT85S9/ofl0p64kNu58Ph+VlZWoqqrC3LlzsXjx4mn1T6OjoyEWi7Fo0SJkZ2dDq9UiNjYWZrMZZWVl6OrqglarhVQqxV/+8hfqCPYFN7K9qqOjA8PDw5gxYwby8/MhkUhoDH1zR+Pj4xgdHcV//Md/0M+USiXeeustv+IVe0dWqxVLly6dln1Cr9dDpVJBr9cjOjoanZ2diIiIIHYJRmMYyOLi4rBo0SKcPHkSFy9eRFBQENasWUPzht17X18fAaMvX76M27dvY9GiRV5sPOxZJycnERkZCYPBAIlEAo1GA61WSx3svuZJQdrV1YXVq1cjPj4eLS0tOHnyJNxuN3UWMw0jzw4rRtfoO0/Ydb/++msMDQ0hJycHQqEQBw8exLx587Bp0ybw+Xx0d3fj8OHDtFeynFBhYeEd6cAZFWZZWRn9rLKyEkFBQX7vUiwWY/bs2XfUb1YqlRgcHMTcuXOxfv168Hg8AoqZTKY7ggAtFguqqqrgdruRkpKC6OjoO56Bk5OTiIqKgsVioViEw5mSr/A0u92OiYkJbN++Ha2trbBarXjggQeQlpbm56MxJoUNGzZgeHgYg4ODuP/++6nD2dc8WS88dbvvZsHBweDxeNDpdDS/BwcHYTKZEBoa6nUtl8sVEGjnex+lpaUU730fs9vtSE9Pp3xGQUEBrFYrzcsDBw6gvLwc69atI01Mu91O8bKvnz4yMoKBgQFotVpwuVxcv36d6BMZ0CLQGg4JCcHTTz+Nrq4uCAQCoo4PZDabDQaDwUsCIDIyEs3NzV7jxXKPWq0WKpUKRUVF4PP5eOWVV5CTk+OnEwdMdWyz+6yvr0dhYSEkEgnEYjGCgoICnm0LFiwAn8/Hhg0b8MYbb+Cjjz7CypUr/XJVNTU1EIvFkMvlqKqqolyPWCwOKEHwg/3/Yz8Ur/6FjQX+x48fR3l5OaRSKQXPDP0A+DtkGo0GJ0+exO7duylJPzY2hosXL2LZsmUYHx8nJKdYLMbOnTvR3d1NNA+BjB20/f39mJiYIL5bZgxhwuFM8VLX1dUhPj4eP/vZzwiF43A4/ALSN954gxB/DQ0NuHXrFiFopFIp4uPjaWPx7BgSCoWQyWRobm7Grl27UFBQQPoezAwGA/r7+xEcHAyr1Ypvv/2WqFAmJydx7733Ii8vD42NjVAoFCgrK6MDeMuWLURN6IleY8bhcBAWFgatVkudYJ42Ha1GSEgIwsLCEBkZCYvFgmvXrmHDhg1+KCi324309HQEBQWhr68PfD4fa9asIV0NFjSHhYVR11FdXR16enrA5U6J5QYqCHi+rz/+8Y/USTVz5kykp6f7zSWLxUIomxUrVtB38fl8fPXVVyguLibdnZqaGqxbtw6HDx+mBGhQUBC6urq8qJN8r894opOSknD69GnIZDI/yiJ2aH3wwQdYvXo1CgsLERER4RV8M3FKPp+Pxx57DHa7HX19feju7obJZEJOTg6Sk5P9AlK1Wo133nkH0dHRGBkZwfvvv48FCxYQnZOvUzY0NIRvvvkGYWFhMBqN2L9/P/Lz88kZT0xMRGZmJrRaLerq6qDT6RASEgKr1YrZs2dTYsnX+vr6oFKpUF1djaysLELvyuVynDt3zitQZnNgfHwc58+fJ1o6lUoFp9N5V0HtpqYm3HfffZBIJNizZw+hlljhmCWZTp48ifDwcK/Ekmcygt3Hd999h927dxNd451sfHwcn3zyCaKjoyGTycDn89HR0UG0eb7W2dmJ+vp6ErDncqeosTZu3Og3jgwBxyikRkdH0d7ejgceeIAQ455zvK2tDXq9Hvfeey8VkDs7O1FbW4v58+fD7XZj/vz5SExMhNFoRExMDAwGA9RqNVFg3a14NTY2hgMHDuC3v/0t0QMmJyfTXjg+Po7U1FRy6GNjY4m+xvfZOBwOraeXX34ZGo3Gi3bl+1hVVRUFKawDzNN4PB7ee+89/OpXv6IkhslkwieffEK6Y77G1ufx48cxa9YsREREYNasWcjJycHDDz8Mq9UKvV6P0tJSjI6OoqOjA5WVldQByIzL5VLhye12exV1SktL8cUXX0z7XCaTCbGxsX73yOikgKlA+s9//jOt3Q8++AD5+fmQSqVE2+Y5f9mYs8B83rx5+PjjjyESifzQWxqNBgqFAmfPnoVAIMDs2bNhtVqRkJCAGzduwGw2U0eAyWTC6dOnIZFISKcmMzOTkPfsD7Pe3l5otVrweDz09vbSnsKonrZu3eq3T7H1fPHiRcycOZMAE9MlM1NTUyEWi2E2m4kict++fVSwKioqwpdffomUlBQ0NDTgueeeo/1CrVZ70XR4GitOeM6z1NRUPz59vV6Pd999F0lJSeDz+VCpVEShKJfLAyZtlUolvv32W+qkYcjIRYsW+RVWmH3yySfYtm2bV6B+9OhRrFmzhnyqixcvoqCggDoIIiMjERwcTJQa0dHRFEjabDai3+jp6UFWVhaMRiOkUilqa2vR3d1N85itecbDz34mFArxxz/+Effdd5+fv+G57icmJmiPnK6TOSIiAp2dnWhrayM6EkZJFyhwvHLlCvbt20eUzYwWLNBnBwcHce7cOYjFYhgMBpw/fx5ZWVmQSqUICQkBlzslRP4/4fbncrmIjY3FyZMnCbXNfAWNRjNtckav1+Ps2bN4+umnKXE3NjaGzz77DDt27PDqxjx16hShVk+fPo309HSi6Qw0LkxYu6+vD2FhYQgKCkJBQUHAwlh/fz+6u7uxbt06ShSpVCo0NDQE9B0BUBLg2LFjyM7O9gr+KyoqkJKSApVKhYSEBERHR4PH4yE8PBxz5sxBQ0ODV2Hck5I6MTERixYtIqppoVAItVrt9/0ulwtXr17F6dOnKZF++fJl6HQ6LF26lHwkdu1vvvkGixYt8kLcMqYGX20x5juw7sxf/vKXcLlcCAoKQnt7O2pra/HYY4/RtS0WCxQKBSorK5Geno6QkBB6J4E6x7q6ulBQUECFs8LCQhw/fhxCoZAozZh9++23WLlyJe27wFQixmw2B+xUSExMxBNPPEF/NxqNOHfuXEB6I/b/RqMRSqWSCjADAwOUWGZMDn/6058QHR2NiYkJ0h4ODQ1FaGgo0Y4zs1qtOHXqFJ588km0tbVh7969OHnyZMAkL5u3OTk5yMjIoL/n5uYiIiLC7914+rrDw8N4//33UVpaCplM5ufrcjgcHD16FFu2bMHy5cu9xp91HgQypv3Y1NSE/Px8LFy4EIODg0Q5yMxms+Gbb77Brl27vBLfjY2N03aMtbe3UxJ079699C4DAWs4HA5OnDiBzZs3E3gNgB/LBTDl86WmpoLH42HTpk3YtGkTtFqtX7KwtrYWZ8+eRUhICK2rWbNm0fjdSRfod7/7HenzZWRkID09PWAnHSsypaWlQSKR4Be/+AWMRiMl9ALZ66+/jt/85jcAQPrFgZKJo6OjqK2tBZ/PJ+opi8WC++67DwUFBdRxy5LiUqmUKFWnY3rxtAsXLgCY0h4sKioCl8vFxYsXAUxpmFZUVOD27dukVcd0IdleLJfL/cbEaDTiypUrqKmpgVQqxfPPP4/W1lZMTk7SGX748GFotVoCYUVGRmLZsmVECcw6pHyNdWryeDw0NTXB4XAgPz/fiwJZKBTeMZ66E4Um2yOKiopQVFQEtVqNkydP4le/+hXS09Px5JNPeq258fFxnDlzhrTM2bMAU6AbX5CTw+GAzWaDyWTyez723WNjY7hw4QIuXLhA7B8TExN46qmnsHTpUgD/nHdut5uAfDExMRCJROjr6wtYaLty5QoGBgag0+noHGA0xexcBaZ81zNnziA0NBQTExP4+uuvkZKSAoFAAA6Hg7y8vGljqAsXLiA7O9tLD1yhUECr1SI8PJye8eTJk1i1ahUUCgWOHz+O+fPnY//+/fjVr37llycLDw/HqlWrIBQKUVJSgpdeeglyudwPQOxrjJGDxeGLFy/GrVu3qLOUaScx9oAlS5bg+vXraG9vR29vL958882Akgy1tbV455136Ofr16/HCy+8QOCj0dFRyOVyous/c+YMJeAD+UYDAwNobW2lblmFQgEul4vExER0dnZ6+TBdXV345JNPEBYWhuHhYbz33nvIzc1FSEgIZDIZoqOjac9h1L5FRUV3BDIGsvfff58KeD09PRgfH8fq1aunLV6LxWKUlZVBIBBg+fLleOaZZxAWFuZ1DgFTscu3336LF154geIUp9OJDz74wOscZ2vj6NGj2LFjB2nCAsDHH3+M5cuX++mZfvHFF0QN+fnnn9M+z/aq6fZCgUCAtrY2qNVqOlMaGhoQGhoKhUJBndZBQUEEPgxUlBocHMSf//xnxMTEUBcdAzXIZDICQngaW8e3bt1CTU0NfvKTnwCAX2H72rVrXp1erHvUNx5nplQq0dDQgJCQENhsNnz33XdISEggerySkhK/Tn+Xy4WmpiZcvXoVdrsdLpcLWVlZfqwfnmdeZWUlwsPDiY61ubnZi52DyQ8w3ar77ruPJDgsFsu0dOH9/f0wmUyQyWSoqqpCT08PnQkOhwO7d+/2i0/6+voof/773/+e9nlf8ATr0JbL5fjuu+/Q0dGBoKAgcDhTFNi7d+/+oYD1/8B+KF79Cxtb1NeuXaNNm22YgTbOyclJDA4Oor6+HkNDQ9RxIJPJoFKp0NjYCLFYTLoLrI19yZIllNi9mwmFQiQkJGBycpK4RxldCQAKapgAIkNDA8Bf//pX5OXlYeXKlZTsXLFiBVQqFTlUDG1otVoxPj6OP//5z/T7DPHOnBYul4sf//jHRK3l67wVFhYiKysLk5OTxPGq1WqJg5YhdRgFItu0WaC9bNky7N+/H263248Lmd1/W1sbmpqaMHv2bNhsNgiFQlRXV6O/vx8PPfSQl6gzl8vFN998QyjY/Px8v/Zw9rlTp05RwYq9m7q6Oty+fdsL5ctEkxUKBY4cOYKUlBRwuVwcPnwYu3fvnpbmy263IyUlBc3NzUhLSyNNFF8bHBxEZ2cnhoeH0dPTQ+jgkJAQ3Lhxg4pHIpEIxcXFcDgclFRTq9UBqZN859PmzZshkUiIqozL5folT5jFx8djdHSUkGee6+Dq1asYHh7Gzp07IRKJcOLECaKjbGpqgkAgQEZGhl/STygUIjc3F1arFfHx8VAoFGhtbYXdbodarUZmZiZefvllejexsbEoKyujJC+juTEYDBgbGwOXy0VmZiaqqqpw8OBB4kufN28eFbk0Gg3CwsK87t9kMqG1tRV6vR4XLlwgHn1GoxmIwz4tLQ0/+clPiC5LKpXelT8ZmDrM2WHM4/H8KA08KTUGBwfR3d2N+Ph4iMXigAmcsLAwVFRUYO7cuZDJZAgODibnzNeCgoKQl5dH63B4eBitra1YtmwZcnNzaZzZte+55x4kJibC6XTCbrdTt1EgR4XD4eDgwYPIy8vDxo0bp53/SqUSra2tuHDhAuRyOeLi4uByuZCcnIzq6mpKxLvdboSHh99VPyKQeer6hYeHo6ury6vYxoJF5oyy5FR9fT2am5v9vtPhcEAgEKCqqgrBwcHYsWMHFf8OHTqE4ODgaRP2npaWloZTp05h1apVlHAGphK2zc3N6OzshFqtJtqi6OhoaLVatLS03PXaXC6XENdutxsCgYDoQ+7Ugek7ZgzV2tzcTPpIXV1dAQWEmTGKvosXLyI3N5cKUp7OpkQiwaOPPgqj0QiDwYDJyUkqRrJzIC8vz2sOymQyCvI3b96MlpYW8Pl8v4CbUV0MDg5CIpHg4MGDsFgsNM89EyCsI8fhcCA2NhbXr18nVKHVakVcXBy2bdtG47FhwwaizmEgEKPRCJvNBpVK5bXO2LqJj4/H0qVLUVdXh+HhYaJWY1Se7HNXr15FcXExRCIRZs6cSWuXz+d7rfXVq1cjIiICg4ODeOqpp6hzdGxsDMnJydPqSoSEhOCee+7B+++/j9zcXNLQSE9P9/oc617Q6XTQarWIj4/HK6+8Qoi89PR0vPLKK173PnPmTDz33HNEh9Ld3Y26ujq/QBT459ySSCQ4ceIEtm3bRvuFTqfzGkNWWNfr9ejv70dvby/MZjNpcT777LMEDtHpdGhoaCB03+nTp+F0OhEaGor6+nov+o3pUIdsTtxNr62vr89La8Cz487zv6Ojozhz5gzCw8OJfnb16tVegaDb7YZGo8GhQ4ewcOFCKqQajUa88sorXuhrz3fEkp4ikQjHjx9HRUUFXC4XtFotFi5ciF27dhFV4ffh9g8PD8eaNWtw+vRp8Pl8bN26FWKxGA6HA93d3X5FYqaX0tDQQIlNDodD1NpsHXnuv263m7rAWRcOW0NMHN1TV/XcuXPo6OhATk4OpFIp0Q4//PDDXu99YGAAFRUVsFqtyMvLg8ViQUJCAiorK6HVajF37tyA+jB9fX2or6+HWq3G0aNHIRAIKJnHqGxYwVYgECA4OBhVVVXo6OiYNkBnnQ0dHR107qlUqoBzanh4GBUVFSgvLyd/Epg6F/fv34+qqiosXrwYOp0OLpcLNTU1iIyMJARveHg4/vrXv2LXrl3Iycnx8tMMBgNu3ryJmpoa2O121NTUEMVbTU2N33xlNF2nTp2iTlCNRoNNmzb5AdKAKTR+XV0dgoODERMTA5fLhfb2dj+qX7fbjUuXLiEhIQHZ2dl0D2+//TaeeOKJgALjNpuN9J/cbjekUik0Gg3EYjFmzZoVsJjmi/RVq9U4fPgwFfZDQkJQXl4Ok8kEnU6HiYkJtLa2wmKxYHR0FElJSXj++edpnuh0OkgkEmRmZoLH4yEqKgpbt26dVtOSFSKbm5tRXFyMiIgIKBQKxMTEENiRmUgkQk5ODqxWK5KSkjA4OIi///3vRBfEfF2lUgmz2Yxz586hoKAA4eHh4HK5kMlk+PDDD/Hiiy8GpHjmcrmora1Fb28vlEol+VFVVVUQCoXYtm0bUaQ2Nzfjxo0bKCsro67Mvr4+fP3119SF7rluRkZGcOzYMRQUFKChoQHAVNfeV199hV/84hde92IwGGC323H8+HEUFxfTPhkUFIQ//vGPeOWVVyASiWA0GiEQCHDixAmsXr0asbGx0Ov1kMlkePfdd7F69WqvuIV1zLJ4kukv2+12jI2NYceOHdiyZYvfvdtsNqSnp6O9vR0zZszwQ3szY3OrpaUFJSUllDi+G7UxK0AnJyd7dZL7Xjc7Oxvx8fFEPdXa2opbt255AU+OHTuGy5cvE519bW0tRkZGwOFwsHDhwoAgBKYN2dzcjNTUVIrVY2Nj0dLSQnsm6/ZKTExEb28vamtrERwcTLHWj370I6SlpXlRLXV3d6OlpQUrV66kojyj0mLFq7i4OPD5fFitVvT29qKlpQVWqxUulwsGgwHPPfdcQNo2m82GY8eO4Uc/+hEVuNm89+xYYVSbnvfF/gTqBPM11inA5XKRn58Pg8GAS5cu4bHHHgPwz7PKM7b2jZcD7T18Ph98Pj9gUZN9dsmSJV5Fgo6ODtTW1noVMdhnY2NjUVJSglOnTmHGjBkYHx+HWq0OSNHO9u2IiAjodDqcP38eISEhcDgcmJiYoLMhLy+P6F0ZQIblpgYGBsin91wzGo0GVqsVFRUVFPtaLBZERUXhiy++wIoVKxAeHk4gIIFAAIPBQMWJoqIiXL161Wuu9vX14ebNm1iwYAGBjdeuXYvFixeTvxbIPOPQGzduICgoCDExMeByp7QgGUjt1KlT2Lp1K/h8Ptrb2/Hee+/BZrNh8+bNXsU3T3M4HIiPj6duPyYb4HA4vHQHGb2cJ4UZAKIj99xLBAIBMQB1dnaitbUVJpOJALyeHfkMAOx2uxETE4Pbt29TsWFkZATz5s3Dzp074XK5MDExQffE9L0818F0ZrFY0N3d7aVbpNVq8etf/9qveGWz2ej8KygogMvlwrJly7Bo0SKYzWbKgZhMJly8eBHXr1/H7du3ce7cOfD5fMTExECj0ZDUB5tT169fR0tLC9ra2lBbW0txTlJSErq6uvzmN/MFdTodEhMT0dTUBIVCAQ6HA7vdDh6P59cFzN5BdHQ0duzYAavVCo1GQ/GLw+FAdXU1dVFzuVwIhUJYrVasWLHCr8AUHR2Nxx9/3MtvGBoaInmB9PR0Pwprz05PYErPNjU11WuPYtrW3d3d4HK5lKcRiUQQCoXkh3paXl4eUlNTMTk5SQwkJpOJqP0D+aQqlQrHjh3DsmXLkJOTQ5T+Op3Oy2fy9AOZ7rjRaITdbseaNWu8wKTssz09PRAIBKTRdTfbvHkzDAYDTCYTli9fTjG53W6HyWTyy1M5nU7cunWLcrrs/gLZ1q1bYTQaYTabsWLFCtLQZpIfPxSu/t/YD8Wrf2Fjk14sFuPAgQMoLCxEWFgYVf590TA2mw0dHR2or6+H3W7Hb3/7W9jtdhKNX716NS5duoT8/HzMmTMHw8PD+Pbbb5Gamoq0tLRpRVgB70RAX18fITSYPkZaWho5pDU1NZQcsFgsRNfChP08jQXOnpsE4E/NAwBnz56ltlLW7ikSiSCRSMDj8SgBx+zq1atEKQdMIVLUajVkMhnpPQFTaCeWiGSc5+x+pkMgM2OCs8A/+a2ZgxboXYaEhFBl3vOw8P3crFmzcOjQISQkJCA/Px9nzpzBtWvXyKFm7cYsKGAom0ceeQR8Ph8vvfQSjEYjIiMjAzq9TEfpr3/9K5KTk4m3OCEhAY888gh9jonUx8XFwel0YmBggISmt23bRt+v1WqJ3uC+++7zG6dAPMsAqFNpdHSUUIYMie45Hp6H81dffYXq6mrSWnM4HPi3f/s3jI2NIS4ujuYAEzpetmwZPv30U/T09CAjI8NvnrPkwnTmmdQCpuZqfHy8V3FhfHycuqSY5efn47HHHgOfz8f4+Dg6OjpQV1dHgS7jcWb3k5WVhYSEBMjlcpSVlWFycpI60KZrs2edGCMjIwDgd1+BzO12IzIyEh9++CFWrlyJ0NBQQuez3/VEz9y4cQMtLS0QiUTg8XjQ6/V44YUXMGPGDPqcXC4nGi6RSETJwieeeMLrvt1uN2QyGRVdmTU0NGBgYCDg2EdFRXntG3l5eXj99dennVORkZFoaWlBd3c3YmJiEBMTg+joaK93wwrvRqMRIpEINTU1RPlgNptRXFzsN2YsePVcT9/HMTGbzVTkZiLWVqsVixYtQnl5OebNm0f0CLm5uTh8+DBKSkr8xmhoaAj19fVoampCSkoKzp8/Dw6Hg6ioKAwMDNyV8pXdy7Vr1wBMIfxZcjQiIgL79u2DXq9HW1sbTCYT6clZLBaEhoYGTCR6jicw1cl1+PBhovNk737hwoXTJl0DXSczMxOrVq3CyZMnMWPGDAwNDcFsNk/LqQ6AaKmOHj1KBQSLxYLMzEyiarDZbJBKpV6JS5VKBbPZjMTERK/9pr6+HgcOHEBSUhLkcjkiIiIQFRWF+Ph4SCQSPy28yMhIrFy5EhKJBHFxcUhKSqLAUy6Xez2/XC7Hgw8+SMVvHo8Hs9lMTq/ndd1uN+rr65GXl0dFmZaWFuh0OiQlJU1L9cHoJmbNmoX+/n4sXbo0oEA4Q5CfP3/e69xixbsnnngCPB4PHA4HxcXFRE3FLCQkBI8++ui0qHCZTIatW7fi+PHjuHTpEhwOBxYsWOAXMIaEhEzL+w4gYOGSocOZFRcXo6+vLyAFDHveBx98EO+++y7Onz9PCONnn33Way1nZGTAZDJh2bJl1OHBzGq1ep3ZwcHBSE9Px/DwMGmz6fV6KJVKzJ4926v75uLFi+Dz+YROZghMpn8UqPOd3VdQUBB0Oh2++uor+h61Wo29e/eS7gKHw0FOTg6ysrKoQMq0MTzfj9VqRXV1NZqamuB0OnH27FlwOBzI5XJKsgWyxMREPPnkk14/M5vN1PXW3t6OM2fOoKSkBMnJyd+b25+xDPja7NmzvbpmgKkgMjk5GW1tbbDb7WhqaoLBYIDBYIDb7SaEMrOoqCg8/PDDVNxmCSBGf8sSXAxkBEz5imVlZeSfLl26FO+88w56e3uRmppKNCsTExPo7++nDkez2Qy32w2lUjktqhgAkpOTqcg4Z84cQsRzOBw8//zzEAqFVHCRyWQoLCzEqVOnkJOT40evx95VcXExbt68iYaGBuTl5eHkyZMYHR0N6I8plUoIBALMmjWLvhcAYmJisGbNGlRUVGDx4sUYGBhAQ0MDbt++jcbGRvT29oLH4xHYiRWsPdeOSCRCWFgYZDIZbDYbBgYGYDAYYLPZkJCQQJRF7Dxl3dosqeJwOGA2m/3ow9lzLl68GBaLBY2NjZBKpejr60NGRgahZLncKU2ixsZGKJVKXLt2jfRp2bv29ZE8tXd7e3sRHh4OqVQKt9uNoaGhaTvoWDwkkUggEokQFBQEgUCAvr4+L2r0uXPneoHDmPC6b9cxMLXf5+TkQK/XIzExEZcuXYLZbPZjrfC8h40bN8JoNEKlUqGnp4f0gy5dugSxWEx6LlKp1ItG1tdYcn5oaAhNTU3Q6/W4fPkyuFwuBAIBFT3ulDDq7OzEsmXLoFQq+DWC3wAAIABJREFUiTLV4XBQcthqtaK/vx+NjY3Uvcmo1jUazbS0mGNjY4iKisLChQsJSOPL0MA+39LSgqamJkpyer57DodD5yt7zqGhITQ3N5OgfXBwMFQqld9+nJqaSjHPncbPd/9kSdk//elPmDFjBvlFMTExePTRR/2uEx4ejqNHj2LVqlWIjIwkMEkgY4W0P/3pT8jPzydael/dZUY77Jk3SE9Px5tvvkn0+3v27MHExAT0ej10Oh0yMzOhVCrR398PjUbjRzfm+dysI6a1tRWtra2w2WxwOp3Iysqi9VNSUoKSkhJa6zweD2NjY4TgZ0AFlmvgcDhQqVRISUlBbGwsJa8ZUI+Zp+ax55gzSjPfwgRL7F+/fh2dnZ1QKBQEJOru7kZDQwPF2p6MBp6J+v9JUrKqqgrd3d0Ug5aUlGDXrl1+ORylUomqqirU1NTA5XJBIpHAYrFgw4YNeOCBB7zG27PgdSfzpLp1uVzIzs7GyZMnA9KVBQUFYfXq1UhKSkJfXx8KCgqQlZUVsLDDuskYWI3L5UKtVlNugoF2FAoFhEIhrRuj0YiOjg6Eh4cTKIz9PjOm2TY0NERgOlakYtpBzJxOJ4qLi4kid9asWdBoNH5r0Ol0YmhoCMeOHSN9uMTERERFRd1xP2Pju3jxYoyPj+PSpUvgcrno6enBli1bMGvWLALTshisqKgIe/bsmVZHixmfz0dZWRmOHDmC7OxsWCwWtLe3exVOxWIxtFotDh8+DB6Ph5GREQiFQpw4cQImkwnFxcVee1J8fDzKy8tRUFDgB0r3zX1ERET4xZks5vPsVuRypzS/mpqa8Nlnn1GRlRUPmE8WaJ44HA7k5OSgra2NwNVqtZrAa57x9MDAAM6ePYuwsDAIBALyj9meFh8fTxrIGRkZGBoagtFoxODgILRaLcVTvj47y3GIxWJcv34d1dXVFO8vWLAgoJbg9u3baQ/Ztm0bbDYbtFotgOnzWcAUoI7tJ2y/7OrqwoIFC5Cenk6FWbPZTNcMBPLlcDjIzs72yp8wXzuQnhf7HWDqjG1vb0drayuBvI1GI8rLy5Gfnw+dTkd646yQxufzweVyERoa6kcB2traipCQEDqbR0dHqWi1evVq8m2YT8d8W6FQSI0XsbGxEIvF+Oyzz/ye1eVyISUlBTExMVAqlUTDN51MhEgkQldXF1paWkgyg+WFfc3hcODGjRvIz8+n99zb20uSMIFAtVarFUKhEAcOHMDy5csRFhZGOWdPM5lM6OjoQH5+PnXB9fT0gMfjITc3d1qdux/s/95+KF79ixtb1N3d3bh8+TJcLhc5q76V/7CwMGzevBkzZ86EzWZDYWEhNBoNIQmDg4PR0NBAbZuxsbH47rvvaCO8U5GG/ZtEIqHNaGxsjIStpVIpEhMTkZiYiGXLlsFutxMyxmAwYGRkBPfee6+Xlgwzo9GIjz76CHv27IFWq8U//vEPOBwObNmyxas9mSUxLBYLJiYmiEeZJWl8kxwnTpygQszY2BjeeusthIaGQq1WY8GCBSgvLydUKxPLZEkptml60iF5GjskUlNTcebMGVRWViItLQ0WiwU9PT1+AY5nAur48ePo7u6GTCaj4t/69eu9EA/Jycl48MEHUVNTg5aWFpjNZjzzzDM0pgy10drailmzZuHSpUvUgQZMFaeYIxHIuZXL5fj5z38Oh8NB2gSMOs73vS9atAj5+fl+Aqye1tLSgp6eHmRnZ6OxsREajcarMOPb1eWpT3Xu3DniDmdtvFlZWVi4cKFf4W3Hjh3Ytm0b9Ho9JicnqeNIIpFgdHSU5ovb7UZJSQl9L0v0BrL6+noolUrce++9EAqFhM4xGo0oLS1FUVGR132cOnUKMTEx9Hyff/45Ll++DLPZjA0bNmDTpk3g8XjTBrrMuWf35pnkkMvl2Lx5M1E+sY5A38CVjeuFCxdw5coVoqI8c+YMcnNzsXPnzmm14xjNBDDVRu90OimwZQgx9qxbt26lAJiht/R6vVcSHABWrFiBjRs3Ynh4GFarlag5fQtXHA4HfX19UCgU5BCEh4fj5s2bAYUuuVwuvvvuO4SEhCAyMhJhYWHgcDiUMAxka9aswejoKM6fP4/PPvsMBoMBRUVF1EIPTBUDWUFLJpNRAZV11jFj74Z1AzE+5u9jbAyzsrLwzjvv0LibTCZMTExQIN7V1YWoqChIJBJKlgdaY1FRUcjJycHw8DAkEglu374Ns9mMpqYmzJkzx2//C2RisZgQcA6HA0ajkRJdYrEYq1atwvz58zE8POzVJXYnahTPZ01KSsKWLVsIiWQwGGA0Gu+qI8eMzZHm5mbEx8fj8ccfR0dHB2bNmoX09PQ7dhRGR0fj5ZdfpkS60+mEyWTy2j/q6+vR29uL3bt3w+1248KFCzh//jyAqaDj/vvvp0A2NTUVW7duhdPpxNjYGAYGBtDY2Aij0Yjh4WFs3LjRSz+Hva+FCxeiu7sbfX19CA4ORmhoqF/hrru7G6Ojo5g3bx5CQ0Oh0WjQ1dUFl8uFvLw8moMcDgc6nQ4nT55EaWkpXC4Xbt68iXfffRexsbHQaDTYsWOHV9fB4cOHSbBcKpUiKiqKaGoNBgOio6O9gn+WDC8vLycaIVbE9dynfJ+T2XTrsLu7m/axyMhIrFq1CuvXr4dIJKLuMd9ruVwuP7AAS9B4vnv2u5cvXyZ9mbCwMHC5XLS0tGDNmjVe19VqtTh06BBiYmIQERGBnJwcfPTRR7j33nuxZcsWv/tg9JQSiQQmk4m0MiUSCYRCoVe3ikQiQUZGBjIyMghV6Xa7Awako6OjhKxl+y7rmNHpdAHpeQIhqJ1OJyH82O8wmrW4uDh0d3fDbrcjKCgIsbGxRAXDjM/nY+bMmdBoNLDb7VAqlXSesmJkIGOUU3PmzAGPx0NPTw8lKhctWgS1Wo3JyUnI5fL/Mbc/M0/0aKDO2eDgYMyaNQvR0dFwuVyIj4/H5OQk/Rsz9k5ZEnvevHkICgrC0NAQ2tvb4XA4MGfOnIDaXjExMeRvh4eHk7YpC3S5XC4iIyOxePFi2i9mzJgBlUoFh8NBOi+e9+FpjFpoxowZ5Fex+cB8UE+qxfnz52P+/Pm4fPmyF2DK06KiopCSkgKtVksaILt27Qr4fEajkQrhvvOUJa6AqU6N6OhoQikzyl6LxYInn3wyYODPklXp6el0nTtpE2m1Wty8eRNdXV1Ys2YN4uLiCKQWyCQSCTZt2gSVSgWNRoMtW7b47a85OTmQy+UQCAQEXmOJqD179vj59OwdpaamIiQkBE6nk5C5u3fvprHyfZcmkwkXLlzwQr8rFApK3LrdbtTU1ECpVKK8vBxcLhfV1dWoqqqC3W5HYWEh1q5d63VdRtMsk8mwefNm7N+/H9HR0Xj66acDjgefz8e6detgt9uh1WopURfI2L7Z2NgIrVaLFStWoLOzExcuXEBiYiLWrl0LHo+He+65h/b1nJwcQijz+fyAXRiexhD8169fJ59EpVJRIlUqlaK0tBShoaHkszOgllwup44Q37FmlEZXr16l9z00NOS3FlgBn+2HcrkcFouFqPd+/OMf02djY2ORn5+PiYkJzJw5E06nk7qyd+/e7RczHD58GDNnzkReXh74fD4uXryIjo4OAFPnaKCOX2BqX3r++ecJ8c06vgOhue12O50Tb7zxBlEoS6VSvPrqq36f53A42LhxI5xOJ3Q6HcxmM0wmk9d6Y+/94MGD4PF4dA4KhUIMDQ3RHsaoLP+nlpCQQB0vnglzt9tNgFBg6lydP38+jRPbz0JDQ7Fw4cKAHeQxMTHQ6/U4d+4cAUt7enqIOcXlcuGVV14hqjO5XE5/GKtBID+D0ZWaTCacOHGCutoNBoOXDAArsv2fmsViQUNDAx555JFpY1D2rMXFxTh06BDdI2MF8PWxvk/Rip2jJ0+epM4iqVQKo9GI27dv+1GKjo6OorOzE0lJSQQm0ev1uHHjBmJjY/2o4r755hsUFBTQ/trQ0ECaqeysBUDdF8nJyUQNPTExAZvNhnnz5mHjxo1+e31aWhqkUilsNhuSk5NJ98jhcOB//a//5aVf/P+x997RUdbp+/A1k5lJJr0npFcIpJAQSEKVDlJCUaQsoK6dlZ+6ftVVd90vKpa1rLq6a0EFC4qg9BBCwJCEkEYSkpBCiullMjOZTMtk6u+PvJ/bqSG6+75n33O8z9mzAjPPPM/n+ZS7XPd18fl87NixA3V1dYiLi4NAIIBGo7GhJ4uKisLGjRvR2dmJ5uZmFBUVwcPDA0FBQaRVOtF7Zp2jN2/ehMlkwqOPPkpxuUwmQ3NzM06ePEmgSHd3dwwODkKv18PHx8eGbn9kZAQGgwEZGRmIiooiRofVq1dbnNkLFy5EUlIS5TpYzoYBdlhx0hpgGRERgbKyMqhUKjg7O5MuLevoBcbpFl1dXbFo0SJwuVzS9TIajZg/f76FLqtCoUBiYiKCg4MxMDCA/v5+AmqLRCLs2LHDYt2w+2GAyM7OTgLkdHd3Y/r06aitrYWnpyflSTw8PIidhumQ9fX10d42d+5chIaGQiAQID4+nij1IiIioNFoCOzDjK37mJgYxMTEICkpaVI6hWKxGBUVFVi8eDE8PDygVqtRV1dHBX17sg/M8vLycP36dVRWVuKf//wnnJyc0NzcjDvvvBMhISEWTAwT2cWLFwmADYyD9ysrK2EwGDBr1iysXLnSYYdtZmYmMjMzodPp6DwYGRmBv78/jdfy5csxODhIhbSxsTGHurs5OTkEXpVKpfjoo4+ooywjIwNbtmyx0TxmNLrFxcWIioqCi4sLaXiaG8vzNDQ0oLCwED/99BPpTLMzxfr53NzciDKexX1KpRKbN2+2ybmJxWKcOXOGurlramrw/vvvIzQ0FHK5HPfdd59FPAeAQA9qtRoffPAB0RJGRUXhueeeo8/19PTg/PnzxLBQXFyMQ4cOITAwEDqdDg8//PCkWc1+s19mvxWv/suNy+XijjvugEAgIAoxhtK0tuvXr0MoFFKb5cDAABoaGqDX67FgwQIIBAI0NTXh2WefRXBwMAICAtDc3IyamhpER0fDzc1tQmono9GIuLg4+Pj4QKVS2Q1iGFpw+/bt8PT0hF6vx8DAgF1tFWYymQwDAwPg8XgoLy+HQCDA4sWL8dVXX2Hfvn10CMbGxlK3QWxsrA26wtrGxsYIKZCfn4/4+Hji7H/qqaeoYLR582YcOHAAYrEYKSkpRDHBDlZz8U1mzElITU0lmpSenh60tbUhKSmJCnzWTvOCBQuQlZUFqVRKySKNRkPO/T/+8Q+i2wgMDERhYSFUKhUeeeQRiMVickAAYPfu3Th58iSqqqowe/ZsJCcng8fjYXh4GE5OTjbOKQALVER3dzeCgoLg6elpoS3GTK/X44svvsDOnTvh7+8PuVyODz74AI2NjQgNDcUTTzxB80Umk1GiqbOzk5Ldt+rkY3RZ69evJ9SMXC63WzBkiEpfX18aH/PDmwXN7P2YBwqDg4MkxG7t9Dc3N1NylB10fD4faWlpyMvLA5fLxaxZs+iembgqMJ4Mb2pqwpNPPomYmBjs378fU6dOteH/NTcul+sw4Ts8PIzz58/j+vXraG9vh4uLC3WPvPTSSzafz8/Px549e2iO3nXXXXjppZfQ3d3t0MESCAR49NFH6d0YjUZyXqyNUTuw8WHJcOvkiIuLCyVx3N3dERsba4NmMn/GlpYW+n2xWEwBuLmxsfvpp5/Q2dlJCQ4XFxds2rTJLk2ZXC7HZ599hri4OKJIYRpRwM/z7vjx40hMTKS9sqysjDSshEKh3QD+u+++w+7duy2oQyYy9lvt7e2QSqXw9fUlXn/zuXvq1CmsW7cOfn5+1BnwySefYM2aNRZzeGxsDDNmzEBoaCghemQyGSXUJ2NisZh4pVkyyNXVFT4+Prh+/ToUCgUWLFiAqVOnor29HZWVlRgZGcGyZcuIzmWi5w4JCYGbmxuEQuGk6FQcjdm1a9cQGRmJpUuXTopuEBgfn5aWFtTW1mLGjBlE52G+Dw4ODlJQ3draioqKCsydOxfr1q3D+++/j4KCAqxbtw4GgwH+/v6YN28eWltbkZiYSMmSW937mTNn0NHRgaKiItKQAoD33nuPrlFTU0PddyqVCt999x3a2trg6+uLsrIyi0SHXC4Hn88Hl8uFVCrFlStXsGjRImzduhXt7e34/PPPkZmZSQmq2267DbGxsZT4GB4epu4HtVoNiUSCrKwsbN++HSaTifT72FkgEAgwZcqUXzSv7Bnr+BkbG0NRURHRkzLKiWXLltlQ43C53EkVh83pZW7evImmpiYolUqYTCasWLHCbiHX3d0dw8PDaGtrg06nQ3R0NCoqKpCfn49p06bhqaeeos8mJCRApVKhpKQEIyMjiImJgVarRU1NDaZPn243SGf0Ro2NjVTk1ul02LVrFyUjVq1aRd3w7H9jY2O0tu2NN7v+2bNnicaUIV7d3NwsvsP2NoVCgWvXrmHKlCm0v7700ks097VaLXx9fZGdnQ2DwQChUEiAhol0W65evYrp06fDyckJw8PDOHjwIDw9PeHl5YUvv/ySulU6Ozsnze1vbbfaV8+ePQsfHx86z5mumNFoxMKFC210qZjeAOsaPnz4MBQKBXx8fFBTU4Ndu3bZ9fF6e3tx+fJleHh4oKGhAaGhoWhqakJDQwNWr16N2tpaBAYGUldBe3s7enp64ObmNuEcNp8vn3/+Ofbv3w+TyQQnJyd0d3fj8uXL2LlzpwV1qU6ng7OzM86fP2+h32NuR48exbZt2yySM2VlZXapVXp7e3H69GkCZDBgSExMDLq6usj/amxsRFxcHO688066v6GhIcTFxTlMwpw5cwYxMTGEOj527BguXLgAnU6H+++/n94be77jx4+Dz+ejvLwcCxcuBJfLxcGDB7FlyxaLwP/tt9/G448/jnfeeQdOTk4IDg6Gj48PhoaG4OzsTAVVo9GItrY2REdHY/v27eDxeOjv74dMJkNgYKBDelPWBcYoVkNDQxESEmLXj2am1+sRGRkJDw8PqFQqiglYFyGHM67lwIpbHR0dKCwsRGRkJBYsWIBvv/0WHh4eWLRoEY0Hn8/H8PAwamtrkZKSgn379jn8feDnAlpzczPFXFOnTqWEpL25WF9fT+/40qVLcHZ2RldXFy5evIiFCxeivb0d06ZNo+fo7++nzhhHZwL7nUWLFqGkpAQSiQSdnZ147bXXEBYWRhTp7e3t0Gg0SEpKIp2lhoYGeqfWfgPbD2bMmAGRSIRTp07By8sLzz//PHx9fW06OTUaDeRyOdLT05Geng4ejweJRAKdTgc/Pz+L67MiR0JCApRKJXViMlCh9dhdv34d06dPB4/HQ2trK44fP44lS5bAZDLh8OHDuP/++y0K7mytsyRsYGAgpkyZ4lD/DxgHUP75z3+2+DuWSLNnrHMyICAA0dHRdvdY9hy+vr5oaWlBa2srRkZGAIzHDObUrCz5bc8c7WvHjh2zKFzl5+ejuroaHh4e2LFjB82Zq1evUqdHQ0MDDh06hAULFqCurg79/f3YsWOHBWgFAHUKXLt2DVwuF8888wzmzZtHyVSTyURMFYwBpLu7m2iWeTyezRpydXVFRkYGUWJPmzaNukMZoI1Zbm4uGhoaEB4eDh8fH/j5+cHHx4fO4Vv5KwqFAi4uLjaFK3Nfmv13Q0MDRCIRJX4Z1a75/ZhMJvJhWHHOXueQeYeYTCYjYKGbmxv27t1rUSApLi5GeXk5XF1d0dzcjJkzZ0IsFqO4uJgYNKytoKCA/Ky2tjZ89NFHSE9PR29vLzo7O7Fjxw7weDzI5XLy4RmV7LPPPgt3d3c899xzyMzMtBmbGzduIDY2Fjt27AAwDj4eHh5GYGAgxT7t7e1oa2vDnDlzcO7cOcTExKCpqYkKmOaAOQYQYsWD5ORk9Pb2oq2tDdXV1Thy5AgeeeSRCXNKFRUVqKioIIaH6upqbNy4kbT87rjjDqJiVigU8Pf3x5EjRyCTyTB16lRs27aN9vjOzk6UlZWRtlpgYCCWLl0KtVqN+vp6CxYUZ2dnuwCUid43h8PBwYMHIZfLUVVVhZSUFOp8+utf/0rfaWxsJG26rq4unD17FtHR0fDx8cGxY8ewa9cuKjQzoJw13fet7sfX1xePPPIINBoNRCIRVCoVXF1dIRaL8f333yM+Pp4KDsHBwdDr9ejt7cXUqVMtunDNmRcuX74MlUpFII+qqirU1tbCYDBg9uzZFnGFWq3G0aNHsWnTJiQmJkImk+HChQsYHBxEWFgYNmzYYONzdnV1EdBfq9UiLy8P586dQ1paGq5evYpNmzY5BIueO3cOf//73/GXv/wFQqEQrq6uEAqF5HewjlLrcbK23t5e8rFaWlpQWlqK5ORkpKen46uvvoKvry+ysrLs0gbW1NRgdHSUcg7u7u7w9PSEUChES0sL3N3diZVmMqZUKulemE/8xz/+EQDw7LPPYvny5RZz1Gg0IiwsDHPmzEF+fj48PDzQ29uLmJgYC8Cn+T2fPHkSGRkZlKPt7OzEwYMHERgYSHOQjVVCQgKSk5OpcUGj0ZAOnrWxHAmfz4dIJEJJSQnpWtbW1uLs2bNISUmxGEcfHx88//zzFtdh8Zq5SSQSeHl5kZ9XVVWF7du3Y/ny5bh8+TJyc3Px6KOPTshq9pv9OvutePX/A5NKpaisrKROBYbatLZz585hzpw5mDp1KhQKBd599114eXmBz+ejtbUV27Ztw4EDB6BUKiGXyzE8PIzg4GBCyQ0MDODVV1+1S0/AquNlZWWor6/HhQsX8OKLLyIqKgpnzpzBggULEBgYiM8//xwPP/ww/Pz8IJFI8PHHHxMaefv27RYJdbZpjY6Ogsfj4erVq7hx4wYefPBByGQycnhNJhM0Gg0++eQTAOPBSWlpKTZs2ICZM2faTagyB1wikcDX1xclJSV48MEHLTYRht4LDAzE5s2bUV5ejvLycnA4HGpTf+CBB+yif82R38nJyYiPj0dvby/WrFljoQFmbnq9nqgooqKi4O7ubkMHsW7dOnJ+WPeSVqtFeXk5RCIR/vSnP1FwEh4ejs2bN0MulyM6OpquIxaLsX79+gnFddvb23Ho0CFCCTE0OONsB8aTpkysXqPRIC8vDwaDAYcOHUJRURG+/PJLPPnkkwDGk8IajQZisRjt7e0IDw8ndNtEyTA+n4/09HS7lEGA5cGuVqvx5Zdfwmg0UtFPr9cjKioKr7/+OrZs2YK3334bb7zxBtLS0uDu7g69Xk887MxBsp4rIyMjlIysrKyEh4cHNm7cSAh2JsjK5hmjYwTGnf6ZM2daJNitC1PWdC/2UHPs2m1tbRCJRHjggQdw/vx5PPLIIzh27JhNMY9939/fnzjrudxxQWetVjshRdvAwACOHz8Ob29vogBiCH3rw//UqVOor69Hc3MzIa7Cw8Pxxhtv0D0MDw/j8OHDGB0dhb+/P0QiEY4fP44HH3zQrqPL6Mzc3NxITDk4OJjmtfkhbzQasXHjxkk578B4ID8wMEBUQosXL7YQeWX3XFJSYhF4HTx4EOnp6RgcHER3dzd2795tQ2Mqk8kmJVptbfX19SgqKgKfzycebC6XiyeeeAJJSUkQiUQUvLFr9/T02CRxDh06hDvvvBMREREYHR3FZ599hu7ubvB4POzevXtCNBgzjUYDiURCiD2GoNu4cSM6OjponslkMnz77bcQCASIi4vDsWPHsHHjxgl/Q6/X0x5tMBioSOvu7m7RFToZ8/DwQHV1NQEqWJHN3rxme/GVK1fQ0tKCmzdvwt3dHampqTh//jwCAgKIBkEqldKcZOAERvXBNGaA8XlSWlqKK1euUPfNzJkzCQQC2CZy2NzKz8/Hm2++CZFIhBdffBENDQ10fjMbGRmhJHt1dTXUajUeffRRREZG4sCBA6ivr6c9VC6X031JJBL89NNPlMA2GAw2Y2JNs2nP9u3bRx0C7LwrLy/H6OgoAgICoNFooFKpEBsbi/vuu+9Wr8uuJSQkIDQ0FF5eXnj77bcRFxeHjIwMSKVSi2CIGdsD+/r6qGNtomKp0WgkSjSVSgU+n+8wsert7W1Bh2swGGAwGCAQCGAymWzopxgVY3FxMf72t7/R3w8MDODw4cMW98Tu8fDhw1i4cCFEIhE2b96MGzduALDsBvo1NBLstxQKBQYHB1FfXw+FQoGOjg64u7vj7bffpt9g+kSPP/44rl+/jj179qCwsBAjIyMWCdOKigqIRCKiECsqKkJeXh51SdrrRgPGz2DWPV9QUIDw8HDcdddd8Pb2xquvvoqhoSFCII6NjVECeCJuf2aMH/5W+2ttbS0lmZjWZ3x8PIRCIY4cOYK7777bIhmrUCiowFRaWgqhUIh77rkHgYGBePfdd9HV1YWwsDAL33DNmjVYuXIl5HI5lEolMjIyIJPJCPEsEAhw8eJFbNmyBcB4cu3DDz+El5cXZDIZmpqasHXr1gmT1AqFgvx4g8FA3Xf9/f1E08nuh52NTGPE3Lq6ujA0NITS0lJMnz4dwcHB4PF4CAwMxIkTJ+yKqy9ZsgR+fn4YHh6GVCpFe3s7dW2IRCLcfffdkMvl+OGHH/DCCy/AyckJTU1N+OSTT+iZduzYYRfF3NjYSOunsrIS165dw9NPPw2hUIjPP/8cUVFRFmu/vr4eb731Fvr7+ykJy/wCc9u9eze4XC5WrVqFjo4ODA8Po7m5GQqFAhqNhny44eFhfP/993j22WfB4/HQ0NCATz/9FADo3dtDw3I4HOTm5qK5uRlOTk5Qq9Xg8/nYtGmTDZqXmVwuh7OzswWd2tDQEOrr6wkYI5VKiYa4qqoKfn5+pB/o6+tLyHk2/5i+2o8//ohVq1YR5WpISAhmzZpFv2Ouu1tXV4eVK1ciMDAQ3d3dKCgogNFoxPLly+3uocxXy83NhZfEY57iAAAgAElEQVSXF3bs2IGvv/6aEqvnzp0jn/zq1as4ePAgFc4fe+wxGx06ZoySetmyZQgNDcXg4CDS09MttH2Li4sRGBhI3QSHDh0iGp+YmBjcfffddoGOJpMJS5YsQWpqKjo6OuDn54cpU6bYFVC/fPky/vCHPwAY1wr+9ttvoVKpEB8fj/vvv9/Cn9br9cjPz0d7ezvRXZtMJggEAjzyyCMW19ZqtbSeLl68iPnz52P9+vVwcnLCc88957Do09rain/+858EEmAJ8DvuuIP0fZlJJBLk5OTAx8eHqK6EQiGxK5iPB4fDQXd3N9555x2iMnZycoLBYEBWVpZFotBkMiE0NNSGdtSaGn8yXT3WVlRURGDWmpoaHD16FPfccw+6u7tx6NAhPPzww3TesjPwxx9/xO23307MDk888YRNYhMAAaoWLFiAgYEBm2K8k5OTRee5tU1UiGMgJTc3N8jlcrS3t1t0zQLj+YGBgQGifmdnAuuAefLJJx1SNwPj46vT6dDe3g5/f38Cdtkb466uLtTU1BAdfmdnJ5ydnfH4448jIiICXC4XZ8+eRVNTE0ZGRmguyWQyvPHGG3aBXn5+fjbAQJFIZPHn4uJipKamIjU1FQMDA/jiiy/g7e2Nu+++20bblY2pk5MT7eMXL17E0qVLScvmj3/8I71Lc9rGy5cv4/bbb7eQBbAGB2i1Whw7doyYhTo7O/Hmm2+Cy+VCo9HgkUceQWpqKnXsMH30oaEhKkCKxWJkZGRQBzmHw8GJEycglUoREREBrVaLwcFBSCQSBAcHIz093QKQZO8dfvvtt8jOzkZCQgLpcX344Yf4n//5H/j5+WHDhg2kvcoYkhg4yTq2bW9vh0QiQUhIiMX8ZEWd9vZ2Gy1FltOyBk/a89OYhMjbb7+NP/3pT/jTn/6EgYEBfPPNNxb+FfPxgfE1HB8fj61bt0IoFGL//v3U0W4ymZCWlmbRJW5dLLO27u5umEwm+Pj4wGg0IjAwEJGRkaTtbM9XLygoQEVFBflZixcvxpo1a0jWgNnNmzep8NLf349z587Bw8MDUVFROH36NJydnZGQkEDFxIaGBtx9993QaDQoKSnB5cuX8bvf/Q7l5eX45ptvqEjKjGnuAuPg2fb2djzwwAOYPXs2CgoKUF5ejtmzZ9sUJfR6PWn46XQ6uLq6EjiMjd1kixjDw8OUoygvL0dYWBiWLFlCBWtH+xoAytmwHJxIJIJQKMS+ffsQExND5x+L05k52ve1Wi19rrCwENu2bbPoqLUunrPPsn1bKpVSjsqRmc9FAIiMjITRaLQbDwQEBKChoYEoBIODgxETE2PX35bL5fRc7e3tFJ+x5zLP15kDji9fvmxxBvP5fISFhVk8q7n+XFNTE0ZHR6mLi73/3+z/HfutePVfauaL6Mcff0R/fz+am5vh7++Pvr4+pKWlkT4Q2xDGxsYomLx48SIiIiKwdetW+Pr6Yt++fZDJZIiJiYGrq+uk0ezW93Pq1Cns3bsXIpGIEGrV1dWYM2cOUQj6+flBq9Xi8uXL0Gq1eO6551BfX4+vv/7aAgHFNpSQkBBkZGSgrKwMsbGx8PLywo0bNywSPRKJBAMDA3jllVcAjAeBZ8+excyZM+1uuEz74Msvv4SzszNCQkJoUxkaGqJiHLOEhATExcVBLpdDo9FQ8syRse8WFRVh1qxZ8Pb2pgT7W2+9ha1bt9qgedVqNQoLC8kJYxRNoaGhRGkWHR1tgxyeyOy1ITMKI3vG4Yxzic+bN48QsMC4M5ubm2txeDDEAjB+sDQ0NGDt2rXgcDiIiorCpUuX6LMRERFobW1Fbm4u1Go1Ojo68NlnnwEYD5TXr19vkQBg45eamoqvv/4a9fX11NXn6emJ+Ph4m4PIzc0N7777Lv3ZaDTS7wHj3T979uxBWVkZ+vr6SFfA1dUVW7ZsmVCTpampCSEhISgoKMC8efMo+TsyMmJTOJo/fz6OHj2KsLAwtLW1ITs7mw40uVxOzvhEzqW1sfXFOthGR0fJcQwKCkJbW5vF5xl6Z8WKFTh79iwGBwfh4eFBekgTJa/5fD7i4uKIorGjowMtLS02mkZKpRLl5eV488038fzzz2P//v2oqqpCRUUFdR5yOBx0dnZCJpNZIFWqqqpw9OhRCyFtNh6VlZXYsmWLRdDChLWtkUAajQZvvfUW3njjDfo7uVyODz/80IY2FRh3al544QX09/ejqakJxcXFKCsrw/z5822CMJZEvXjxIhYtWoTt27cDACGKrMeiq6sL77//PubNmwd/f3+iWHGUbGVrLTs720J3pKenB8ePH6c5M3XqVOTm5iIzM5MKenq93iao6+7uRnBwMEwmE4qKitDd3Y2nnnoKnZ2dOHz4MP785z9PmPg1mUwWmjUMSXT27FlCMLEkb0lJCXx8fLBhwwaEhITgvffeg1gsnrB45eTkhL1790Kv10On00EsFqOgoMBuF6UjM0c+1dbW4sKFC3BxcYHRaMTIyAj27NljQ1nJrLa2Fhs2bEBoaCjtHSqVyiLRlp6ejry8PPT29qKmpgZr166lZPDAwIAF0q+wsNBGHzI2NhbR0dEO9UdYUM/j8TA6OgqZTIbp06fj8OHDFsEXo2gAxhMH5mt2dHTU4uxjZ8Jzzz0HHo+H5ORk2vM7OjrsOuwsCWdv7+FyudiwYQMiIiIgFAqxfft2NDQ0QKVSIT09HREREejp6UFJSYnDc2QyxhJVrIAxY8YMoha2Z2x/KCgowJw5cwjRBoyjn+Pj4y3OJ5a4LSkpgUwmg8FgQGRkJDZu3GgzJsxPYgjuuro6oshbsWIFpk2bZpPkZVR6rONZKBSCyx0X6bYeT2D8vFyyZAkuXLiAOXPmYOHChXjppZds3gFLQDBaq8lqV1gnMyQSCY4dO2YRfCmVSvD5fISGhoLD4cDT0xO33367DYqws7OTCl5tbW0oLCzEnDlzsHjxYhw4cACFhYV2Uch8Ph83b96Er68viouLsW7dOrqORqMBl8vFsmXLfhG3P3v+CxcuICUlheaH0WikZKL5+xwdHaV5WVhYSDS5AoEA//u//0uFSHManb6+PqSmpuLy5cvIysqi5CSjKgPG59+3336Lbdu2ITc3F+7u7oR69/LystGT1Gg05KtdunQJ0dHRlOx++umnSUzdkTk5OcHJyYm6coHx5GVbWxv++te/UrLa19cXPj4+CA8PJ81Wc1MoFGhsbIREIkFlZSXNK5ZwsFcImDJlisMCBLPu7m4A44AKqVSKwsJCJCYm4ve//z2qqqpw7NgxJCYm2qybsbEx2ssKCwuRmZlJezIDqgE/r5uwsDA0NTVRTMESftbnn7+/P7RaLXp7e218FZ1OR9cdHh4mpL1YLEZRURGSk5Nxzz33oKSkBEePHsWzzz5rk3gyGo348ccf8dBDD5EGMKOBMUerszEfGBjAhQsXoFQqqRATFhaGa9euoa+vD0lJSTAajYiNjUVpaSlpULEua2B8DbOCFBvDK1euICkpCStWrKC1PTg46JDSqqurCxEREXSdsLAwjI6Oor29HYBlh4d5d1R1dTVaW1tJI25wcBDTpk2DWCyGi4sL+XZlZWXIzs7G2rVrkZubi1OnTjmkMORwODh9+jRWrFiB9PR01NbWEuDJHBhj3vGuVCrx9NNPIygoCG+88QaampqQkZFB78ccnMLoy/r7+3Hx4kXMmTPHQtAdGI9l2HN2dnbiypUrWLBgATZv3oxvvvkGp06dwu7du+m6UqkUx48fx969e+Hi4gKdTueQ4tTX1xf5+fmIjIxEZWUlnnzySRpbnU5nM2eZD8i0npgNDAwgJyfHblGUUWyq1WrIZDL09vaio6MD69evtzj/2O9OmzYN//rXvwCMJ09bWlpw+fJlm2sbDAZ88cUXeOutt+jvmLbp/v37LT7HaKSZ5MBEZxMDdLH3W1BQgOzsbMydOxdz5szBs88+Cz6fD6VSCScnJ6Lqq6urIxCOVCqlvZLNV/Z+cnJykJ6ejri4OFRVVeHatWtYtmwZ5s6da3Nf7e3tqKiogJeXF4RCIQICAuyC8thvnD59GikpKYiIiMDXX3+NkZERuLq6YtOmTZT8njVrlkXR2Noc+YLmNjo6ig8++ADTpk2juGvq1KlYunSpxTm1evVqojw2GAwQi8X4+uuvSZcGGO88fv755+mc1Ov15MuYP59KpYJIJMJXX32F2bNnQ6vVwsXFBWq1Gn//+9/x6quv0ud1Oh39bnBwMI4ePYrHHnvMYQ6E0VJ2dXXBZDKhqqoKzzzzDP0bYwoAxoEg+/fvh5eXF3Q6HVJTUyEQCKgzzhp8xYB1rJv14sWLSE5OxoMPPojOzk4cOHAAqamp8PPzo2KuOSU8GxMGCmAmlUpRUVGBjo4OzJo1C2vXrp10Hmx0dBShoaEWGl3btm3Diy++CAAOk+yOTCQSUayr0+kgEAhoHTFKbWuzzllNZIy2UK1WU76Jz+fb+K6enp4oKyuDXq9HYWEh7rvvPopT1Gq1hW+0dOlSWqOTodGUSCRwd3dHd3c38vLyKN51cnLC2NgYsrKykJqaanE+FRUVYc2aNUhPT4dOp8Mrr7yClJQUOo/Z8ysUCipYl5WVISAgAFu2bIGPjw/p87ExGx4epvN2eHgY9fX12L17NzIyMuDn54ejR4/a3Lt5fFZWVgaTyUSxryNmIGB83qWnpyM3N5eKqhcuXHBIJzuRJSQk4OLFixgYGEBxcTF27dpF61EikVCMaN3FZTKZbEAALOfg6uoKLy8vmveTpUPdsGED3nnnHTg7O8PT0xMzZ84En88nwJN5QUev16OoqAgdHR2Ijo7G/PnzIRQK0draijNnzmDRokUWXWvsnc6dOxcXLlxAeno6AgMD0draCgB2x/r48eOQSCS4evUqUSFqtVoCiJhbbGwsmpqa8PHHH1MXJIufRSKRRV7Q3E9i4He1Wo2qqir09/dj586dFudqUlISenp68Mknn0AkEiExMZHGdmhoaEItvd/s37Pfilf/pWZOLeLm5obs7Gw0NDRQYM0CUmvnraenB35+frh69SpWr15NDo1Op/u3FpI5xVhwcDA0Gg0tUr1eD09PTygUCgsdn8rKSkKfzpgxA8ePH7d4NvNnzcjIwIIFC+i5QkNDKbnM5XIhk8mI75oFqgx5YK8bgsvlYu7cueQ0s81Sr9ejvb2dtCPM74XH49ltO7VnFy9exIULF9Dd3Y0PPvgAQUFB8PHxwZQpUyASieyOtYeHB/bs2UO6HiKRCIWFhXaTsZ2dnTh79ixR7ri7uyM0NNSmVdlkMlGAwd4PMDF6jsvlQqVSkb4Ch8NBYGAg6Wgwc3V1ha+vLy5dugSRSISxsTFqx2boY2a33XYbZs2aRdoXrDOKcbxbH0DmAtlOTk7g8/loaGiAUqlEZ2cnnnnmGcyYMcPCYWEHCaP0YF0h+fn5dF1vb2+sXLmS5ok1YseerVmzBnl5ecjJyUFISAiysrLA4/GI55bNCTaeixcvhl6vR09PD7Zu3Uoo3paWFvj5+dk869GjR+Hl5UWOg6+vL4mdsmdj/x8UFEQJMxcXF5w4cQKtra02zg9738nJyYiIiEB1dTWUSiU2bNhgE8ybG0PGmgvCAuPFI+vuA4VCAU9PTyiVSppXYWFhOHv2LF2LOUtcLhdisRju7u5wdnYmAVtza2hoQFNTE8rKyuDl5YXw8HC4uLggKCgIly9fthBFHx0dxdWrV1FXVwetVovq6mo4OTkhICAAvb29kMvlNs/F4XDQ399P1A6MarWoqAgczrj4Keu44PF4uHnzJlxdXVFRUYFnn30WwPg+6eTkZHfOME2748ePQ6VSYXh4GJGRkXj55ZcdjjfbuxjSjMfjUXKJ7Vm7d+/Ghx9+SNpLDQ0NuPPOOy2COiaoze7rypUryM7Opi7cI0eO3DJ4Yl2DAIgSTiAQwNnZmegYf/rpJ8TGxqKkpARZWVkUHKrVaoe0r+bXNy+6hISEwMvLC2fOnAFgu+9PZPPmzcOyZcsokTI6OmpBP2LPfHx8IBaL0dzcTHQcIyMjFgH4rFmzwOVy0dTUhLVr11IBXyqVws3NjfZiDodjwZvP9CFvhZ7T6XS47bbboNVqkZaWhmPHjsHDw8MmGM3OzsaJEyfwt7/9jbj/mRMtk8ksgkZXV1esW7cOUVFR4PF4tL4VCgV0Oh2h+s3tVh0sDGXK7qurqwtOTk50vgQGBmJsbAzNzc10Vv4aY+Ok0+luyfXe2tqK1tZWXLlyBS4uLuDz+bReqqurbfZAk8mEI0eOIDMzE2vWrIFWq0V+fj4+//xzG8Q8M7anLFmyBJGRkaiursYPP/yA9evX2+ybXl5emD17Ng4cOID09HSMjIygvr7e7nibTCZERkZCq9UiKCgINTU1CA8Px+DgoA1owvxsnizK3Wg0ks6fs7Mzjc9PP/1kk4BnQKKkpCR899134PF4Fp1ZLGHLEqHXrl1DYGAg5s2bB09Pzwlp0jZt2oSCggJ0dnbC19cXc+bMAZ/Pp7NSp9Nh2rRpCAwMnDS3P9sXLl68SAle5tN9+eWXeOSRRyw6b5nuTXJyMoqKivDQQw/ReWguZs3GddOmTcjLy8O//vUvoosyL26zNW0ymQjg4OTkRDp3DGjk5OSEJ554wmKsxWIxwsLCUFRUhAceeMDCF3Xkb7P7SklJQUtLC/7yl7+Q5mJsbCyeeeYZeHp6YmRkBDKZDBKJhNaFr6+vzT4cGxtLfkdmZiYkEgnGxsYIpOKISYH5z+YIXjYfOZxxrT123igUCrS3t1MHrZeXFxUirff1hIQE5OXlITo6Gs3Nzdi8eTON9+joqE2SdfXq1bhy5QoMBgMKCwtRVlaGxf+P1oS1MYo8c/9FLBbj9ddfxxtvvAGTyWRRJJVKpeju7saDDz5I9+2IzlapVFpQjXO5XGRlZeH06dM2n2V0ys3NzXBxccGpU6eg0WioE8acsmr58uXg8/loa2vD/PnzqUtLLpeTT2NuKpUKISEhaGlpId9SoVDYxCZszKdOnYqcnBwqhhiNRjQ3N08IghsdHcW0adOwaNEihIaGQq1WIysrC/Hx8SgqKqL31dbWhrGxMUrec7ncW1J/5uXl4fbbb0d7ezs+/PBDJCUlobq6Gk899RT5IOwdMOYC9q4NBoPD2PbChQvYvXs3NBoNjh49imnTpuHMmTPw8PAg3R3gZyofAEQnysbcw8PDAi0NjK/jBQsWTOg3M9u6dSvy8/PR1dWFzMxM2i8GBwchEAjsFqtZ8thgMFC8FRwcDDc3NxsaItahYN0JkJubSz6gtZkDILhcLqZPn46Ojg7y9TQaDS5cuICqqirI5XKcOXMGAoEA/v7+FhonrGjGuqUEAgFCQ0OpMBUVFYXw8HCbdcn23OrqanA4HNy8eZO6yczjSS8vL6xfvx7Hjh2Dk5MT5s2bR/4W03Flz2P+7isqKrB27Vqi8lq7di1OnjyJuLg40j1kHYuM/pt1OXV0dGD+/Pn4P//n/9jV3RsdHUV4eDhpvv3P//wP3n//fYqFOBwOvvzyS2zZsoXiTD8/P3h5ecHb25vouCYycw1JpjGpUChs1j2Hw4FUKqV5xOPxEBQURF3lDBySlJQEZ2dnAifxeDybe9DpdKiqqkJlZSV0Oh1yc3NhNBrh5uZmsa8za2hosJCT6O/vR2VlJaKjo+Hu7m7jdwuFQmRnZ+OHH34Aj8fDzJkzab/p7++n67O1xehdY2Nj6V47OzuRmppqsx+PjIzQe1IoFGhqaqL9mwHDgPH5euXKFXR2dmLNmjVQq9Voa2uDt7c3pk6dalMU27hxI2bPno2enh4olUrShWWdKI7OSQ6HA5VKhd7eXnz11VdITU2Fs7MzSUQAlvkx6/lrz8fj8/kUw7KxMmfOscf2w2JspVJJcZtAILB7TgoEAqxevRpcLhfp6el4+eWXIRQKbYBjO3fuxNmzZ5GTk4OMjAykpqYSvbL1vDLf2xh4diLf1byTLSAggHQTR0dHIZVK7T6jRqOBl5cXFd+MRqNdpgt3d3fU1dXB19cXP/74I9avX0/jYH5WsnvU6XS4efMmrl27BpVKRV3FrMBmbZmZmRgZGcEHH3xAnZ9sLMRisQ3Ilr13FxcXrFu3Dl988QVcXFzw4osvYu7cuTR/f4mtWrUKrq6u6O7uxpo1a+gMHh4ehpubGxXkrN8Bh8PB0NAQzRHWMcTolc1pC83f40TvMisrC66urpBKpZgxYwYBStvb2226Tn/44Qf09fWBz+fj+vXrGBsbw40bN9De3o7ly5eT5Ia13X777Th9+jROnDgBhUKBqKgoPProozbxk8FgQFFREV544QW0tLTg9ddfx48//mhXGxAY36+XLVuGkpISTJs2je6XgeusgQlGoxFRdvTqjxw5YlMQDwkJweLFi1FeXo7ExETKYTEADWsm+aWdzL/Zre234tV/uTEBXqVSSagJuVwOmUyGefPmWRyUq1evRkVFBdHVZGRkgM/n20Xm/FJjv5OZmUl8sSyodnd3h4eHB5RKJaKiovD+++/TQcPoIrq7u214WZnTWVRUBIPBQAhAAMTLGh4eTihyFrQ4OTlhaGgIY2NjKCkpgVqtRmRkpA1KXCAQWHQXAeMOgjnFwK/dVDIyMhAUFIRjx44hOjoacrkczc3NqKiowNKlS+0illgikpmnpyfkcjkqKystPieXy3HkyBHExsbi1KlTWLhwIQoLCxEQEIDZs2dbvHMOx1JM9lbIHPbdsrIySKVSouOSy+Wor68nCi1gPGG7ePFiHD9+HB4eHti2bRt4PB40Gg1pQDBzc3ObkKrOkbW0tOCxxx5zqEPAUMQczrjW1NWrV+Hj40OHZ2Vlpd2g3tnZeVL6GsDPAtmDg4OIjY2lMRwaGsL69evJ4WNjzhwUa4uOjsYTTzxh4Yzr9Xo0NjZCoVBQIDI0NAQvLy+LFn32jFOmTCFtmOXLl6O4uBjz5s2zKFqq1Wq8/fbbhCiMiYkhZKsjLS3AUu+Mcbu7ubnByckJMpnMBvnI4XCoWBkTE4P33nsPwM+aKGyc4uPj0dLSgu+++w5xcXEQi8Xo6+ujAgIzxv/MUPhisZgEspl+BTMnJyf4+vrSmjl//jxUKhVUKhV8fX2J2tLamEPi5uYGvV6PzMxM7Ny5kxxPhmDcsmULcnJywOVyMXv2bEpY9fX1WdCVsn3K29sbe/bscSg8P5Hl5+dDq9XSnBwYGMDg4CA8PT2hVqtRXFyMxx57DFVVVQDGEyTWDpvRaER8fDwOHjwIoVAImUxGwYFIJJqQQoB9n8vl4scff0R5eTk8PDzA5/MhlUphNBqxfft2zJ49G3l5efjqq68gEAiQkZEBgUBA78gR2oyNk0QiQUtLC/z9/an4Wl1dDZlMZvG5yRifz0dhYSFp5vj7+9vVwwB+nodLly7FlStX0NPTg46ODuTn5yMoKMiiW4zLHdevS0tLs7gXoVCIu+++m9YPh8P5VfqQRqMRs2fPJi3FnJwccDgcmy7BsLAwrF+/Hp2dnYiJiaE9pqOjAykpKRZFNAA2HP7AeFLEnALIfO83GAz45ptvSDvHUXBi3v1cX19PVHACgQB1dXW/qGvO2v7yl7+Aw+EgKCiIuugiIiJISN16/Hg8HpRKJVxdXdHU1IS6ujrSQAwKCrIphigUCsjlcosxuOeee2y6jMzt5s2bWLhwIe2nK1euJNo1a3NxccGdd96JhoYG3LhxA87Ozti1a5ddKlSj0Ui0MRs2bMC7774LnU6Hu+66y2bcRSIRNBoN0X+KxWL4+PhMCC5SqVTIy8uDq6sr7T+M9hH4eW15enpixYoV4PP5WLlyJb7//nt4e3vj0UcfBfDzHElMTERZWRnUajVKS0uxbt06SiZIJBILIIG5xcfHU2EnNTWVzgyWQAoICKA5M1luf3ZP5rpbLJHDuuDN7Xe/+x1yc3PR1dWFtLQ0pKSkUMKFISbNLSoqCsuWLUNvby+SkpLIX2htbcX8+fMpicjlcpGamkr+JKMHMhqN1EFmbqyTg8/nIzw8HCkpKVQYZBRZt7I77rgDK1euJC0+f39/GtPJosIZ5e/ixYtRUlICf39/Eqd2ZGw/mAjNHRYWBn9/f7zwwgvUbc8KyI46PoHxwvwXX3yB2tpai477+vp6uLu7W/goHA4H06dPh7e3N8LDw6HVavHQQw/ZJA6USiVOnTqF0tJSKBQKfPLJJ6TVNTo6Sskkk8mEqKgouLm54bXXXsPY2BgiIiLovru7ux36SC4uLli4cCHee+89TJs2DW5ubujr66N7MQdSBQQE4LbbbqNiRFxcHKRSKbRaLTZu3Ggxp5ydnbFixQrI5XKLuECv12PHjh1UmGXrev78+aitrUV5eTmmTJmC8vJyaDQam045tp6mT59O1Eis4JqcnEydk+bvl+0Tx48fx759++jfXF1dKVZKSkpCZ2cn0RInJibSbzsC5jFTKBRwdnaGyWRCXl4e7r//fsyaNQtPP/003e/GjRtx4sQJnD17FiqVCrNmzYKrqyuh5B0Vr1g33ZkzZ5Ceno5169bhpZdesvHHkpOTcfr0aRw8eBAtLS2YNWuWBdKavRv2PoeHh1FeXk6AE9ZR7+vra7M2oqKikJ2dDbVabTEvVCqVXco7Nt7Xrl2DSCSCh4cHXF1doVQqUVlZaUOjzzp7VSoVvL294eLiQrq31vsPu/+6ujqIRCI6QwwGA0pLS8lfYPq9rKAtEokgl8uhUqkgFAqJ+pSZRCIBMB7PuLq6oq2tDaWlpURFet9991kUXoRCIW6//Xbk5eVRjoCNN8sPMJszZw7lIVgSU6PRQKPR0Dlu3SXI5/PR09ODvLw8LFu2DLNmzbLpOGa/FRAQgMTERAwODiI7Oxs5OTm0j5q/S/Nz8Pr162hubiZ2BKlUarFOExIS4OLiguHhYfT39xOlslarhUKhwHvvvTchPdhHlnAAACAASURBVBQrmPb29iI2NtZhERoY7yhg4Fym1cdih3/+85/w8vLC6OgoPv74Y2RmZsLT0xOurq5wd3e32DN5PB5mzJhBlHUMoMa6Aaw7Jz/99FO7chI1NTV25SS4XC4yMjLg6uoKvV5PrDZjY2MYHh62eJd8Pt8uJd/06dPtJrIDAgIwdepUvPvuu9Dr9QgODqYi/sDAAMUAjAbQ1dUVJ06cINmCoaEhpKSkYOfOnRa+g6+vL3x9fZGSkgKRSITq6moUFBTg448/hq+vL1555RWHgC8+n4/IyEi0tLSgpaUFIyMjUCgUCAwMxN69ezFz5kzcf//9k+6MWrJkCY4cOYIvvvgCs2fPpiIoi5esfX29Xo/jx48Twwo7v52dnW1oR4Gf40WmD810+qyZM/z9/bF27VpiZWL3L5VKsWnTJoc5nck8Z0FBAQYGBkgbjuWI/P39ERoaagMyYtctLCyEh4cHxbk3btzAwMAAAJCu5V133YWcnBycPHkSiYmJyMjIoNwUi9fZtadOnYp58+YhLy8PRqMRS5YsoT1pcHDQbu7J19cXS5cuRUNDAyIiIqgwy3SyzDUtgXH/98iRI8jIyEBaWtqvplo3N4FAgKVLl0KpVNoAfnbt2mW3+AeMv/tz584R+I/H46G7uxtGoxHOzs4W4z3ZXAaPx7Mp8nC5XKSlpSEtLc3i7+vq6nDvvfdSTuW+++7DqlWr7DLaWF9v+fLluP3222mN24sZlEolXFxc4O3tTRS/c+bMwauvvko06NYWGhpqc85Z55FYrpHLHdcmZZqCQqEQHh4eGBoasstWEBMTY8HYAoz77lu3bqU//1a8+s/bb8Wr/1Izd674fD6EQiHq6+vx2WefYXBw0OZwA8bRAs7OzhCJRLjjjjvo4GltbcXy5csnTGzfyswLZF999RX8/Pzwt7/9DSEhIdizZw/Rk2zatAlXrlyB0WjE0qVLweWOi5b39/fbHJzsmklJSTh69ChqamqQkJCAM2fOoL293WJjiY2Nxc6dO6FSqaBUKuHp6YnQ0FC0tLRgeHgYAoHALsURQ0SwTdqaL/jXmoeHB5KSkhAREXFL5JU5MqympgZTpkwhQdarV6/aBIPDw8MwGAzIzs5GY2Mj7r//fqxcuRIFBQX0GXPKNoVCgaSkJAwPD6Ourg4hISGIjY2dMFnJriGVStHf3w9nZ2fs2bPHBq3JeLDNTSAQYNWqVZN21OwZ+25oaCjRAri5uREVpXnSlN0zO6jkcjn6+/thMpmwYMECC3HOX2Mmkwmenp4279EeJSMzex1u9hxftVqNwMBA3HvvvZgyZQrUajVKSkqgUCjA5XLx6aef4tFHH7Vom09LS4OPjw8SEhKQkJCA0tJSiMViuhdGwaXVatHY2IgjR44gLCwMSqWSCkHm1CDmz8nhcFBcXIzCwkIqmjEUPkN7snsJDg7Ghg0bAAD33nsvCgoK4ObmRuPNeK/d3d2xefNmlJWVobW1FZ6enti5c6eNTlV0dDQiIyMRHByMqVOngsvlQiQSkcCuuTk5OSE1NRUJCQlQqVQ2DqZ1sYbdM0u0MAofADZoGQ6HQ4lXnU5HjqhOp8Pw8LANPzxLSFZVVaGqqgqpqalYuXIlGhsbiU5qIvP396fOBK1Wi7CwMBKa7enpQWlpKVauXOkwYQyMJ5eys7Nx4cIFKBQKbN++nfi029rabklLYN6an5iYCK1WC7VaDaPRCH9/f4SFhYHH42HDhg1EecTmc19fH9auXXtLcdfe3l58++23RA/F4XAwY8YM/O53v6Nxn4wZjUZ8/fXXUCqVVLQfGhoCn8/HV199ZffzUqkU4eHhWLFiBQIDAzE0NIRVq1YhJSXFIdLePBlp72z8NfqQMpkMly9fxvbt2+Hi4oLNmzdDKpWipqbGhoYtMjLSAjEOwC7iy/x+mZkjPe3twwyFav5Ze8beSXJyMoaGhlBeXo7r16+jq6sLc+bMsVkLv8SeeeYZqNVqyOVyzJ8/HwMDA2hsbMTQ0JDd8WPP3traiscff5ySdqwz155FR0fj/PnzSEhIgKurK3766Se7iST2nDExMWhsbERgYCB8fX3B5/MhFottAjBmg4ODcHd3x6pVq+hsAmwLsRqNBt3d3fQMf//73wHAoijG3hVDQ0dERODSpUs4duwY4uPj8fvf/96hth+Px8Ps2bOpwMfoSRjyn92LyWQifyIkJAR79+7F0NAQdDqdxfUWLFhAughZWVkE6JFIJOByuRMWTuwFa3FxcTY6QpP1D9hYzp07Fzk5OcjKyoK3tzfpA1mDrphuy8jICJ0jwPhY33HHHXaLRrGxsTZFR3v3DPxMl2tenFMqlSgpKUF0dDTdLytSy+VypKamgssd11Dp6Oiw0Fl0ZDqdDt3d3RgcHCT2ArFYjJiYmFv6lNY2MDCAEydOoLe3F8B4h2lxcTFqa2upcGnPrPdk884xb29v3HnnnaipqYGTkxMlKFUqFUZHRy10jMzN39/fbqIiJiYGjz32GP3ZZDKhvr4efD4fCQkJFgWSq1evWgCpWPdpcHAw0eQNDg7ip59+goeHByXwOBwO/P39sXnzZlRUVEAoFNK5qlAoLFDX1mYwGJCYmAiDwUBaWuHh4YSaNp/PVVVV8PX1JRqpgYEBoqhmVKnW42yt4eeI5SEjIwOXLl1CQkICiouLwefzcc8999hoxbH95MiRI1i5ciUyMzPR39+PkJAQh4VT9ts+Pj7IyclBUlISAU2cnZ3h5OSEqKgo3Hbbbbh69SqysrIo1mS6thN1KLFk4eHDhyGTyZCSkoKenh6LTozExETqUIuPjyc/raWlBTNmzLDx9cxj4cLCQtTV1eHxxx8HYEnTzWzatGkYHR3FtWvXMHfuXAJRsa4Xduay67q5uWH69OkQi8U4cuQINBoNBgYGsHz5cqJYNjfrvZHL5drsh9bjPTY2BrVaDYVCgbGxMQgEAtxzzz2YNm0afZbNjerqapSUlMDFxQVcLpe6d627sdi1+/r6UFdXBw6HQwWqpUuXUoewwWBAUFAQsrOziY6TUSOax57set3d3Zg/fz5pWAHjTCNeXl5E12hOYcsAYNHR0TAYDDQ+jEaR+X+MPth6/ri4uFiA86z3pNtuuw2FhYWQyWRIT08nVg3ruHlkZAQRERFQqVTo6+sDML6XaLVaG9Ans3Xr1iEnJwdLlixBcnIylEoloqOjLd4xG8ddu3bhlxhbn2VlZaisrERhYSH27NmD2267DZ9++inS0tIwa9Ysi/tKT08nTWedToeEhATExsbCzc0NGRkZ0Gg0JMvQ2tpKc8rb29tib2U+wpIlS7BixQoA42e7k5MTPD09bfYnV1fXXywnwePxbHIDzs7Odt+ldR7GeozMzcPDg/IdLi4utP8olUr09PTQOdTc3IyVK1dizpw52Lt3L7Zs2UIsAS+++CLa29vpjNLr9fjuu++oK5dpcLIEdUhIiN34nd2/v78/URPqdDpiztBoNESHCYxrehkMBgIFM4Cou7u7hQ/r6+uL5cuXIz8/H7m5ueDxeOjt7SUQnXUeRiqVori4GA899BC0Wi0Vsx35WK2trWhqasKOHTsoX1BTU4MzZ87YAG/9/f1tCiGOYhBgPMa5du0apkyZghkzZkCv19ulFuXz+eDz+ZDJZOjv74dOp6MuUblcjl27dtnElFu2bIFEIoFKpYJarcbcuXOJSpn5vMC4b7J69WpIJBILvXeRSIR169ZZFNcFAgEWLVqEyMhIeHt707krl8sRFxfnsAgUGBhosx6CgoIsur7ZM3t5eSEmJgYNDQ3o6upCbGws4uPj4efn5zB2mYxxOBxi7mDv+lbsUEajEeHh4eBwOBgdHYVOpyOQF4fDwSeffILt27fj0qVLUCqVmDJlChV2PTw87AIWzfXWWIcv+y1rYCSL/RkdNgNis887ilcvXbqEzs5OyvMZjUYEBATYgEIMBgMyMjKgVquRmJiII0eO3LIj3JxGfzJxSWVlJZqbm8Hj8cDhcNDb22sDhLUem1t1r/1m/1njmG4F2f7N/mtMKpXi2rVrSExMnDQlC/Dzwv0lnLzmxpIcbm5udlHHtzKmPcTn8x1uMDdv3kR5eTlGRkaoCPbfzheq1WpRWlqKsrIyBAYGUgDIKHisraamhnSiGOVTZmYmIUHYBlhbW4tLly5h27Zt+Ne//oV7770X7e3tKC0txXPPPUdJTC6XixMnTgAYRzMeO3YMV65cQVBQEO666y6HARUzc+oYRxu6vYSpIzMajRgYGMCUKVMmvYl/8803aG1txZQpU4gOkMPhYPv27TZ0SOzPrGjy7xTPHN3/Lz2AHHWTmNN+HjhwAK+99hr9W09PDw4fPoyHH34Yb7zxBl566SV0d3ejv78f3377LVauXIm0tDSYTCYEBwfjtddew8aNG+0K5/b19RE/+S+10dFRqNVqcDgcCAQCWm/19fW4fv06goODSWiUiYubJ2+PHDmCpKQkJCUlEU2No6SJWq3G999/j/Xr18Pb2xtjY2M4f/48RkdHERISgszMTIvvFhcXQ6lUEg97ZWUliouLoVAosGzZMpv1Zb52GhsbUVNTQ8mBoqIiu0mRyZg5775YLIZYLEZ4eDi2bNlCOkaO0D7mptVqwePxbLpPu7q68MknnxCnv4eHB7y8vODu7j6p/dpgMEChUIDH4016v9RoNA51khzN/Vt1TdlzSq0pTSdrMpkMr732Gl5++WW89NJL2LdvH65du4bOzk4SWjW3kydPIiYmBomJiRb30NTUBF9f31+s7/hrTKFQoKWlBaWlpRgcHMSDDz4IrVaLkJAQlJeXo6amBnv37rX4jqOAwNFYO3L87ZlEIsGbb76J2NhYSlC6u7sTqtyRMfQq6wD9/9qMRiP27dtnoY05kTU1NeG7776DUCgkFO4DDzzgsAik0WjwxRdfQCQSgc/no729HRs3bsSyZcssEqxcLheNjY0oLS1FYWEhJQoMBgN27dpFCQCmrVBeXo7z589j//79UCgU8PDwwI0bN3DmzBnSgmDXff/995GVlYW4uDh88803REnk5eVFNJXmZj4fGNCEJWBYYCyVSvHDDz+gvb0dQUFBWLx4MZydnVFVVYWamhqkpqZix44ddgWmzfcZpVJJXbkT+QT2ElH/CTt16hQqKiqgVquRnJyMu+666z8iemzu6zg64+VyOa5evYqKigpIpVJC4gcGBuLmzZu4efMmnn766V+0Du0Z+z57X42NjUhMTERnZyfc3d3x2GOPTXrPMu+kr6urwx133IEDBw7gqaeeQm1tLc6fP4+nnnrK4fdPnz6NVatWgcfjEYvB/Pnzf1UXvfk93WqsJRIJzp49C4lEAjc3N8TFxSEsLAw5OTlobGzEkiVLbDTegHFgV2dnJ6ZPn05+C4BJdUTfal+trKxEf3//pAr2L7/8MrKzs5GSkgKZTIbXX3+dKILnz5+PO++8c1Kdd46MdfPweDwIhUK71OjseT766COsXr3aBggx0bU/++wzNDU1ISoqivYQPp+P3//+97/6npmp1Wqi9fT396e1s27dun977dTW1iIkJAT+/v6QSCSoqKjAqlWrJuWzs6TYZBNY/yn7JR3nwPg+xAo0jDLOy8vLbtHBkd9l/nuFhYUYHBwk5HlxcTGuXLkCrVaL9PR0ohdj1zp69Cj6+/tx1113wdPTEyaTCR999BEWLlyI3t5eCAQCi27nf/d5J2N9fX2U85BKpRZFDGYNDQ1wd3cHh8PBuXPnqItt1apV1IlqPVbfffedTefKzZs3ER8fbwEIYcXWxsZGGI1GuLi4QCgUwtvb26IAaW7s9/bv34/77rsPFy5cQHx8PLKysvD2229jwYIFFtpuzEZHR+Hs7PxvzdFLly5hcHCQdHzz8vJw+vRpKJVKzJ8/Hzt37pxQj3GyZp4fmEyX9X9ybrz88st46qmn4OzsjNdeew179+6lc+uVV17Bzp07CdTH4k/WeeLn54fQ0FBERkZOOA5lZWVQqVRYtGgReDwempubiQotMzOTktnsuQ4dOoTa2lqEh4eDy+ViYGAA3t7eCA0Nxdq1a6kwYD4OAwMDUCqV8Pf3d8h00Nvbi9OnT+Phhx+ecEwYbX55eTmBSjkcDqKjo3Hy5Emo1WqbIqyj/KC9dyUWi+mMZnO7tLQUbW1tVKRmxnxjvV4PV1dXqNVqSKVS6PV6jI2NITY29hedkVqt9t86U3+pmfsxwOTAWBKJBJcvX0ZNTQ08PT0xb948pKWlWbDr/Br7Nbkpdnaw7nBg/JkaGxsxdepU5Ofno7GxkQCaarUaYrEY//jHP/6tmPnPf/4zSUI4OzujtLQUy5cvJ7YXc61CtvfV1tbis88+w4MPPggejwetVovR0VEIhcIJwTJsXbu5uWH58uW/GPTlyORyOUwmE90H0/r6dxpAfrP/rP3WefVfbqxTQyaTET+vTqdzGKzZqwJzOBPrX9zKuru7cf78eezevRvAzwkPuVyO3NxchIWF2S3WsPtwlFh95513MDIyAh8fH0RGRqKsrAxCoRA7duwg0WDz+7ZHg3KrDX1wcBAczrimExNf9/f3/7eDc5Z4zsnJwdKlS2E0GonakfGYmzulRqPRbheT9bMAQEREBLKzs+Hj44PMzEzilbbXmdHd3Y2FCxdCJBJBIpHg1VdfxcmTJ9HY2GgjcmluDQ0NuH79Onp6euDs7EztxQ888IBNG/dkTa1W4/jx4/jDH/4wqc+PjY2Bx+Ph7rvvJuFHppthTXXC5XLR39+Puro6NDQ0ABhHeel0Oqxbt+6WhbrJ2C95VplMBpVKhdDQUBpjtvZYAQ4YR8lERUXhs88+ozb+xsZGBAcHQy6XU2JudHQUXV1dkEqlVIBhGmRyudwhOqirq4uSD5OltDMYDJBIJHTfHh4eFuusqakJp06dgouLCwIDA8HlcimgViqV2LFjBzZs2IDW1lYqqP3www9Ys2YNZs6c+X/Ze/O4KK+zffximBlgGGDYkV02WRQ3QAVURNGIcV+iiTaJaX2bpEnbJG9i3n7at/mYtE2TtE3TbNUak1Sj0RjjziJBBFT2fWfYZmCAYYbZh1l/f/A7J/MwA6LJ+/30j9x/JTjzPGfOc55z7uW6r8thomVsbAytra04cOAA9Ho9SkpKcO3aNaxZswY3btyARqOhhSoAaG1tpagskUiEq1evYu7cucjOzsbVq1fh5ubG6JYg7+TVq1exdu1aNDQ00GeQn5+PwMBA+Pr6MhxIW37yez37np4e5OTkoL+/n3ZyGQyGe6KgjEYjGhsbUVpaCqlUSlv5/f398dOf/hROTpM6Uc3NzVRXbnBwEEuWLLFrc7f9rcB3lKH3Q+1WV1eHixcvorOzE8Ak6tjNzQ1HjhyhBXRHBad7Oc0sFgs6nQ49PT0YHByE1WqFu7s7nJwmKZWm8vtP97ucnCa1Vvh8PvR6PUWg+vr64tKlS3bFK4PBgNLSUqxbt86u+OPs7IzPPvsML730EuM7arUaly5dwr59+x4oKHBkhFpRJBJhYmKCBopGoxEKhcKhbtR0952uGM5isdDV1QWFQoGFCxfS/cZRQMdisRAbGwu5XE6DbZVKhfDwcBw4cMDuXBCLxaiurqZUsoRrPjs7+wcLCGZjBDl+/fp1xMfHU1oc2wSDVqtFX18fBAIB4uPj8bvf/Y7qyt2rgOvq6opDhw5BKBTCbDYzkrdTraCgAJmZmXB1dUV8fDxiYmLw5ZdfMtB3Go0Gd+/eRVlZGbRaLS5fvky7aLq6uhxSNfv4+KC1tRWlpaWIjY2Fn58fpFKpQ7SrLWVudXU1GhoaqO6jUqnE2rVr8fDDDyM/Px9msxl79uyBTCZDUVER1U57/vnnaXfD1H2OzWYz1sJsCuA/ZOJXrVajt7cX8fHxaGlpwapVq5Cbm0s1TWdKghEk5WySZrN5x9lsNsLDw1FfXw8Oh4Ph4WHI5XLU1tbCYDAwOoGIOQL3zDZJUV5ejjfffBN/+MMfsGfPHvD5fHz88cf3VRQk9zIajeDxeGhoaKBnklgsnrFQrVKpUFhYiM2bN6O5uRmnTp3CggUL0NraygDD3G+xcjZz3d7ejr6+Pjz22GPQ6XS4du0avvnmG2RkZODZZ5+1eyfJGhUKhSgrK0NVVRXYbDYtKmdlZdklkc1mM4DvqHFmWhsAaKfnbJJkGo2GAvlu3LiBOXPmUGT+4cOHsX79eobPptVq0dXVheTkZPpbLBYL1ea0tRs3bqCrq4smnVisSX1XkoieahKJBB988AGWLl1KtXf5fD7mzp077W/etGkTduzYQX2OiYkJRqLOlvJzNmvZNsHf2NiI8PBwjI6OQqvVIjg4mHY4Tn1Hpr4r0707RqMRt27dQnh4OPVDfX19GT6jo/HYnu/TdX2UlJSgpaUFfn5+cHNzo0wnSUlJDv07kUgEvV6PmJiYWb3rTk5OEAqFqKmpwcDAADgcDj3PnnjiCTtf2dPTEyMjI3Bzc4Ovr++Ma5GwFzQ1NWFwcBBsNhs8Hg8WiwUbNmyAm5sb+vv76f16e3tx69YtREREIDMzE6dPnwafz2f4Jzk5Obh69SouXLgAPz8/qpVChO+nK9bMltWEJFW5XO6064CYQqHApUuXEBISgr6+PqoVPFW7BwDtAmGz2di1axeamppotyaZK9uxEkaYvLw8bNiwgYJRL126hLfeeot+lnQRfP3111Cr1ejs7ERCQgLq6uqQkZEx7XwQc3FxwcTEBIaGhqj2mlartaNNm5iYQGVlJQoKCiCTycBisShdHWHnILqbra2tMJlMVMMmMTGRcT6JxWLqe7S0tFD98czMTLz//vsoKSmx0z1+EJsNoJXFYqG+vh4ajQbp6ek0TiWaT9P5lyaTye69tV0nzc3N+P3vf4+wsDDU19fj2rVrCA8Px5w5czA6Omqn17R79+77Bu0RXSU2m42xsTGcO3cObDYbEREROHv2LHbv3s3wB1UqFfbs2UOBBBUVFZDJZACA48eP49lnn6UFNDI30wGtbI2AR3/zm99gwYIFEAgEEAgEiIiIYFCZubi4UEYOuVyO48ePU/aDyMhIuwITMH1+0NG+LBQKodPp8Mtf/pKyYLi6utKOb1sjOSWtVouTJ0/SZ2AymaDRaBzua45yfGSNTbcPzjbvYQv6no3dT1xIANW+vr7YsWMHduzYgTt37uDy5cs4evQofv7zn2PZsmX3XcDSarUYHBxkMATc6xpqtRo1NTW4c+cO1bezWCxISEjA3r17aef5qlWrpj0/bY1Qcbq7uzO0uzkcDtUHt53TgwcPYnx8HGq1GhqNBjk5ORgbG8Pg4CAsFgsjV2zbTZaRkTFtVzwweXZVVFRAIBDQM9rHxwdbt26Fs7PzPWVCRCIRpeVWKpUwm80QCAQO59LT0xO9vb3g8XiU9nImu3jxIgW7EZNIJLN6t3+0B7Mfi1f/oUY2qM8++wzApPPe1NQElUqF4eFh/OUvf3FYHZ9uw/0+Vf/h4WG4uLggMDCQOocWiwWenp6IjIxEeXk50tPT7RJiU5FLU23Tpk0YHR2FWCyGXC5HWloa5HI5zp07RwsxtolZUiCYze+w1XiJiIhAQEAA8vLyUFZWhgULFmDXrl0P3NlF7m8wGBAdHT2tE2g7FwSF09DQAIlEAjc3N3oAZGRkMPR+iGMCALm5uUhKSqICseRa5CAmYrMjIyNYu3YtXF1dIRKJkJGRMe34tVotTp06hZUrV+LOnTvYt28f8vLy7KgGSZLeUeDnyIxGIywWCxQKBTw8PO7pJBAe8HtRnpFnfubMGcydOxdDQ0NYuXIlRCIRtFrtD9ahJxKJUFtbi+DgYEpPYdstAzCTKDU1NXjyySfp3JSVlUEikWDXrl30c0RPq7i4GLW1tZDL5UhKSsK2bdsgkUgogjEuLg5RUVHg8XhYvHgxXFxcIJfLweFwEBQUxHDciOYdoTGzRR9PTeY5shs3buDmzZuUI358fByBgYE4cuQIeDweMjMz4ePjA71ej4CAAERFRdEg3mQyMSgTbQM3UkB05AiTIjUwWchqbGzEY489hszMTHR0dODMmTN46KGH6LwpFApK13Hnzh0EBwdj48aN8PPzQ0lJiZ14NfnNY2NjSE1NRVFREd0fLRYLTeLNVJh1tLeQ/4+KikJXVxeqqqqQnp5OO1SIIOdUs6X1vHLlCpYvX47y8nJs3boVly5dooW5sLAwvPDCCxCJRBgcHIRaraYaUdNd8/sUWj799FP87ne/w5/+9Ce8/PLLKCgowODgIA3qZvuu2xp5Zvn5+ejr60NjYyPmzZuHkZERmEwmmgi9195tW/DNyMgAl8tFRkYGzp49C71e77CASwJgonFmu/YCAwMdahmpVCr09vYC+OES8QKBAKtWrYKPjw8MBgMWLFhAf/9MYAm9Xk+Fo+Pj46elyXNyckJeXh5GR0dRX1+P+Ph4WCwW3Lp1C+vWrbML7Ly9vfHkk09Cp9NBrVZTNNtU8WPbvTU8PBy3bt3C6tWr0d7eDgDIzs7+QeZntmY2m+Hu7o4bN26goaGBot/8/f0p6rSqqgo9PT3Ytm0bAFCO+8HBQRQUFGDx4sUOC0HAJKq6tLQU4+PjsFgsiI6OxubNm6elfPXx8YFaraZnmk6nY4jQu7u7Izk5GRqNBmNjY+ByuTCZTBgaGsLcuXMZgBMy5xs2bEBBQQHYbDZNOBkMBofrmzyf8vJyAJPAFjc3NyQmJqKwsJD+TqlUipUrV1JK15qaGixfvtxhJ9dUu993QCqVYnx8HDExMdDr9RgdHZ2WbuReRhIrExMTKC0tZXQAmM1mREREONSXfBBAlkwmQ21tLaKjoxEZGWl3vvN4PCQkJFCtq+kSXVP9Okdjm8lsqUpJAYNQDMnl8llrddpeKyEhgYJCvL29UVhYiObm5hnfX6VSSUECxcXFeP755xEZGYkjR47Q32p7D1twzr3M+wBRBwAAIABJREFUYrHAYrFM+4zGx8cZWpOjo6Pw9vZ2qN9hO4a5c+fCzc2N0t4KhUKGVqstkGi2VOHkHevt7UV+fj56e3sRGxtLqb3j4uLs1rbJZIJCoYC7uztu3bqFRx99lJ4/ttSdxCYmJlBSUkJ10cgcXLlyBQcOHKBjkMvlOH/+PNVCNRgMdoUlYuT3bNy4ES0tLZDJZBCLxdBqtZiYmMD//u//OjzLWSwWnJ2dUVFRgeDgYCxcuNAudmOxWNDr9bNei2Qser0e3d3d6OnpoZRaUqkU69evx+bNmxnvtl6vt5un6Z6RRqPBtWvXYDabqfap0WhEVFQU/vjHPzocz726vGwTZ4GBgTAYDBgeHkZ7ezvkcjleeuklRvGKXK+uro6Ccmbji5lMJnzyySfIyMiAUCjEI488gsLCQoSHhzt8P0pLS1FaWora2lraJebk5IS///3vDotpx48fR2hoKEpKSrBhwwaUlJQgNDSU0ZVLfGlCxbphwwaaEJ9Kqy0QCLBv3z5UVlZCLBZj2bJllBbVUfKb2Gz90ry8PCxduhQRERGMQkRQUJDdGWgymShts1qtxsjICNXTJXSofX196O3tRWpqKng8HqqqqjAxMUG1V6cbK5fLxdNPP41jx46hsbER3d3daG1txR/+8Af6OVvwCAA8//zz+OCDD/Dyyy+jtrYW9fX19/y96enpaGxshFgshkKhwJkzZ8Dj8ewSmx0dHSgvL8fGjRtx69YtPPLII1RTm4yjuroabW1tFOQZGRmJyspKuzhELpfTAkptbS0CAgKovhSXy/1BO1hEIhFGR0fB4/GophvpEiT7Vnd3N33fyJ6Un58Pk8mEvXv32r2rVqv1ngUVW52u9PR0SCQStLW1oaSkBC4uLoy9hcViUZ1scp3ZFOdVKhV9d27fvg1fX1/s2rULfn5++Pvf/47R0VHExcXRs7GlpYVB07tlyxa88sorePPNN/Hiiy8y5n225yjpTBEKhVRbsbe3FwMDA1i+fDkOHDhACziEjjAuLs4ubzDVbNlhJBIJQ4pErVbDycmJxi3ks0RzemBggL6rw8PD0/p+ZrMZ//znPxEWFoYrV65g9+7dGBoawsmTJ3H48GG7z9+PL0qepe05P9OzfJBYz2w24/bt2/D09ERycjLdK23Xpq2v0dvbC4lEAq1Wi+HhYZp7IPmH+83DqtVqXL58GYGBgVi4cCHi4+NnZERgsVh0X4qOjoZYLMaqVatw7do1RsHfYrHgH//4Bw4ePEif4/j4OM6dO4ef/vSnjOu2trbSOWCxWLSARbrJUlJSGPHW/QDJy8rKUFxcDB6PB6lUCgBITk6Gp6cnvLy8GKwL9fX1+OqrrzB//nxER0fDarVSPVClUonVq1dTilRHdu7cORw8eBBOTk44duwYhoaGsH37doeNF1evXkV1dTWamprAZrNhMpng7u6OY8eOMeZfpVJBoVDg2rVryMnJoWBSs9mMt956y6F8x4/2w9iPxav/UCMbXH19Pd5///372njlcjlkMhn8/f2nFb+9HyNobAAMhwT4LgC2NYL4Bb5DRThKrMfGxiI2NhanT5/GE088Maux2AZJwCTVxUwJ+46ODmRmZmJwcBAikQgvvfQSTp48ic7OTkrNdr9z09HRgaqqKgCTB/c333yDiIgIihD39fVlJCttaWI8PT1x69YtLFu2DEKhEBaLhQbeOp0OeXl5aGtrw759+yjqlwhwTy3kAZMaZNXV1ZSuBJhE6RCKBUe/jfA+E17p5cuXIyIiAidPnmR87vz589Dr9QgMDKQoBQ8PD7i7u4PD4SA4OBjOzs50Don4/EcffYS0tDR4eHjAxcWFMZ6p5uTkhDt37iAqKooiOqZzriUSCZ5//nk0NTVh8eLFePjhh/HWW285DOxna7ZFhvz8fHR3d8PHxwdLly5FcXExBgYG8NRTT9FnSOY9JiaG0kCuWrUKeXl5aG1tpRpRttcODw/Htm3bYDAY4OnpSR3n0NBQhIaGwmq1oqCgAMuWLaPFrKamJkgkEof6BU1NTaioqEBAQAB6enrA4XBQWFhI5zMhIWFGWtHLly/j73//O1599VW88cYbqKqqohz7wKTWVVBQEMbHx1FaWopr167By8vLrsOtqakJR44cQWhoKBobG5Gfn4/w8HAIBAJ4eXkxiusk2FKpVKiqqsL4+DhNtI6NjdkhxIODg1FdXQ0ul4uysjI8/PDDNHBXKBR2nyfrPDU1FWfPnkVPTw9EIhGamprg6urK+Dx5lnl5eRgaGkJ2djbCw8Nn7ILJzMykfOZCoRA3btzAihUr7KhLiJFnT2gG4+LiUFtbi+TkZBgMBrS0tFCKB0J3dvfuXVitVixfvtyu+GxLZebt7Y2goCD6N6PROCtebUIXSIROSSD23nvvUWdcqVRiZGQEMTExMBqNGB4eBovFmhVNbWVlJV599VUcO3YMmzZtQkxMDNX+mY3pdDp0dHTAw8MDa9asgUKhgEAgQFtbG5KSkhyixLRaLdzc3Bi0F+SZEfQqMdsuhfHxcZw4cQIJCQnw9PSEu7s7vL29HXbKzMbKy8vh4eFBOfZ7enogFArBYrHsAjsyDolEgps3b6Kvrw9cLpd2n8hkMobeBLHi4mIcOnQINTU1lDIuLy/PIXhCq9VSusKsrCwsWrQIEonELiFA5mpgYAAvvPACampqaIf1n/70p+/F1/4gxuPx8F//9V8wm82UukGr1TLG3dfXB29vb3h5eTGSocHBwdDpdGhoaHBYvDKZTDh58iRSUlKwfv166PV65Ofn47PPPmPQZZE1M3/+fPB4PMTGxqK5uRlarRY9PT0MyiSZTAYOh4NNmzbRfXpkZITSTEy3p2zatAnu7u5UC+VnP/vZjN3gIyMjyM7ORltbG7hcLubPn4+amhqK6pVKpbh16xbGxsYgEAgwNjYGYLIoQHRIpvMhyXo0m82wWCz31Iirq6uDSCRCTEwMioqKcPLkSURFReHAgQMOOeFnMoFAgJSUFIyNjSEpKQkhISG0Y5EkShyNtbe3Fy0tLfD39weXy6W0WlO79GzP99u3b6O2thZhYWH4xS9+gfLycpjNZqxduxZWqxUnTpxAcXExIiMjKcKf6EG4ubnRvWLqtcViMbq7u5GUlARfX1/o9Xo7NKqjOU9LS4PRaMTq1avx2muvwdPTk953tnb37l2EhobC29sboaGhWLBgAbq7uyEUCrFnz54ZgUFkbZ86dQpmsxnx8fFobW2lCQPSgXv58mXaeXgvX5nMSUtLCwwGA5YsWYL+/n6UlJQgPDycdniIxWLcvn0bcrkcvr6+VEOK6DA6mgOr1Uq1GYilp6fj008/pV1Wtl0c165dQ1JS0qz1IJOTk8Hj8aBUKjE6OgqhUIiBgQE89thjSElJYSRYN23ahHPnzlEx78WLF1M9OoPBQNegQqFAcXExampqMD4+jqKiIrDZbAQHB0MoFFIhejJm0vHjqFPXken1eqhUKkb8ZLFYqL6No2fT19eHvLw8dHd3w9vbG8nJycjPz4dYLGb4ul9++SV+8pOfzLqjBpjUljt06BAtXvb19VGtOFsjKGpS9CMx3HT3EAgEjG4YALh+/TpluXBkLBYLY2NjdP9zVMyyWCyU+trWjh07Ni2dGI/Hg1AoRF9fHzw9PSlzxXSJYgKweeihh1BUVITMzEzMmzcPJ06ccPj5s2fP4s0338SRI0dw5MgRlJSUUL9oqplMJoyOjuLw4cOor6/Hzp07sW7dOnz44Yf0zIyOjsadO3eg1+tx8+ZNPPzww5RCe2xsDEuWLAHw3fNVqVQ4f/481R7W6/VUz22mPc1gMNB3ZvHixfDz82MAZoaHh6FQKFBWVkZ11oge1xdffIH9+/fDz8+P0Y3l6+uLZ555hnGfsrIyeu4BoJpvpNB66tQp+Pn5QafTYf78+di5cyfDfyDUZ/7+/hAIBAgKCsLrr7+OJUuW4MUXX3ToM6rVari7u0MikdCkOSmcTGfkOunp6SgpKUFiYiKuXLmC2NhYHDp0iO5x5B4ymQwhISEQCAS0Czg9PZ0CrQBQLVKVSgWlUolt27aBw+FAoVAw7p2amkrBlDU1Ndi2bRvjmc+krzsbI+9SYWEhuru7YTabYTAYYDabIZPJ8NRTTyEqKgpCoRCXL19GTU0NAgMDKTgjKCgIfX19DH2sqXN+48YNLF26lOE/q9Vqug4fRKfrfgsYrq6uaG9vR2hoKG7evMlgItBoNIzuOZPJhJSUFHz44YeYP38+3N3dIZVKGcC6mYDlM3U49/f3IzEx0a67gxj5zvnz5xEfH087WIqLi9HR0QFnZ2ds2bKFwYBB7tvW1obR0VFkZmbSWJLoIU2lmo6NjYVGo0F+fj68vLxQW1uL5uZmpKWlORyXSqXC2NgYfvWrX6GmpgbAZH6BgApnyr8RjaypAGLyncHBQZw6dQopKSlISUm5J0OERqNBZWUljEYj1qxZYwdymWoGgwEXL16ESCRCd3c33nvvPfT09KC6uppBaezk5IRz585RECjpVE1OTsbhw4cp9Spw/+vPy8sLmZmZaG5uRmVlJaRSKeLi4hgSDlNteHgY8fHx4PP5VI91aGiIsWeSTqwLFy5g//79GBwcxPnz5xldfMRSUlIQHR0NrVZLwXtarRZarRYjIyN0P7Tdt8n/25qj8z0kJATR0dFgs9lwcXFBbW0tSktLYTAYIJPJ8Nhjj9E1v3r1avB4PIjFYuh0OoSFhWHlypVwd3eHSqWakWXAYDCgp6cHnp6eVEvv5Zdfxp///Ge74pVarUZRURFef/11vPHGGzhy5Ajy8/MhlUoZz89kMqG+vh7V1dUwGo24du0anJycwOPxoNPpqP/wf0Gj+6P9WLz6j7cDBw7g1q1bCA0NhZubGxUNnxrc2Qb1xcXFuHbtGnbv3o1du3bh6tWrCAgIcOgozMYiIiLQ2tqKxsZGmpxzcnKCwWCASCSiBzg55C5cuACBQIBt27bB2dmZJsGXL19uh6wim5RGo5kVld/AwAAaGhogl8vB4/Fou2h2drbDzZzP56O2thZNTU3IyMjAnDlzMDExMeNGdy8jqF8OhwM/Pz90d3dDKpVS/ZmVK1cyuKzJxtXV1YW//OUv6OzspHQRf/7zn2my6IsvvgCbzUZaWhrOnDkDPp8PNzc3NDU1QSgUYv/+/Xa6PRKJBJGRkeDz+dBoNNDr9dixYwcNdBxtmgaDASEhIbQIIJVKKUWOrQUEBEAul6OsrAwjIyMICgqC1WpFV1cXQkJC8Nprr8HNzY3eg8ViYcGCBeBwOGhvb4darYZcLseCBQsYh71tQDA2Noa8vDxERkaCy+XCyckJ0dHRFO1ErgsA/v7+VHCYCCj29/ffF1J5qpGxtLe3w8vLC8888wwuXboEYDJItUXZA5PJAkILtXbtWhQUFODtt99GUFAQnnrqKcb6dnJyQlNTE+7cuUMpHkiRb+3atTTRp1KpkJeXh8zMTJhMJjQ1NeGvf/0rUlJScP36deTm5jIQ1DExMXBzc4Ner0doaChUKhVGR0dhNBohlUoREhIybbFBq9VSZ5okDch9bDsbCQ3aggULEB4ejk8//RSFhYXYv38/TW45Qr61trZidHQUEokEf/zjH2nQmJycjNHRUbz//vuUjoys0eHhYbsk5caNG3Ht2jUUFBRg3rx5SEtLA4vFgkqlgslkmpaub8+ePbh8+TKioqJQUVGBoaEh7Nu3j5GIIOspLCwMEokEN27cQEhICObPnz+tXpuHhwc2bNiA4OBgGAwGbN++fUYqPNtrBAQEwGQygcPhYGxsDD09PaiqqkJNTQ0yMjLg5+eHefPmob29HQ899BBSU1Pt6BPImMvKyrB69WoEBQXRv505cwaLFi2akRsamER/h4WFwWg0IigoCBcvXgSXy0Vvby/dq5qamlBeXo6XXnoJt27dwieffIKYmBg89NBDWLZs2Yy/lSCOiF4D8F1yf+qcOLLKykoIhUJaHCgvL8fFixcRHByMjo4OLFmyBCEhIYzvBAYGIjk5GR9++CHWrVtH0fJKpRIlJSWMObEdZ3R0NGQyGerq6jAxMQGFQoH58+dj+/btD6TLcfPmTYYw/D//+U94eHjAZDKhubkZ+/fvt+O77+rqoudFZWUlgMn3s6GhAevWrWOMQ6fTwWKx0M4DDocDs9lMC/7EyHeKiopoEra/vx+LFi3ChQsXEBYWhk2bNtlR2pIklYeHB2pqajBnzhwMDw//P+f4tlqttOgcExOD5ORkqNVqxtk+NjaG2NhYOnbyPQBUgNiREapXW02boKAgvPHGG3ZjcHJyQkpKCjw8PJCVlUUTsU8//TQjEZuXl4eQkBBkZ2fDarXi5MmTuH37NnQ6HbZs2YLNmzfbBceXLl2C1WplaIDyeDysX7/ebt2RNRsWFgYejwdfX1+qkyQUCimaOj09HTKZDKOjoxgcHIS3tzeEQiEGBwehVCrx+OOP2+2ZIyMjqKqqQm5uLuRyOW7evAkul+uwk8/WSLe0QqGAWCzGe++9h7t376Kurg5xcXH39f6Q+7S1tcFsNjPoURwZeTZjY2O4ceMGfHx8IBAIMDo6ChaLhYCAAKxatQqJiYkUDe3k5ITGxkaw2Wxs3boVbW1tACbPcoKot1qt2L17N1auXInx8XFIpVLIZDJIJBJ0dHSgt7cXzzzzDBYtWsSgn6muroZQKER5eTlYLBYyMzNRVFSEuLi4GX+L0WhEQkICeDwesrOzERMTg/Hx8Wk7BqezoqIi7N69G5WVlViyZAntRpyNcblcLFy4EGKxmAIDNBoN9b3I2nN2dkZRUREqKyuxcOFCqjflyGw7BUnR6OLFi2Cz2aivrweXy8Xy5cuxdu1a+Pr6QqFQoKGhAWazGR0dHXjhhRcgl8vxi1/8gu6nwHf7GtFtEQgE1D/u6OhggD1sAW4FBQXw9fVFcnLyPRHBJFE03dq3XdPkfgqFAlu3bqX7cWtrKyMZ4uLigsTERPT09MBisWBwcBCjo6MoLCwEi8WiwIOBgQF88803YLFYGBwcxGeffYbExER4eXnBw8MD3t7eDv1colW2du1a+jeDwYBjx47h1VdfZSRObH1dgUCAZ599lvq6fD6f4euaTCaMj487pICeyVgspnB6YmIi7ty5QxNntoktct3ZXJ902pGisKurKwIDA+m5OdXMZjNqamrQ2NiIiYkJPP300xgZGcH4+DhDO5bFYqGmpgYsFgt8Pp+Ce7q7u+3WgW0Rr6uri1L5s9lsGI1GZGdnO/S79Xo95syZA7VaDS8vL4yPj0OhUGB4eNjus4RG0tXVFRMTE3BycsLq1atRVlbmEFSg1WppXMTj8WjHBCmKAsC6devA4XDQ3d2NjIwMSl2nVCrh7Oxs58d+8sknFByiVqvp88vNzXW4r9t23vf09ODu3buIiIiAn58fPvroIwp6Gx8fR319PZRKJTo6OjA4OEifAZfLpeOw7YgZHx+n4C4ulwsfHx8oFApGIlYmk2H+/Pn0nPXy8sL//M//AJjUX9m5c6fdeNlsNuRyOQYGBmAwGLBs2TKwWJMaPoRei4wNmOwm8Pb2RkBAAIKCgvDb3/4WXC532pyK1TqpLRMaGgpPT0+sWrUKKSkp0Gg08Pb2Zqx58nvZbDYCAwNp92Z7ezsaGhoY1yXATqvVCqVSCb1ej/7+fjvfPy0tDXq9Hi0tLcjJyaHFBbFYTNk8fgjLy8vD9u3bKSiPaMSQ90Cv12Pz5s20y9BqtWJsbAx1dXWIj4+nRTTbdWU0GsHlcnH16lXa9Ur2oddffx3PP//8fWm+A9+tUSJNYUvfOpNt374d+fn5+PLLLzFnzhyqzUx0mwibiJOTEzgcDqVw7uzspN39zzzzDNRqtV0X9Pj4OCoqKrB+/Xqo1WqUl5fDarVi3bp1dj6jj48PmpqaUFVVBR8fH7i4uIDD4cDb25uxL9y9e5dKU3R2duLs2bPYsGED1Go1Pv30Uxw6dMiuyCOTyWheiVyLFKunzmFoaCgMBgMkEgn6+vpw+fJl7Ny5c1q6N61WCy8vL4hEIhrvNzc3z9iJpFar0dLSAolEAmdnZxq7R0VFMahwPT09MX/+fPT09EAikSA+Ph6xsbHTAhDPnj0LpVKJ6upqrFmzBhKJBJ988gleeeUVh2eQVCpFc3MznnvuObz77rsAJveWuro67N27lzF2d3d3hIeHIyYmxmEc/qDFCxcXF1qcu3XrFk6ePAk2m42HH34YK1asYOQxbcfi7e1NqVGlUik6OzsZnVdsNhubN2/GuXPncO7cOUilUixbtgwrV660eyZubm40DrRarVAoFLBYLHB3d4ezs7MdaHQ2HY3EIiMjERkZCbVafU/QlkAgwLp169DX14euri6o1WrU19dj4cKF9/SbSZc3oXh//PHHKfsV+V1kvEqlEh4eHrBYLBQcs2jRIhw/fpxxTRaLhbi4OOj1epjNZvD5fIyPj0MikYDP51P5lB8LV/839mPx6j/YSLW4srKStu2zWCy4u7tj+/btjM+Sl6+goADz58+nCCYAjOr4g9iCBQtokrezsxO+vr5wc3NDSUkJPDw8aDKIHLhLlixBXV0drl+/Dj8/P4r6coQm1Gq1aGxsxNtvv43U1FT4+fnBx8dnWvHKkydPIjw8HDdu3MC6detQUVGBoKAgu3ZR4pTs2LEDpaWlFB0JTG4mU/mm78eio6MREhJCE4cmkwlarRZ6vZ5SsNmOgdzDw8MDer2eFqSio6MxNDRED+fh4WGqG3T16lWsXr2aJoxfe+01iMViO92ewsJC2t1G+IX9/PywY8eOaYNCPz8/ZGVlgc/nY/ny5fjVr36F8PBwPPLII4zPZWVlAZgsuv3+97+nv0csFuP8+fOMgoDFYkFQUBB27twJsVjskJOcGBm7n58f9u/fDxZrUuhaq9VidHSUrtupzuWWLVtgsViwY8cOvPPOO/j444+xefPmB6IrmmpEhLexsZEGUUNDQ3bXvnr1Krq6uuDl5YXg4GAMDQ1Bq9UiJiYGg4ODcHFxYThP+fn58PHxwfLly6lzP7VziByWJOleWlqKnTt3YsuWLRCJRPj4448Zjm9AQMADC2qazWba/h4bG4t//OMfcHNzo4kLJycnXLx4EWq1mnLCz5kzB08//bRdMu5+kG9cLherV69GeHg4PDw8aGJrfHwcAQEB1OEma4NQCMlkMsb1dTod9u/f7/CeSqUSZ8+exVNPPYX58+fDaDQiOjp62gAlMTERiYmJaGtrQ35+PsrLy5GZmYnU1FS74nZnZycNvA8ePEi1WmypT2yN/C02NpYGc/PmzcPvfvc7iqyur6+nmnWxsbEMR33qNevq6lBeXo6amhpKS8bn8xEREYHu7u5ZARN4PB727t0LDoeD/fv34+LFi+DxeAx9E5lMhvDwcEqt94c//AF9fX1obm6+Z/GKrNG1a9fi6NGjcHZ2hqen5z11wYj19/cz1rZarcb27duxfv16nDp1Ck1NTXbFKxcXF2RlZeHixYu4fv06PDw8oFarKfr30UcftbtPUFAQDh06BLVaDZ1OB2dnZxgMBuqgPwi9hF6vpxSaRUVFiIiIwBNPPAFXV1eqyTR1L5HJZAgLC4O7uzv9zePj4w7p40iR+ejRoxgfH0d7eztaW1vpfEwNODo6OqiOji2QYTqAyOOPPw4Wi4WNGzdSEMV0z/v/wmwpL6qqqtDe3g6tVovk5GRcuXIFbDabJqGioqJQV1eH+fPn23WES6XSad8F0kFYWlqKmJgY8Hg8tLW12SHsyTxeuHCBUhWStZ2fn4+5c+dSX0ckEtEO0rt376KzsxP//d//jcj/n35t3rx5tMBELCkpCTqdDjqdDkqlElVVVfDz82N0dE0dS1paGtzc3BAWFobBwUEcP34cOTk59N7Z2dn0fDEYDLRjbWJiAjqdjpGwIHPd29uL5uZm5Obm4tatW6iqqsLcuXPxxRdf4PHHH5/2Wfn6+qK/vx9tbW0ICgqCj48PhoaGEBYWNu13pjPbjmaxWIzx8XGaoLPtdJ5qw8PDWLFiBVJTU8Hn89He3o6WlhZ4enri8uXLMJvNWLBgAfUllEolIiIioNVqaeLONmkDTCbw71U8A5i0zaWlpcjIyMDIyAgda2trKwQCAWJiYqZNkEmlUnz++ed47bXXYLVaER4efs8OIUeWlJSEixcvorW1FSKRCPHx8VQLgM/n0+54R9ba2ko1Q4kFBQXRpBUZd1ZWFlpaWtDe3k47wuPi4hAYGDhtlx4phBcXF8PX1xePPPIIjh8/Tml3oqKi7otexpbakYCihoeHMTAwgNTUVLr2bPfAnJwc1NfXo62tDZWVlXTcPj4+DpHceXl5qKqqQlhYGLy8vKDX6xEeHo7IyEjExMQw/GkOh0P9Y2LOzs5ITU1lAK9cXV0RGxuLn/70p7ToRv5ua52dnWhvb8eOHTvA4/EwMDAAsVgMvV5Pad9IRywwCXg6e/Yspc355z//CR6Ph8DAQOh0OkaRaKovYevrkrNmqq+rVqvR39+Pf/zjH0hPT4efnx+lP3IUV5AY5Pz585BKpQgICKAdJD09PXRPJuPq7+/HpUuXIBQKkZiYCB8fH3h5eSEiIsLhXiUUClFRUQEfHx/asUP2K0cmlUqRn5+PRYsWUcpVjUaDkydP4siRI4x5aWlpgUajoWeISCRCSEiInd9C3qMFCxYgOjqaArd0Oh1kMtm0RU8vLy+sW7cOrq6ulO5uzpw52LVrl91nDQYDLQTExMTgiy++AI/HYxRrbI3L5WLjxo20yPXzn/8cPj4+jLXp4uKCnJwcKJVKhl9rMpnw6KOP0v2QdI90d3fTZC0A7N69G88995xD+lZbu3nzJt566y0G5ero6ChdL5GRkfDz80NbWxst/mo0GlitVjz88MOM9UfWE2E58fDwAIfDgUqlQn9/P433SdzNZrNp9yVVKtjUAAAgAElEQVTJR5jNZofFV39/f+zcuZN2XWg0GqqZaTQaGYAdsv5MJhOCgoLg6emJvXv3QigUQiAQTFtEUSqV+Prrr/HCCy8AAIRCId555x3aifbiiy/S/Y+sw8TERBiNRgQEBGDJkiU4deoUkpKSkJWVRfcrUtiIiorC8ePHcejQIaSlpVE/gJizszPWrFmDNWvWMP4eGBiI55577nvTBpLxrFixAkFBQdMmnq9cuYLDhw+joqICW7ZsmVUnP+lmkEqlKCoqgre3N9zd3eHu7g6z2fzA7AgAGHR3s/Hzg4KCsH79elocIetaJBLhoYcesotDAwIC8Oijj0IkEoHP51NaTjabjQ0bNgBg6gPevXsX69evR3l5OfLz8xEfH4/PP/+cdtLa7t0KhQLl5eXw8vKCs7MzdDodNm7cyMi1mM1muq4KCwuRnZ1NO1defvllxm8m1160aBGuX78ONpuNqKgoqt1rSyNI3oPr168jMzOTQS03ODgIrVZrV+wCJnM8y5Ytw4kTJzAwMIDz58/bXXvqPYqLi3H79m3MmzcPrq6ukMlkNH6y3e89PT2Rm5sLq9WKK1eu4MSJE5g7dy7Wr1+PhIQExm/V6/VobGzEO++8g1dffZV2P8vlcrv9gTwfhUIBHx8fRif4yMiIw8LbVHruBwFAOjKpVEp103g8HlJTU8HlciEUClFaWoqf/OQnFARNxrJ48WKwWCz4+vqip6cH//u//4sVK1YgKysLXV1d+PjjjxEcHAx/f3+YTCYUFBQgNzcX0dHRkEqldvEn+S0VFRVoa2tDf38//Pz8oFar4eLiggMHDkybgzOZTJSee2oHHfl3NpuNs2fPYu7cuYxz6/jx4zQ3QszJyQlBQUHQ6/VobW3F1atX0d/fjwMHDszYeefm5oacnBzcvn0bYWFhCA0NRUdHh133KzBZ2COsXBERETh9+jQMBoMdvS4By8XFxUGr1f4gGoI/2uztx+LVf7CNjIyguroaTz/9NFQqFSYmJqYVOiRmNBrh7e2Njo4OGogT9MP3sZycHHh4eKCyshL19fVgsVhYs2YNli9fTsdDWkaTk5PR2tqKL7/8EhqNBj//+c/tnChibDYbWVlZ0Ol0aGlpgVqtxtDQEIKCgvDaa68xDgGiM3P48GHU1dXhsccew549e/DOO+9MG6D7+Phg27ZtdJNSq9U4ePDgrBOqjoy0hl65cgWjo6M0UUAKb6T929bxsFqteOyxx+Dk5ISNGzfi3//+N+1UIvNHNLSAyUOfJPQB0IQEuT+xnJwc2sKrVCpRU1OD3t7eGdGMhFuWzH1WVhZF7E01tVoNiUQCpVJJ6QJ9fX0xODjIQHSyWCya4L958ya2bt2KdevWobi4GOHh4XaJCqILEBERgYGBAfj4+CA0NBSLFi2yS56Qz8vlcsTGxsLd3R1//etf6d++j9lSxpACQXh4OK5cuYK+vj47pyQlJQWhoaFQKpVQq9VITk6GSqVCfX09hoeHcejQIYZz7e3tjdzc3BkLPCSAM5lM1DnYsWMHgO9oEqYaQZXb2ky0K8RcXFywefNmuLq6Yv/+/fj222/B5XKxe/du+pnz58/D2dkZS5YswerVq+Hi4gK1Wo329na4urpSLvX7NR6PZ8fNLhAIGEhl2zXFZrPt6F5mKtyRpBaAWSPYic5UWloa8vLy8NVXXyEvLw+7du1CWloapXM4d+4cEhISUFlZiYMHD8JoNOLDDz/Em2++OeP1BwYGaJdUbm4ucnNzMTAwAC8vL6xYsQK1tbWorq5GX18fOjs7GfRHthYcHEwR3AaDAbdv34ZUKoVKpUJaWtqsEp+kM279+vUICAjAwYMHIRaLGYhrPp+PsbExfPPNN+ByuQgLC0NlZeU9UVFWqxUxMTHw9PTEkiVLMHfuXIyNjdnp6M1kIyMjDNqxxMREmkjQaDQOf6PVaoWfnx8OHjyI3t5eStkWExMzbaFGpVLh9u3baGlpQW5uLuLi4qjY+fexvr4+eHl5Ub0CciaRTk1itnvOnTt3UFRUhJCQELp3T01EAN8V6W7cuIGEhAQUFhbCYrHgZz/7GQD79RIQEAChUIjGxkZs3LgRer0eY2NjNDCx/bxKpYJMJkNkZCTt4LNNtP6/tIaGBqSmpiI5OZkis6eepTk5Ofjyyy9x4sQJREdHUxHe/Px8hIaGTktdR/QAzpw5A09PT0ilUnh6euLQoUP0M1arFR0dHRgYGEB9fT16enrg6uoKPp8PDoeDGzduMIIUtVpNCyClpaVYvHgxA8nuqHNtanFtx44ddpRYU628vBzbt28Hi8XCvn37sG/fPrS1tTECLjab7fCsmM6IDmFraysGBwfx6quvorW1FdXV1Q4/b5tAu3DhArRaLVavXg1g8v18UEAFMBkgNzY2QiaTITo6mnYpL1y40GExt76+Hrm5ufQsSk9PR01NDdauXQuNRkNplMj8LFmyBC0tLSgvL0dSUhKqq6shkUgYfik5Z/72t79Br9fTpJmrqyv8/f2Rnp5ul3wbHx9HYmIiKioqaBJJr9c79NUAJkWjr68vOjo67Nbr/dCMZGdnIyQkhAqmNzQ0QKVSUS2yP/3pT3bzNzY2BpFIhLy8PHh4eCAkJARGoxFhYWEoKCiAp6cnEhMT6Xy4ublh6dKlmDNnDi5evIhLly4hMjISGRkZdowHZI0sWLAAQqEQLS0t2LlzJ1gsFoaHh2kHACn+WSwWO6TuTEkf0mFEOuZmAknx+XxkZGQgOjoaFy5cwKVLlxAVFUV93qngMpFIhPnz5yM4OBgTExN0jeTn52PlypXYsmULI84wm800AX6vTjSDwYCGhgbU1tZiy5YtSEhIQFtbG+bMmQMvLy9oNBqsXr2a0UFFzGAw2IEP3d3dsWvXLgQEBKCzsxMBAQGQSCQYHBwEl8ulCUvbcdmeO7W1tbh9+zYiIiJw5coV9Pf329HyRkVFQa/X4+uvv4ZGo6E6Oq+//rrdGMm8BAcH07XX1dUFYLL4QdDo5IyNiYnBzp07odVq0d/fj6amJnR2dmL37t3Izc21o+n28PCAl5cXpfy1WCzYuHGjHcqdzPfo6Ci8vLywceNGqktktVodUvmsX78ebDabsmcEBATYMVwAk8C1nJwcSuPm7e1NdWpJJ4QjU6lUdH9etWoVVq1aRbuephqbzcbGjRvB4XDw6KOP4ptvvsHExARefvllh9cmepCEzWD16tW0w8vWnJycGDS7ABzGwKSbpLy8HPPnzweLxUJPT8+MnRLket7e3hgeHoZMJqP+DqFKByZ9GEKx6MjHsTUyN/PmzYO7uzuMRiONUXfu3EnHPjExAV9fX4hEIroXEBrEgYEBmnC0HbeTkxPtDqyqqkJ/fz/t6kpOTrbTSgImAUnJycnw9vaGq6srEhMT8dVXXyEqKoqCYm1NLpdTQBShC126dCkOHjyImpoafPnllzh8+DBjXM3NzTQ5n5WVhVWrVqGjo4PRySiVSmmXCwGdETrwqUb2VhKfA7Prcrwf8/Pzw/vvv4+lS5fSPAjRbSax01tvvYXOzk4YDAYEBwfDzc0Nnp6e4PP5mDt3rt1+TzS+SJeaRqOBRCKB2WzG/v37v1fxymAw4ObNmzCZTAgPDwefzwefz58x8U1o9G2NdIwAzD2nsLAQMpkMPj4+cHZ2hslkwrx58xg0jVOLI/39/RAKhTh8+DAkEgmKioroZ8namDdvHu3cGxkZocAn27mwWq0QCAQoLi5GQEAAamtr8corr9B/J90yU6+dnJyM8fFxdHR0YGRkBD09PcjOzqZ+qi1YR6VS4dy5c3j00UfB5XLR09ODo0eP4oknnnDod3O5XKxcuRKenp4QiUSQy+V46KGHqE6Yo7N+ZGQEu3fvZuS/CA3tVOvt7UVnZyc8PT2xePFiCIVCnDhxAuHh4di/fz/tjCOgbpFIxACeOcqlknnx9/dHSEgI/v3vf0OpVKKzsxN37tyZFuBk25H/fQtXZJ8meSVfX19ERkYyZAo+/vhj9Pf32817R0cHFi1aBGdnZ+zZswd79uxBb28v7V4l5+7w8DAMBgNycnIgFovx+uuvIyUlhUGhbjsfly5dwtatW1FZWYmsrCy0trZOq9GqVCrR0NCA3t5eCvJ3dna265Ii+1FGRgauXr2K8PBw+Pv749NPP4WLiwttBACAW7duYWBgAN7e3pTR6tChQ0hKSrpnMZ7D4SA9PR1Lly6ljCh+fn40frZ9Xu7u7khPT6c+FqGYncpqQN5jpVIJqVQKjUYDFxeXH+T5/2j3th+LV//B5uTkhOXLl1NE90xGXpbExESIRCK0t7cjOTmZUuzNFOTN1pYvX04pB6Yzq9WKv/3tb/Dw8MBjjz2GgYEBiEQiSCQSOweAFDAeeeQRqnHg5eXlMOACJhMkvr6+0Gg04PP56O/vh8lkmraAYTQa8dlnn+Hpp59mOO0EMfygZkt719LSQrsvOjs7weFw4O/vj82bNzPoKXQ6HRVAJtQrarWaEUB0dXXhl7/8JXx9fdHX14d3330XwcHBCAoKQnt7u8ME8tRCwpo1axwGl8B3Tm5+fj54PB6ioqIoXWNhYSFtR7Y1DoeD1NRUfP7551i2bBlMJhMqKioYKGtbjmrCt0wOpaamJgBMEUfyLAjCniAgiCbSvn37kJycTAs0RqMRQqEQX3zxBaVDcHV1xdjYGI4ePYpXX311to9uWiMIZWdnZ3R3d0Mul+OJJ56wQ2lNRUhrNBpwOJwZ+Yffe+89pKamIjAwEF5eXuDz+QgJCaHrPDQ0FIsXL8bRo0cxMTGBpKQkiugbGRlxmACdGpTM1vr7+1FTU4M9e/aAx+Nh06ZN6OnpQUtLC5YvXw6r1YrnnnsOKpUKIyMjqK+vpwh+o9EIJycn/Pa3v72ve9qabdFtavFz6u8DZodgsk0QicVivPvuu0hMTKT6IYGBgQ4p/o4fPw4nJye6nvbt24e4uDiMj4/jN7/5DZKSkihvNOGXr6ioAOA4KW1rJGHxzTffIDs7m6KFXF1dkZeXh7S0NCQnJyMkJARSqRS3b99GTEwMiouLIZVKkZWVxQg0SdEuPj6eJoln++wJV3V5eTkVTyfFQZlMhsbGRuoAZ2Vl4auvvoJYLKYFTYVCwdjLHJnRaMQ777xDk/AkyP/ggw9o+/y9zFa0FQCj0CmRSBx21JAAmcViMQJKR0Y+d/nyZXA4HAwMDFA0/qlTp7BixQpkZGQ8EGpu+/bttDOOaBRyOBxMTEzAYDA43LsjIyMpLcHY2BiuXLmCtWvX0mLu1DH4+/tj79696OvrA4/Hc7imyXc2bNiA8vJySo1YXFyMqKgoOj9k/3BycsLw8DDy8/Np0ofNZkMikeDYsWN46aWX7msevq/xeDxoNBq0tLTQNTk2NsagJXFzc8PWrVtRWFiI+vp6qFQqGoStXbt2WiALMBmoJycnY2RkBAKBgCK3iRGtrZaWFuj1ely6dIl2MjjSYMrIyMDp06cREhKCnp4e7NixgyYIlEqlXVJEpVLh5s2b8PPzA5/Ph5eXF0ZGRqbVziDAkcLCQkpjSCiujh07htdff52RNL0fUENYWBgGBgZw9epVREZGwt3dHf39/dMCnVpbWynyedeuXWCxWNBqtTAYDHj22Wfp2rufd8cWlLB161YYjUbI5XIoFApIJBIG6tL288uWLUNBQQEkEgkCAwNhsVgwMjJCO3Ns6XwAID4+HgaDAXK5nOqf7t69m+5rtmNet24dpFIpFAoF5HI57ty5A51Oh2XLltlRoK5ZswYXL15ETU0N4uPj0dfXBzab7bBIbGsGgwHt7e2ora2FQCCAi4sLJiYmkJ6ejt27d8+6gMXn87F06VJ4eXnNqmsMmNyrx8bG6F777bffQq/Xw2q1YmhoiKGrodVq8eWXX1LNF1I8JWcVQTITI+NesGAB3NzcsGLFCupnrlixgiZnH2StAJMdDBcuXICfnx9NOK9cudLuPCZC52q1Gmw2GxaLBXv37kVUVBSKiopQX1+PX//614zvjI6O0k4JYFLX6o9//CP+8pe/4MUXX8SmTZsY4vAz7TNT5+Prr7+Gr68vxsbG6Lt+8eJFZGVlIS0tDUqlknY7GwwGWhBxcXEBl8u1SxCxWCx4enpizZo1WLRoEY3vpupfOlpDwcHBtNjS0dEBuVyOAwcOMIrPAoEAzzzzDO2AuZeJxWJYLBYkJSUhNTWV8Z2pa9lisSAiIgIRERGQyWQwm812ZxlZF/39/ZSpYOXKlZQ2f7okPLkPj8cDn8/H6dOnKTtGS0uLw6KUq6srbt26BRcXF/D5fEq5NHXuPD09weFw0NnZibGxMUqPbLVaodfr8corrzDWIemyKSwsxMTEBKKioqDT6eDm5oaKigqo1Wq7hJhUKkVlZSW2bt0KT09PHDhwABKJBCKRiJHII8/lzp07aG5uxq9//Wt6v46ODrS3t2P//v2Ma8/Gr3Fzc8O2bduozhYwWaCfSnnmyLKyslBYWAi1Wo22tjaUlZUhLi6OcQaSjszy8nLExcUxdI5tn+mdO3egVCrh7e0NHo8Hb29vhIeHw9XVlbG+vb29sX79erz33ntYtmwZpaeTyWRoaWlxOG5bamXS9ezv74/8/HxUVFTgiSeeoMCdlpYWVFRU4Pbt29Dr9bBYLHBxccHcuXPR2dk5becf0ZUGJp9pX18f7WZ2dXWlz4HQcFmtVuTl5WHTpk0UTMDhcHDz5k2sWrWKnvv5+fnQ6XS0GKJUKvHuu+/iueeeswMbkaLD/1Ui1WAwUK1mg8GAvr4+aDQamEwm6ks+88wzaGlpQV1dHdhsNgYHB6HT6WAwGKDRaPDSSy/Zxc5EZzI5OZn60Fwul+prP4iROQgKCkJvby/KyspQWlpKNeNeffXVaWMH23jV0b5A/lZVVQWhUIg1a9bAaDRCp9NhfHycfm7qswgMDISLiwsuXLgAb29v+Pn5oaqqihErkGtfvXoVzs7OyMrKmrbw6+TkhF27duHbb79FS0sL1SoCJgs1BBBEjOyrhBWJgNYcgQTJuHfv3o0TJ06gqqoKrq6uVDNpagGlqakJlZWV8Pb2pr8tISEBfD4fBoMBKpVq2iIkl8tFfX09pS4loGkyBtKt8/XXX0MsFtOzcuXKlXjyyScBAG+//Taqq6updjCPx8OyZctw+fJlGI1G3L17F6WlpdOyS1gsFvj5+VGgllqtxrFjx7B69WrKkDD1vfoh3zNyraVLl9KYlORhyL6ye/duRtGagDq+/vprBAQEgMfjwWQywdXVFadPn8bjjz8Of39/KsFAbCadUeC7M1Wr1SIlJQVnzpxBZmYmMjMz8dvf/paxH5M1fuPGDcjlcrS0tNBca09Pjx2IXavVUvo9sViMgoICDA4OIjU1FRs3bmT4ER999BFMJhMEAgGWLl2KpKQksFgsDAwMwMPDwyF4jrw/HR0d+PbbbxEQEAAXFxe4urrCxcXFIRCbUH5mZWUhICAATzzxBLq6uuzoWafmgf/1r39RrTsXFxeEh4d/ryaJH21m+7F49R9oZAMYHBzExYsX0dPTg/j4eHh7e0MgECAsLIwG51O/l5WVRQ+6Dz74ABEREdi3b9+0Ttb92NSuAEdJEYJoycnJoU7r2bNncfToUbukt5PTJKd1cXEx+vv74ebmBqvViiVLljhMVHp4eOCRRx6h9AvvvPMOPD09sWLFCofjVSgU6O3thbOzMx07MNnKnpWV9cBCeuQ7UqkUTz31FKUmIxQH4eHhOH36NJ5//nm6eclkMnz99dcUOcHlcumBSFB1n332GeVSJhSEcrkcY2NjjPkkJpfLcfbsWfj7+8Pd3R18Ph+jo6MMVKvtISWVStHQ0ICmpiaEhYVR9L6npyfq6uoc0jq6uLhg7969uHnzJsrLy8HlcpGWluZQoFMulyM5ORnd3d00eaPX66dF8JeWliItLQ0ikQiLFy+Gh4cHysrKGGubIGDv3r0Lg8FAaRL5fD7lK/+hzGg0Ii4uDikpKXaOHjEypyUlJWhvb6cIEJIgIYgk8t2lS5eis7OTopCJvs4bb7xBA113d3esWbMGFRUVEAgEFHGkVCphNBqnFe8mdBaENoOgWxyNW6lUYnBwEDdv3oRWq4XJZIJOp4OHhwcGBwdp8crJyWlGMd+prdP3azMVqhzZVIfVkZHvu7q6IjU1lVLekERoUlISpZy0vd7IyAi2bdvGKMwQ/Z/169dTZ85sNiMkJAQlJSX0c01NTTN2OQwPD6OxsRH9/f1obGykiUIXFxfU19fTjgVgMljbvHkzNm/ejI6ODty4ccNhp6rZbKZi0zKZDC+88AJGRkYwOjpKtQgdmVqtRklJCUpKSsDhcPD2229T3n+RSMRYX/39/XYaASQgcGQGgwH19fVobW2FyWSCUCiklAVisZiilGcTRO/YsQP/+te/IJVKsXDhQvB4PLDZbNTW1tLkhSMj17XteJ3pXp2dnXjxxReh0WgYeyopOjzImUBofaVSKfbu3UuDis7OTocaQmSc3t7emDdvHubOnWuniWX732NjYygoKMDw8DDmzJlDdQ8SEhIcFhb9/f2Rm5uLhIQEikqeGmDK5XIUFhaiuroaExMTuH79Otzc3DBnzhw0NzffVxfP9zXyvNLT01FXVwehUAhvb28cPXoUVquVUbwi76gj2qXpbOqZ6OfnBxaLhW+++QY6nY5ScrHZbEpDFhUVhezsbCgUCqoVOLWLJTs7G2azGWKxGPv27aPBWUdHB/z9/e3ObEI3SijBlEoltFotQ4eLmNVqxeDgIKqrq6FQKFBSUkLXNtHQc0R5ONP6td1/4+PjqQYLoTYMDg6eNuCqr6+HWq2mvmlgYCDc3d1hsVhot4cjBPi9zGq1IikpCUNDQ1AoFIiJiYGvr++M18rMzIROp8PAwAC6u7sxODiIbdu2wd/fH/PmzaPJ/Lq6OphMJvB4PAQFBWHPnj1gs9lwc3OjunxTzZFmwUcffcQYD5njVatWoaioCEuWLKFdT1O1Lx2Zr68vXn/9dbi6ukKn00Gr1UKlUjn06+9lFouFdkW5urrC1dUVHh4e8PHxcRic+/r6YvXq1WhpacHChQsRFRVFdQzCw8PpmmWxWFRLJyEhAfPmzWP4cgKBwE4HgMzL559/zigOubu7M/QPSZGVdJ7ZxhTTnRUqlQpffPEFFi1aBF9fX8jlclRUVMBisdh1DSkUCqohlpCQwJgHd3d3fPHFF4zPGwwGcDgcXL9+HcnJyWCz2RgdHYVcLofFYoGzszPdw8n4ampqMDQ0RJHlM1lPTw+efPJJWjQHmB25MpkMMpkM5eXl0Ov1YLFYcHZ2psnb7OxsBmCMjKGsrAxsNhuhoaEoLi5GRUUF5s6diw0bNsw4JrFY/P+x997RUZbp+/g1M5nJJJNMJm1I752EFFqAEEIgIRQFpCjFCmJZUddd/ejuun501y3urorHbSq4KgoIgiImtBRIgJBOSO+FJDOTyfRMpmXm90e+z+NUmrufs+f8vM7xnN3w5s37Pu/7Ps/93Pd1Xxd8fHxQWFgIPz8/m2+eyWRCJpOhoaEBDQ0NyMjIQGFhIdrb26lctj1ef/11xMXFISoqCtPT0zCbzWCz2dSnecWKFVSWj+yVSktLYbFY6LguX76cJlsJDh48iMHBQWRmZsLT05PK95Bx2bBhg9PriYiIQGpqKiXlvffee2AymdixYweA799TuVyOL774AlNTUwgICIBEIsGJEyfwxBNPOCTaCHFzw4YNcHd3h9FopB4/Wq3WoYBKiEHXrl1DQEAA7fgQCAS4evWqTcym0WggFotRWVkJsViM1atXQ6vVQiAQYHh4GA0NDTZxuVwuR0tLC65cuQIOh4Pm5maYTCbaceEsVrZWMHE1tzKZTGRkZCAwMJB2c4aFhSEkJOSW++XFixeDz+fDYrHQ612yZImDfJdSqcR3332Hnp4eGuMFBATYSIkdOXIEUqmUfutarRYajQZmsxmTk5PYu3cvTVbOmzcPbDYbbW1taG5uhsFggEajQUpKCk00O7vuK1euYOPGjTS2uOeee/D222+js7OTJrX9/PwQHBwMoVCI8fFxHD9+HBqNBkqlEvPnz3dJGAgODkZAQAA+//xzjI+PIyAggB4rlUptitFisRj19fUYGhrC5cuX0draStf5pqYmG6+xe++9FydPnkRQUBAMBgMOHDiA/Px8l4QTUsAie0RC0Px3gBBft27d6vIYgUCA7OxsCIVCev8WiwV6vZ4WpZxBq9Xi4sWL6O/vp3txorJgTa64U+Tn59sUNElR4GaxrvW7c7P3X6/XY/ny5TZKItawnv8AUBWZsbExuuf39va2yX2Rv7d06VK0tbWhtLSUzskREREO45eUlAQ+nw+dTkfnr+npaeh0Ojr3EXz55ZfYtWsXPvvsM9ot7u3tjba2NnA4HOTm5tJ55OzZs2Cz2eDz+YiPj8ehQ4eg1+vxyiuvOCXGu7m5wdvbG1wul+47yTur0WiwYsUKpKenO3REkjEoLS1FX18f9VTXarX4yU9+AqFQSK8pJycHFovFadGisLDQhqDO5XKpioybmxvq6uqQn5/vtGvSOsejVquxdevW24prCXmWdA7KZDJ4eHj8oH2USqXCkSNHwGAwwOVy4enpidzcXAiFQoc4/caNG2hubqZk2ObmZvq9Dw8Pg8fjobi4GBwOh8ZLZ86cQWNjI4xGI3JyclwqZOn1ekRHR0Or1SI6OhpfffUVAgMD6bxij87OTjzyyCNwc3NDRkYG5syZg/379zsUnz/44AO4u7vDw8MDQUFBaGlpQXx8PCIiItDd3W2zt/3www/pnkkqlUIikaC3txcSiQRisdjGY52AvFMeHh4IDAyE0WiEUqlEf38/BgcH8dBDDyEsLAxmsxkKhQJjY2M4e/YsfHx8MHfuXExNTUEoFKK5uRkMBsNmb2BdEF+xYgWmpqbQ09MDrfsIGdoAACAASURBVFYLkUiE9evXY9GiRf9RAsH/n/Fj8eq/EORFDw8Px+bNm6FQKNDd3Y3JyUkMDQ1h5cqV2LZtmwMrjrT4E3mqfzduJ+ghbamkUBIQEIAtW7bYGMgCtjqqAwMDyM3NpXrYJSUlYDKZyMrKcjDSIx4ly5cvp4wfV8URvV4PLy8vm66v/v5+uqn7ocWrtrY2PPzww3TCTEpKwj//+U/s3LmTLhJKpRLl5eWor6+HSqVCRUUFWCwWhEIhenp6bMaUwZgx/WSz2VSG8GaYnp6GQCCA0WjEyMgI1Go1jEYjTT7b3xuRiElJSYGXlxdkMhk1fM3Pz3dZtJBIJAgMDERhYaFTnW/yvmZmZqK2thYtLS2YM2cO+vr6oNPpnLIdgZkNWHp6OqqrqxEREYGEhATKAiZgsVgICgpCeHg4OBwOZagaDAb4+/tj165dNx2jW4G8A9999x36+/tpUD09PQ21Wo2XXnrJ5jmQez1y5Ag2btxIpUzsg3Ey9gUFBQ5+bM4WMx8fH4fj+Hy+UxkZct0NDQ3o7OwEh8Oh742npyfy7LwYgJlvoaWlBdevXweTycSvf/1ret0MBoPKFJLrswdJiv5Q2Qkmc8ZrZWpqikqZsNlsp++62WxGX18fmpubERISguzsbKjVaspGtkdQUJCNxxHZmJCAyX4T7e3t7ZD4J8esX7+e/szb2xs5OTmoqKgAm83Gp59+ioGBgZsmz/38/BAbG4v09HTamUn8Zx5//HGXZIKEhASXsmdarRZHjx7FsmXL0NraSgunBw8evKl8oZ+fH9atW0eNwFNSUiCTyWA0GuHt7Y2QkBD6Th4+fBj33HMPkpOT6c8+/fRTp/ruAOjGeHh4GEwmEwcOHMDk5CSMRiP8/f3pON7OPCsUCrFx40bU1NTg6tWrYDAYkMlkVB7P1TxCcKsAkVxDUFAQrl+/jq6uLixZsgQKhQJqtfoHs6SsJR0IUlNTXUoblZeXY3R0lMp76HQ6lJWVYenSpZSVSI6tqqqiRX69Xg+NRoPx8XE6F9vPKR9++CGEQiG8vb3h7+8PNzc3jIyMUCYzGQ+ic24ymTA8PIy2tjbI5XLMnTvX5hv4vwDx/iGF+JGREURGRtJNJwFJAthvhJw9f/tipv0xSqXS5r0aGxtDX18fFi9ejHXr1kGj0WB0dBRKpRLJycnUdNy6YO6s8BQTE4Of/vSnDvNlcHAwnnjiCZhMJptzOAODwUBcXBw8PDzg7++P6OhomsBjsVhO/y6Z5y0WC3g8Hjw9PeHj42Pj8Ul8B0JDQxEaGgoej4eOjg74+fkhPT3dZVdpbm4u9Ho97SKJiIiA0WjElStXbJIKdwoGg4GKigrU19dDLpfTovLDDz/s0heJw+Fg7dq1VE4oNDQU09PTYDKZNrKOHR0dmJycBPB94Y68X2azGZs3b7YZf6PRiNraWsqe5HK5kMvl6O7upudgMBgYHBxEZGQkRkZGsHjxYsyZMwdMJpN6XNzsXoEZCRQ+n49ly5bRDqLq6mrqrXIncalOp8PHH38Mo9GImpoaJCUlob29HTExMfjd737ncLx191hWVhZ4PJ6DlyCBr68v9d5sa2uDj48PoqOjqdflyy+/bHN8W1sbRkZG0NHRgY6ODvj6+lI/z5qaGhpnkHji5MmTDpJon332mVPPtYmJCUxNTWHt2rX0Z0uWLMFvfvMbFBUV2cj2jIyMICgoiCZpyPfGYDAQGRnpcN0cDgePPvooSkpKIJFIYLFYaBFBpVI5FHcIent7odFoEB8fT2VzrUGOjYuLQ2VlJTo7O5GXlweRSGRD7NLr9Vi5ciViY2Mhk8lorGAwGGy6OOzR09ODjIwMKkuYkZGBjo4OmpyzXhfI/z5x4gS6urro2i2Xy7Fp0ybk5ubSb6S6uhpSqRRubm5UgrOxsREcDsch7jGbzVi8eDFaW1sxPj5Oi8cWiwUKhQITExM2nSbkuRNzezc3N9TW1uLo0aN44oknbAq42dnZcHd3h8lkomxmwt5XqVQu2eJubm6YN28e4uLi0NnZicDAQERHRzt8V4ODg7TTnsBa1s3+nMDM91NfX09lmPz8/JwqeZB5OzIyElwul3rDGAwGzJ8/34b1bzAYqOy6xWLB+++/T70LpVKpDdmJXAuTyQSXy4XFYkF5eTk9d3R0NO04IJienkZrayuuXr2KiIgIrFq1CjKZjBJogJn92Ndff42enh4EBgZCKBQiJSWFdsXdak5SKpXw9vbG2rVrwePxaIxuv15u2rQJHh4eGB0dxcTEBDQaDTQaDYDv39FHHnkEbW1t1K9xzpw5CAoKgtlsdlAsIRLncXFxkMvlYLFYNKF+s8ShUChEa2srAgMDaZfj1NSUTT6BSMZNT0875FRudu5Zs2YhLy8PZ86cwaxZs+jzUCgUGB4etlHTCQ4OxuLFiyGXy5GVlQUWi0X3LUuXLkVISAgGBwfB5XIhFAqRmJiIAwcOQKPR4MEHH3RKtgBm1oX6+noMDw/TTgM3NzcEBgbaSLLdLUgh8ssvv0RcXByV4BMIBLQDuqSkBJs2bcKlS5fQ1tZGJfpI17l90c16fT19+jS2b99OSRTWZLO7zd0olUpcuXIFbm5uVA5aIBC4lMK3fsYKhQK9vb1IS0ujnlPW88/09DROnToFqVSK4OBgeHt7UzKYdV7g/PnzmDNnDsRiMZRKJYRCIZWSX7BggVP50aSkJCQlJWF4eBiHDh1CVVUVli1bhuzsbId4gewJyBixWCynRdYtW7aAwWAgMTERFosFarUaKpUKk5OTUKvVdM4hc5DFYkFvby+YzBnvWD6fjzNnzoDJZNpIbwMzMoeRkZHw8PBAW1sbkpOTsXjxYrqGk3jDWWFw+fLltHhvbYlBvsv33nsPCoWCEv4sFgu8vb0pmSosLMzpXkwsFlP5OD8/P5f5NfK8+Xw+WlpacOTIEYSGhiIxMRHBwcEuPbJu3LiB4uJiPPPMM+js7MQ777wDHo+HPXv23FK5xB7kvfv444+RlpaG6OhoTE9Po7q6GgcPHsTTTz/tsG8ICgqCyWSCSqVCdHQ0dDodVcv52c9+Bj6fj4GBAUqa6OzsxKVLl7Bw4UIkJibi8OHD8Pf3dzp27u7u2L59Ozw9PbF+/XocPHgQnZ2dLgvX7u7ulFg+MDCAhIQEDA8PU69DMm65ubnQaDRQKBRQKBRYunQpZDIZiouLYbFYbLr6ice6n5/fTRVWnI1leHi4gycvIXsRGAwGDAwMoL+/H76+vvjoo49oLlAmk+H+++93en6ifkD2DPbvx4+Fq/8Mfixe/ReCTFzt7e2YM2eOyw28s2LSJ598ghdeeAFeXl5gMBiYmprC4cOH8eijj97VYk9gsVgwMjKC4OBgsFgsyGQysFgsh+BDq9XiwoUL6OzspIWV+Ph4pwl1YIaZnpWVRdvMIyIiIJFIMDY2Rv8u2VC1trbi888/x86dO5GdnQ1PT0+0tbVhdHTUKRuHtMgePnwYSUlJ0Ov16O3tvaX04e3i3nvvxb59+xAREQGBQIDJyUkEBwfT5JKXlxd0Oh0SExMhkUigVCrR2toKhUKBqakpzJo16wclCAMCArB161aXgZz9z3x8fJCeng4ej0dN50m3gv27RM45MDCAkydPYmRkBLNmzcLg4CBiYmKwZ88ehyRXUVERjh49Cj6fj9OnT0Mmk+Hxxx93WDTIZJ6SkoKpqSkkJyejrKwMfX19UCgU9J1iMBjgcDiIi4tDYGAgtFotgoODAdy8E+dOQMbo1KlTeO655xAWFobp6WkYjUYb7wpraLVaxMfHO2wQCdRqNQ4ePIg9e/bgrbfeogx8gUAAgUAAf39/B4Yp8H3R6FbseWCGvXfw4EEsWrQIXC6XMlLUarXT4wMDA7F582ZERUXB09MTKSkplFVs75Xyn1xsiU9cd3c3QkNDMT4+Dm9vbzz//PMOCQ7S6j00NITQ0FBkZ2ejsrISEomEGtoCM5Kcp0+fRldXF7Zv3w65XI6Ghgbw+XxkZ2c7ZeaaTCYYjUbU1dUhJiaGypaQ/6zB4XCQkZEBoVCIoaEhMJlMbN68+aaMKsJmFggEtGPIZDLRNv67gUwmA5fLRX5+Pi5cuEDH6lZ6z+SeiLwSl8uljN6oqCjaxQPMBPhkI0eeR1dXl0syBOmCnTdvHoaHh20Kb9ZF0Ntde5KSkhAXFweVSgWdTgcej3dbfo06nQ5tbW1wc3OjUhX2iS1yDZs2bUJFRQW0Wi2qq6sxNjaGuXPn2hiX3w3s51J7eUx7lJaW4pFHHkFTUxNYLBa4XC5KS0uddhIrlUrk5+fTddIe1t+syWTCxMQEBgYGEBISApVKhZGREQgEAkRFRWHr1q3g8/m4dOkSAgICsHv3bjCZTOqhZDAYMHfu3NvyUft3gmzsc3Nzbd43YgwMzBQXxGIxwsLCaJfGzeZLBoNB5RMJs5QkFWbNmgW5XG7zzhL29pIlS2AwGHDy5ElUVlYiJiYGFy5cwM6dOx2k7Kzfc/IcnG1wieHxqlWr4Obmhvb2dvB4PKdJbwI+nw8ul0sluYCZrgl3d3eadLRO+Jw6dYrKMBGfkLi4OJvOU1Ig7O7uRkVFBfz8/MBkMqFQKKBUKvHrX//a6eaQzKNisdimWL5u3Tr89re//UHr8bfffou9e/fSv9vc3IxPPvkEr776qtPzlpaWor29Hb6+vjaJXPuCXmFhIe1kkclkVCaS/Gc/d6rVajQ2NtLYxmw2Q6lU2nQFaLVa1NbWIjw8HN98842NDAmJiV3JbI2NjUEikaChoQFz5szB9PQ0JaE1NzfTuOBOknPj4+NQKBR45ZVX8Ic//AG//OUv0draisbGRqfHWye1zpw5g6ysLHh5eYHD4VCCAzlmaGgI586dw+TkJLy9vaHRaBAbG4sVK1Y4FFQIWeT69evgcDg4fPgwTaDodDrEx8eDyWTCaDRSubP+/n7U1dWBw+FQJm9HR4fT6yYJx7KyMiQnJ2N6ehpNTU02zG/rJLn1nHird1Oj0cBisWDXrl3o7OyEVqvF6tWrKWHDvpABzHjrJCQkoKqqCqWlpbhy5QqWL19u0yVKsGbNGkp+qampQU9PD5YtW0bPT4o+QqHQabziCiaTCTKZDB999BEiIiJQWFhIO1rsQcajrKwMb775Jp1ztFotXnnlFcydO5f+Xn9/PwoKCqg0OzCT3HEWDzOZTCpnOzQ0BGAmeR8WFuZwPHk+g4ODNpK0UVFRePHFFx0ICfn5+UhJScHVq1epj1VsbCyd/11hfHycFoN9fX0hkUgglUppZwJ5v8neUiqVwsvLC+7u7lAoFC6LYiqVCsXFxRgdHUV7ezv8/PwgEokQERGB3/zmNzbJbh8fH2RlZcHPzw8hISE3jdMEAgFWrlxJn0lSUhIUCgWMRiMEAoFDR6ZAIEBubi6ioqJogdgZyH12d3ejsrKSFjlXrVqFhoYGtLe3Y+/evRgZGcGJEyfAZDJpwXZsbAxfffUVRCKRQ2ejPaRSKb766iv09vZCqVTCYDBAq9UiJSUFr732Gh0XLpeLgIAA1NbWIisry6FLhYwd6Qhtb29HT08PBgYGoNfrkZWV5bTTw2KxgM/n26yjropL5GerVq3CyZMncebMGQgEAly/fh3BwcE25yfxRV9fHwYGBuj6pFar8eGHH+LZZ591Obc4I6IJBALs2LHDptBOrnv79u30ORPfxpCQEKjVapw4cYLO0e7u7pDL5UhLS4NUKkVNTY2NEgq57+7ubnz77bfIysrC9PQ0lSzV6/X/luKVm5sbIiIi0NPTA5FIROONhIQEbNu2DUzmjKe30WgEj8eDTqeDRCKh3Td+fn7YvXu307XOaDRi8eLFThVegLuL0c1mMw4dOgSTyYTKykokJyeju7sbAQEB2Ldvn9PfsX5/ZDIZysvLodfrIZfLMTw8jCeffJKOd2hoKIaHhzEwMEDnzYmJCTz22GO0G4fBYMDPzw+enp4Qi8WoqamhsqNmsxlSqRQ/+9nPHN4bhUKBuro6qFQqpKamwmw2o7OzE1evXqUdHgTWObObQSAQQKfToaurC7t373Z5HIPBwAMPPACFQgFPT09MTU3BaDRS1QBnHewMxve+ciaTCdHR0U6Llc7g5eVFrSQ8PDwciFGFhYVQKpW4evUqmpubERkZSWUrjUYj/vjHP9L5kDybtrY2lJeXY2JiAsDM+jBv3jxs27bN5byckZGBpKQkNDU1oa6ujkpDr1y50mZ9Jc/V2jf56tWreOSRR+Dt7Y2SkhIkJSXdUQeOtUKMNbF43rx5eOGFF5zmfoncJiEYAaDvFblepVJJ83FEunXZsmXw8vJympfQarXo7e0Fj8cDj8eDXC6Hj4+PjZeas+suKChAQEAAioqKsH//fly6dAmhoaE2sQ0hT1nDZDLd1EP0TkG+g87OTmg0GrqfIs0D1sTFwMBA2rHu7++PoKAgaDQaGI1GBAYGOsQE5LlfuXKFynISVQxgpkP7Vg0IP+Lu8WPx6r8YUqkUHA7HZfHKHhqNBmq12sEcvqur6wdPBiSA2rt3LyQSCf7+97/DaDRi+/btNubObW1tuHbtGgoLCymjpKKiAiaTCStXrnQIVNLS0lBbWwsAtANAJBI5ZSoolUpER0fTAPmee+6hGsrOwOFwsGbNGgQEBKC9vR0sFgsbNmyg4/lDk/Rkortx4wbGxsbg4eGBZ599FjqdjrITuVwukpOTERgYSA1LAdy2lrwzGAwGlJWVobGxkZphV1VVwdPTkzLQnIE8o2+//Rb3338/goKC8NZbb6G1tRXbtm1DUVGRQwHh4sWLCAkJwbPPPkvPc+DAAVRUVGD16tU25x8dHcWWLVuwfv166PX6WxqrFhUVgc/nY/Xq1Th27Biam5uxbds2G/17a3kUBoOB4OBglJSU4PPPP0dGRgZ2797tsvPuTjB//nyEhIS43LRaQ6vVYnh4GAcOHEBaWhp8fHxocYq0dm/cuBEWiwVpaWkwm81QqVTo6urC2NgYvLy88MorrzgEM7dTtLIGSUTfDsjztO7oU6vVaG9vR2ZmpkNQSZJqJLCz91K4G+h0OlRVVeGhhx5CY2Mj1qxZg7KyMjCZtgaX5Frb2toQHR2N/Px8XLp0CcD3XRfWOHToEJX7OnToEA16u7q6MDw8jJ07d9IghZxbq9VCoVDg5MmTSEhIoMmusLAwumGyWCyora1Fa2srCgsLqeeHp6enjQypKxgMBuzfvx+vvPIKdDodfvnLX2J6ehpbt269LQ8BexDW5LFjx8BkMmki4lZSU+Q9+/Of/4xt27YhNTUV77zzDgwGA8LCwnD//ffTbygsLAz19fVIS0sDl8ul8pKuvgty7s7OTkxOTiIhIQEdHR04deoUTZrfzX3eaRfUkSNHMDg4CKVSSTu/NBoN9u/f73DtLBYLq1atwuzZszE0NIS5c+dS2bQfAvv15GYFFWBmHomLiwOXy6X3y2AwnM6bPB4PJSUlkMlkVM+cw+EgODjY4btUq9Xw8vLC7t274efnB51Oh5qaGoyPj8Pd3R0fffQRXnjhBfT19VEPka6uLnzxxRfIzs5GQkICjh49Cg8PD6csvP8kvvnmGyxevJh2OFksFrz55pt44403qE/ZlStXsGPHDpw7d86hW9UZSNJkbGyMbryNRiM4HA7q6upsCmVyuZwmqNra2iASifDUU09hzpw5OHr0KBoaGlz6MN0MZ86cQV9fH/h8Pk6ePInp6WmIRCLIZDLExsba+GwQkLmqvb0dpaWlmD17Ni5duoS///3vCA0NxaZNm7BgwQKb49RqNZ588klMTk5ienqaSsNaXyeRpfnkk0+Qk5NDDY+vXr2KwcFBp15qBGq1GlwuF5cvX0ZMTAy4XC71h7K+5juBXq+HxWKxSRomJydDq9U6TQyq1Wp8++23uOeee+Dm5gadTucyiUK+q4aGBqcbZftn5+fnh4cffhgmkwmTk5MwGAwQCoXg8Xj03rhcLi2KRUVFISAgAGq1mkr/kfXJ2VhMTk6ioqICIpEIIpEI3377LV1LoqKiaJL4dsaQnJ/IN42Pj8NgMMBgMECn0+HGjRtOf8+6wFNfXw+pVAoul0tJDps3b6ZF+Orqauj1euzcuRMcDgcSiYSut4WFhQ7MdKVSieeffx4fffQR9uzZQ32BANgkiXx9fSlxpqqqCmq1mo63K9ml4OBgrFmzBtXV1bhx4wbtQrQeM0Ic6+7uxjfffIPu7m4kJibCz88PfD4f0dHRNqb1ZAyVSiWOHz9OSTK3mvfIffN4PFroP3r0KN544w0kJiZix44dNglIoVCIrVu3IjMzExMTE1izZo3NGvfYY4/R758kzO2flzXImK9bt44WaUhCmpjT2/+uRqMBi8VCSkoKJBIJOBwO7d729/eHp6cnPT4mJgY9PT2oq6vD4sWLodPpIJVKbXworcHlcpGYmIjExEScPXsW//znP8HhcLB3716b/Ss5/6JFi7Bv3z7Mnz8ffD4fCoUCPB7PaRE/KCgI69evx40bN1BRUYFf/OIXePDBB206LO2fyzfffEPZ+mKxGFNTU5BIJNi1axf4fD69jvj4eHR3d9PuEalUitHRUSxdutTmvNbs+qGhIWzYsAFmsxk///nPcfz4cZvOVvtrOXXqFNatW4eoqCjs27cPNTU12LZtm42nB4mBw8PD6X7CbDZjYGAAQqHQIcFKzl1dXY309HQkJibi2LFjqKqqwtq1a21kGgkJMTQ0FPPmzcPJkycBwIYlXlFRAX9/f2zZssVmzu3o6MDJkycRGRmJ5ORkp/5lZN8vFovx1ltv2fyb/d68qakJra2taGpqglQqxUMPPYSTJ0/SYpz1+YkyAp/PR3V1NU6ePInt27c7fe7kd6zno1utyxEREXjsscdQUVGByclJbNy40aUSQ1paGoqLi7Fjxw7I5XJ89tlnSE9Pv2lR3GKx0Ln9Vmz8yclJvPHGG/jzn/8MqVSKX/3qVwgMDEROTg4KCgpQWFhIu4+AmcToxMQEurq6IBAInBZ5JiYmMGfOnNveI94p/Pz88OSTT9J5lxSlyL15enrS8Vy3bp0NMXBqagp6vR6A7Tdj7SNTXV0NAJTcY60icDdQqVQYGBjAH/7wB4jFYvzv//4vBgYGUFZW5vT49vZ2KBQKzJ8/H0wmEzExMdi0aRP+8pe/gMPh4PnnnwfwPYnc3hOe+HqR+IvcJ4lDVq5caUOAJeNnH/+LRCIcOHAAcXFxmJ6eRkhICF588UWwWCwMDg7i/ffftyleWecRbhWPGY1G2tnmqrtXIpGgtrYWRUVF+OqrrxAcHEzzHWFhYS73huQ9mJ6evm0inNlsxtdff422tjZKgjEYDODz+fjwww8BgL5TV69exTPPPIPQ0FCYzWY0NTVhYGDAZn0nqKqqQmRkpI3/8r59+3D58mWnxHrrWC82NhZBQUG4dOkSPv/8c6SmpiImJsZhbMme/MSJE9Dr9Vi0aBHKy8tvmQezh8lkwtGjR8Hj8cDlcvHBBx8gIyMDnp6ekMlkCA0NdZmLEYlEOHjwIF599VX09fXh9ddfh4+PD7Zv347s7GwkJiaipKQEs2fPRnV1NR5//HH6/IgHmv35Tp06BX9/fygUCkxOTiI6Opp2smdmZjolVKampkKpVILNZuOll17CxMSEU+UWYGbuI9YDRMLTZDIhKioKq1atuqOxc4Xe3l709/dTS4/R0VGb3Lq1OkdgYCDCw8PB4/GonO+sWbNc7u/T0tIQERFB4+76+npMTU394HzZj7g5fixe/RdDoVDg0qVL6O/vR0REBDUvjIqKcrqAm0wmBAQE0K4GLpfrINd3pyATtEQigVwuBzCzECQkJGDu3Lk4dOiQDbNqaGgIERERdEILCwvD1NQU+vr6bM5HJoKcnBzIZDI0Nzejs7MTvb29yMvLo5tHJpNJWUqjo6PI+3+Gle+++y58fX0hk8kcJBtqamroxrC1tZUyRT08PGiQdatuBVcgAVBycjIaGxsRGhqKyMhIeHp60mSvl5cX1dIl41JbWwt/f3+EhITg/PnzuHTpEtLS0rB27VqXQYMrfPPNN5DL5Vi0aBG+/fZbuLu7w9PTkzJ+tm/f7pS9Sca8r68PISEhqKqqgq+vL/bv349XX33VqTeLdSBEAhySdLCGwWDAsWPHsGfPHpoQVSgUuHz5ssuuDR8fHwwNDWFqaoqyWYiMnT26urqQm5sLuVyO/v5+/OEPf8D58+fR1NTksqvvdjE1NYXu7m689957mDdvHu2YEQgEThdcNzc3JCYmQiQSQSwWQ6/XQ6FQICYmBs8++ywYDAZ9J4n0FPGzsGa3OFsMpVIppqamaBHMvg15aGgIFy9eBIvFglKpRGlpKSIjI+Hl5UVNqm8mn/Xxxx/j8ccfp34ygYGBaG5uxsMPPwyhUEjfV+IVsnDhQnR1daGyspIWku4WSqWSFnO5XC6ioqLw0EMP4fXXX7e5RgLyrtXX19PkgEQicQiwxGIx1qxZg/T0dBQXF2PZsmVUkuX111/HyMgI/P39bc7P5/OpN9GNGzcgl8upLCkw892ePXsWfX198PHxQXFxMYxGI0QiEeRyucuEszU0Gg31Fzh79ixWrFiBvLw8/OUvf7mrcQwNDUV+fj6+/vprcDgc/O1vf4PBYKB+Pa5gvZEJDw9HVVUVoqOjsWHDBvzpT3+im0hgRvf/s88+Q19fHywWC5qamrBhw4ZbdovV1dVRRldpaSmioqIgkUhw8eJF5OXl/Ud1ny0WC65cuYJ//OMftzzWZDLhs88+ox0vmZmZN03W3wkkEgl0Oh0iIiIwNTUFqVTqtAMM+F5q6dNPP4VYLEZbWxsGBwddyq8JBAK4u7ujq6sLAwMDMJvNUKvVePDBB+kcRd7v8fFxDA8P0wSmp6cnoqOjcfXqVTz99NOoq6sDMPM9kkJNVVUVUlJSkJ+fT4u//9cgsqvW5SN9iwAAIABJREFUrEaTyYTp6Wm6ESCdMaTTLjY2FtPT0/Dx8aGyEvbvWU5ODrKzs2lHrclkokn+goICG7IH8VQBZkzjSbwFgPqi2IN0cZIxm5ycBJvNtllLu7q6kJycjIKCAvziF7/AggUL8NRTTwEA3n77bVy/ft1lwlQsFtN3tL29HW+++Sb1wCLFK2Bm07Vo0SK6dt0KtbW1eOCBB2j8sXTpUpSUlNgwPe3B4/FoF8nIyAjkcjkGBgZ+UAc5g8Gg3wLZpLe0tNAua3tMTk4iKirKpaSuPaRSKb7++mtkZWXRju3R0VF8+eWXNAHV3t6OM2fOIDAwkMrvCgQC+Pj4UN178uwJW57o298JOzwuLg7PPfccTpw4gbVr19J3hHQX3smGl0j9MBgM5Ofn02Tv+++/D7PZfFOfWzL/LFq0iMrTTU1NQalU2nw/xGOXxNNeXl5ISkpySrwaHR1FcXEx/P39MT4+DovFAqPRCC6Xa3M8m81GamoqoqKiIBaLnXahOwORByNri7u7O71H624yYEbCmsViQS6XU+nIgYEB7Nmzx8aHgDyjgIAAFBQUoLW1FRcvXkRfXx/i4+Mxa9Ysh/icsHmPHz9OOyRIkvPFF1/EyMgI/vGPf+DFF19EUFAQLBYL2tvbUVdXh4CAAAgEAgwMDEAmk9G5x5o8cSfrZExMDEJCQmzW561btzp0EU9NTWHfvn3w8fGBRqPBgQMHMH/+fLDZbLS0tCApKcnm7+bk5ODChQuYnp5GX18f7Qh2VtQzmUwYHBzE9evXYTKZ4Ofnh4KCAtpl4Az33HMPiouL0dPTQ8kFO3futFn7LBYLOjs76R52fHwcUqkU69evR3p6+k3HZWBgAC+99JLLjlZSIPTy8sJ9992Hq1evoqenB3w+Hzt37nTYU5L3i5BH2Gw2lUUKCwtDbW0t8vPzbWJMMp7d3d2IiopCXV0dWCwWPvjgA/z+97/HsmXLHDoE/vnPf2Lz5s3IyMjA+++/T6Xhrdd5a9TU1KCoqAh9fX3o6+vDM888gy+++AJpaWkOni8ajYZ22gIz3XWE1DU+Po6FCxfCzc2N7sHMZjOSkpJw/vx5jI+POy1ekXsMDQ1FRkYGnY9IMZwU/QlIp4Svry+VhyfsdjLOer0eFy9epPt0Ipv54osvOhSXyLgRr2mhUEiJoUqlEjwez2WxQyQS4fLly/D09ERAQACVkrUmcGq1Wri7u2PZsmWQSCT47LPPIJfLUVRUhPnz5zs9rzVut9CiVqvh7e0NFouFyspKbNq0CRkZGfjrX/+KNWvW0G5Os9mM9vZ2MJlMSoq1B7n+1NRUjI6O4tSpU4iJibGR6/t3dDaQbmEieeft7Q1fX1/63qlUKly7dg3+/v5ISUnB2NgYamtrwWazERcX50ACsr52Ig02NDSEvr4+6PV6iEQibNq0CStXrryr/YRKpQKPx4NKpaK2AEajEYODg06Pv3btGjw8POgzbGlpwblz55CdnQ2z2YzR0VFERETg97//Pf7nf/4H7777LrWE8Pf3h7+/Py3yOANJ2rNYLPj6+lKChX0MIBQKsX79eiQnJzvcs6+vL3bu3OlwbiLf6+7ujqCgIMTExDjMrQzGjJduaWkpurq6kJqaioCAAPj6+iI0NJSSibhcLiIjI6FWqyESiaiKEMl7JCQk4JlnnrH5+z/5yU9gMBjg6+uLwcFB/PWvf0VISAh8fX2pD5qz5yeTyVBbW4tXX30Vf/rTn/Daa6/h3LlzUCgUNsfpdDp0dnbayD0uWLAAR44ccVqstVZHIPdO5ilnxzKZTOpBbzKZMDIygtDQULz88su0EGc/z2dlZUEikeDatWs05yWRSO64+4YQ60wmEyIjI+naqlar0d3dTQuV1nOx9fMk8Up1dTV2796NyMhIHDx4ENnZ2Vi7di3Ky8vR39+PoqIiSniZmJiAp6enAxE2PDwczz//PKqqqtDc3IyFCxfCy8sL/f39Nl3v9t9jXV0d2traIJPJqKpOS0uLjcQpuebe3l5cvnwZAQEBEIvFWLx4McrLy11Ked4JyPgsWLAA2dnZUCgU0Gq18Pf3t9lfkPWOyWTir3/9K371q1/BYrHgnXfegVAoRHV1NZ588kmnHe1kf0iwdOlSvPnmm/82b8Ef4Rw/Fq/+C0EmgTlz5oDD4UCn06GxsRFTU1MQi8V46aWXnG7sfXx8kJOTgwMHDiAzM5MmsVxpdd4JSDtnaWkp3QQODw/ThA2ZJBISElBcXIzi4mJE/T/z3s7OToeN9MGDBxEWFobMzEzKYhsfH8esWbMc/jY5d0hICE1SPf300zh48CCqqqocWlgFAgFl842Pj0MsFkOr1WJ6ehpKpRLr16/H3Llz7yoAmpycxOTkJGUGkeCcyKHExMSgoKDA4dwkCaxWq9HU1IRVq1ahqqoKLS0tLr2mXEEkEiE9PR25ubm4cOECZs+eTdmnb7/9Nnp6emx8bKxBZDQaGxtRWVmJzZs3U/lA62Qb+b358+fj9OnTOH78OGJiYtDW1gaJROKQfCda3kTiiDAJKysrnRavdDodDh06BJVKBR8fH5hMJpjNZnh5edn4FhF4enpCIpGgqakJERERCAsLu6nm/Z2CFBv7+vrQ2NhIJUqsC7MEAoHAQeOZBDnA9++rTCbD2bNnIRKJ4O3tDaPRiOTkZCxZssTppubixYvo6uqiCVsi4bVnzx4bnxqLxQIul4ugoCC6GTWZTNBoNFiwYIGNJwSBdaAlEAhQUlKCrKwsbNy4Ea+99prD8bW1tTSxUlJSAh8fH8qEspZQuhNYLBYkJiZCpVIhMjISX331FSwWC703+8J2VlYWGhoa0Nraivj4eHz66aeYmJhw0P83GAw0ARYQEGAjieHh4WHT1ULg5eUFHo+H69evY9GiRfD19XVIPDhLOD/99NMAXCec7a/Lx8cHzc3NaGtrw+OPP+6U7X87UCqV6OzspPIiEokEnp6eiI2NveVG1Lpg19nZiTNnzmDHjh3w8vKCVqu1+Ybi4uLw6quvor6+HmazGffee+9tdUGRAsPZs2fh7++PzZs348CBA3d8n3cDvV5P9eB9fX3BZrOpObU9mMwZT5yRkRGMj49jcHAQHA4HmZmZLr3GbgXrBIrRaERERATKyspw7NgxxMfH47HHHqMbeqPRSL2q7r33Xnz99ddISkpCWVkZJicn8fjjjztcLwCsWLECK1asoEnmqakpaDQam82G9To5e/ZsvPvuu7Q7ZmhoCDExMZDJZDShZ83Cu3r16i1ZeP9pWCwWzJ49G19++SUyMjLg4eGB3t5em+uIjY3Ffffdh++++w56vR7nzp2DSqWiiXyyQbMGkUO7HeTk5KC0tBQff/wxRCIR1q1bR8eLdEkRkOfe0tICqVSKlStXoqurC2VlZQgODsbq1attOleJ1nxwcLCNKbcz+WXg++cpEAjQ1dWFDz74ABwOB5GRkZStTq6DxWKhpaUFZ86cwZUrVxATE0PlpGbPnu3A/rRYLFi8eDE++eQTpKSkwM/PDxKJhHaWugKTycTChQsRHh6Ouro6zJkzBw8++KBDHHgnYLPZWLZsGYqLi3H06FGYTCZkZmbasGTJNTMYM96BN27cwGeffYb4+Hh4e3uDx+PR5I/98QqFgl6X9bpLyFhmsxm9vb24cuUK5s6di9TUVDCZTPT19UGj0VCiEPEQIokPJpNJu77u1JS7qakJBQUF4HA4NO756KOP8MADD9x2TNPY2IjBwUEUFhbS39m4cSOqq6thsVhcxpXkvSXznclkglKpxMTEBJ0zP/74Y/T09NCupKamJuq51tvb69RXVSgUYu7cuTh16hTEYjFOnDgBg8FAZQijoqJsDNK9vLwgkUhw5swZKtnm5eVF/TQIpqamcObMGbS3t2PHjh3QarVoamqCp6cn3NzcEB4eTq9DqVTSwt3NFCvs12B3d3ekp6cjPT0dFRUVOHjwIDw9PVFUVITs7GybNZD8LZPJhPDwcNx33302bO/4+HjEx8fTZzI+Po6jR48iIiICg4ODaGlpofI7L7/88g8idqhUKpw+fZr+/5CQEKedOmw2G+vXr6em5B4eHpQoxWazMT4+DuD7b8bb2xurVq1CSEgIDAYDNm7c6JLkUVVVhQ8//JCSqBISEpCVlQWhUEi7XK0TskRed/369RgbGwObzXYqBSeXy/Haa6/Bzc0NMTExyM3NxYoVK6hEpzOQcbz//vtp0t7Pz4+Su8icefToUepH2dvbi/nz59v4cbg6b0BAAJW/8/Pzw9dff40bN27clCzA5/OpbFVRURF4PB70er3TDgHiz3H+/HmkpKRg69at+M1vfkMLZfbX4+HhAZFIhHPnzmHJkiWIi4uDXq+n8xE5LjMzEzU1NWhqaoJQKKR+HoT4ZzAYaFLWmRyosxgasH1fhoaG8O6772L27NlgMpmYnp5GRkYGYmNjaQFrcnISs2bNQlNTE51/ZDKZTVF0eHgY+/fvBzDTZbFkyRJER0dTSUeBQGDTsQaAKjoA33fCHD9+HCtXrnSQrQdmuhOPHDkCFouFiIgI2mGwZcsW2j0jEonw8ccfw9/fH97e3nBzc0NrayuWLl0KHo9nIyNoDzIuVVVViIiIuGXnCSG91tXVobu7G8899xy1ZrAmBpeVlWF4eBharRZ6vR7Z2dm47777bNY1cjyROiSEH4PBALFYjIceeuiu93DW5y8tLcXY2Bhdb8xmM2QyGXbt2oXCwkJcvnwZIpGIEpnr6+tRXl6OuLg4XL9+HRs3bnRawLJYLNTjSa1W09jCYDDQeeRu5ktSVOdwOMjKysKHH35In78zSCQSuoaUlJSgo6MD8+fPR05ODv71r39RouNjjz0GFouFZcuWUVLC0NAQVCoVNBoN3n77baf7/YMHD0Imk9HjSFz/r3/9C2w2GyqVin6vs2fPxujoKK5cuQIOh4P4+HgkJCSAz+fTQj55LpcvX0ZVVRX9Lo8dO4b58+fj/vvvd/Dk9vPzwyOPPAKdToeJiQl0dHRgYGAAcXFxeOaZZ2A2m8Hn82nRwVqBB/ieuGWP999/HyaTCXq9HjqdDgqFAnK5HBMTE+ju7naw7iDfC8kHGQwGSqpMSEjAkSNHbI4nvvdvvfUW9VuTSqX0W7fPJeTm5qKsrAxfffUVwsPDKWna2dxAficoKAienp6Ii4tz6mlof+1dXV3Iy8vDhg0b6M+Liopogex231kPDw+sXbuWEq1YLBaGh4epPDbpvnQWazMYM1YbZWVlkEgk2LJlC1pbW+k18Hg8rF27lhbIrMdz9+7dDmQPNzc3sNlsqNVqpKam0k6o3NxchIeHO1W9UqvVKC4uxqJFi3Dt2jUA35NGreXGreUW4+LikJycDL1ejzVr1sDHxwcDAwO3NV63A19fX1RUVMBsNtMOb/u4i/xvNpsNPz8/nDhxAoWFhVi9ejVefvlll8WoL7/8khIG+Xw+mMwZGeI73RP8iDvDj8Wr/2IsXLgQ8+bNg0KhgL+/P21Bd/URMRgMLF26FGlpaWhoaEB0dDR27Njxg2TVyARJCk319fWYPXs2vLy8IBaLafKMVK4TExMhlUrR0dEBqVSKwcFBzJ49myacyQQxa9Ys9PT0oLGxEe7u7khJSUFcXBztVHAGT09PuoESCAR46qmnwOfzHRhpsbGxYLFYUCgUWLt2Lby9vaHT6WCxWCCXy2lX0t0EQMHBwbRwuHPnTphMJmoqaZ3ws19YmEwmRCIRysvLkZaWhuzsbFy8eNHpBuZWmJqaosVAX19fm4QAMRB2dg3kOlauXImSkhIIhULEx8djaGjIZXKPyDaUlZWhvLwc4eHh2LNnjwObxGQyUQnFoKAgGmzbP0uyYIlEIly/fh3PPvssZcE7kwkizyg/Px8lJSVQKBS0GKZQKO5YXsweFosFHh4e2Lp1K+RyOfR6PZX/s7+GyspKOr6nT59GeHg4+Hw+fH19wePxHIxSa2trMTQ0hLVr19LFuLS0FGazGcuXL3dYPA8dOoQdO3YgMDCQBoX230NwcDC2b9+O7u5upKenQygUUvkce2Nxa5B3ITIykga3e/fuBQCnUgXED6S4uBjBwcHYunUrPvroox/UPUMYZB4eHli3bh2++OIL+Pj4UHN2ezmS4OBgygYdHh5GUFAQ7rvvPofkXk9PD5577jn4+/tjcHAQ+/btQ0hICIKCgtDZ2WlzvLUM5dDQEC5fvgyTyYR7770XR48eRUxMDObNm0dZ43eacLaGn58fMjMz8fnnnyM3Nxf+/v64ePHiHcsIXLt2DRcuXKBs39mzZ7v0W7sZHnroIRw/fhyLFi1CUlISRCIRZs2aBZVKhcrKSixbtgzfffcdwsLC4O/vT+emm3Wqkvdh9uzZaGtrQ29vL7Zt2wZgpiOOzE3/DqanKxBze0LaIJ2fAoHAQdvfbDbDx8cHer2ebuZramrQ0tLi4Flxp+jr66PsrqGhIfzpT3/C+fPn0djYSCVWBwYGUFlZiYceeginT5/G1q1bMTk5ST2v7PHee+9h7969+Mc//gF3d3ebrlBnLE0ANPnf3d2NsbExKJVKJCcnY+3atbQgA+COWXj/aXC5XKxatQpHjhzB6Ogo5HI5PDw8KKvTYrHAy8sLixcvRlBQELRaLZWncCW5Yo3bebYRERHIzc1FW1sbcnNzafLixo0biI6OdppsaWtrowmW8vJyuLu7QywW4+zZs3SsOzs78cc//hGJiYmoqamBQCBAUlISQkNDMTo66jRGI99Mamoq5HI5bty4QUkjarWarjckHly+fDlCQ0Mhk8kglUpp8uqpp55Cenq6zf0zGAzcf//9OHLkCKqrq6FSqeDt7Y2f/vSnNx0fg8GAuro6DAwMgMvlQiaTYWJiwmny+XYxPDyMnp4eug4A30vzOpNAdnd3R1xcHMRiMdRqNQwGA5RKJdLS0nDfffc5dNWQjmSSEAZmZASt9e7XrFmDmJgYNDQ0oKWlBWFhYcjLy6O69yShS5QAiITYxYsXMTw8jOTkZGpUHxMT45JtSzxaJRIJTXrzeDywWCw0NDTcsovWGq2trZRND8y831wuF3l5edi/fz8sFovTDl8mk0nZvMS3orOzE2azmSaV8vPzkZaWBoPBgBs3bkChUKCrqwtisRgmk8npxlwoFGLjxo349ttvERAQgNDQUMjlchgMBurfQ66TyWTiypUruHbtGpqbm8FgMMBmszE2NoZHH33UxmOHyBQuXLgQhw8fBo/Hg4eHB/r7+zEwMIAdO3bQZ/n555/T+Yt00Hl5ecHb2xtsNpv6PhKQWG1sbAyXL1+mMXxubi4t+l++fBmPPPKIw7u4detWSKVSSCQSsNls2rHq7u6O3bt30+9SLBbDzc0Njz76qNPneLfrzfT0NPbv30+JQJmZmSguLqYd9tZwc3NDamoqVdAg85I9yDfT3d2Na9euQaVS4bHHHoNGo8HAwAAiIyMd1nI/Pz8sWrSI+iGr1WqcP3+eeqDl5OTYyJtKJBJ8/PHH1EeCFDqSkpJs9jKEaOLj44OJiQnU1tairKyMyqFGRkba+GZZg0jTSSQSAN8nWV988UW4ubmhp6eHdvEcP36cdu7fyks3Li6O/vvq1atx/vx5pKamUja8/bM0m81YuXIljh49CoFAgLS0NIjFYkrus75XYIbpXl9fj8rKSjz44IMAnMfnBEuXLsWpU6egVCoxb948Kl1kH/P6+PigoKAAERER6O/vh0AgwPz58+k7Ojg4iJdffhlBQUHg8XgQCATw8/NDeHg4WltbaULWVfHq1KlT0Ol0WLhwIe1stpZQtSbhNDY2ory8HFNTUxCJRDCZTDbdDEFBQXjqqadgMBgwMjKCuro6nDt3jkpXZmZm4qWXXgIw011w8eJFXL9+HUwmk0q/C4VCtLa2OiXyATMFZZFIhN///vf0Z2KxGO+99x6dA4l3IenSkcvlWLJkCaRSKY4cOYL4+HiXxSsyTl1dXeju7kZycjLi4uLg7+/vNBYm+4vvvvsOBQUF8PT0RHV1tQ1Jua6uDiaTCa+++iqAGULM3//+d5w/f96pJ1lZWRlycnKQm5sLYOYbcObzeLdoaGjAfffdB5PJhLy8PERFReHIkSP0uxofH0dwcLDNPmL9+vXIy8vDoUOH0Nvbi/j4eKfy+SMjI6ivr0dPTw8eeOABBAUFYXR0FGFhYXcsx2WxWCCTycBms+mz3bBhA6qrq8Hn811KxBYWFuLcuXN477330Nvbi6VLlyIrKwuTk5MYHR2lRSOhUAidTofp6WlqF3Er6HQ6XLt2DX/7299cHlNdXY3R0VFa/GtoaMClS5cQFxeHzs5ObNiwAXFxcQ7dkOfPn8fmzZttvBd/97vf0e4q63Hh8/koKCjAxMQE7TAn7wchZRO/1vb2dqxcuRJsNhvt7e3w9vZGfHy80+5Wsp6TdfF2u484HA5SU1PBYDAQFhaGL774ApOTkw5zMpvNRmFhIa5cuQKJREI92Ulxzf4bS0lJAYfDQU1NDS5fvoxZs2bh6aefdphXTSYTLl++jNzcXNolrdPpMDQ0RJUd7GMfUgg6ceIEioqKsHDhQrpn/vDDD6lX8Z1IapO9YGNjI65evYqAgADqVZ6YmOhwPDlvdHQ0oqKicPHiRaxZswZsNht9fX02sS4pcFnDVY7YWj6xqakJoaGhEAqFMJlMuHbtGs2PWB9LvrWCggJUVVXRf3c177i5ucHb25tKuo+Pj6Onp+ff4mlP8Omnn2J8fBz+/v6YnJzEkSNH8OCDD9rkdICZmComJgZnz57F9evX8dxzz9HYwRlhxmg0QqlUQiKR0MYGpVKJzZs3/8eUZn7EDH4sXv0Xo76+HvX19dBoNHj++eehVqsxPDxsM2FYg7RAa7VaREZGwsPDgwaSPzRg8fLyQn5+PvVFkslkSEpKogu4tc50Xl4ecnJy0NPTg61btzpNyi1duhSpqakQiUR0Ezo8PAwej4ekpCSnpse1tbXo6OjA1q1bIRQKwWKx6ObUGiQgv3DhArZs2QIvLy96TG1tLXx8fO66Y6e7uxstLS1UDorL5VIT2qioKHqv9i3FK1euRFtbGzQaDd2gTU1N3VVhcXBwEL/4xS8QGhqK/v5+qFQqREdHIzg4GM3NzdRnxlXxKjc3F3PmzIG3tzcsFgsCAgLws5/9zOnfMhqNUCgUSE9PB4fDQVhYmNOCW0BAAObNm4djx45hzpw5kMvl6O7uxvLly22Os04oEQmYW8FisSAuLo4ynLhcLgwGA37yk5/8YL8rBoMBuVyOCxcuoL+/n26ks7KyHOQISdu+Wq0Gj8eDWCxGV1cXtFotRkZGsGnTJhQVFdFgfGpqCosXL6Y+AWFhYZiYmIBarXa4DqPRiPT09Fsy4siC3tXVhYiICMTExNB3uaOjAzqdzqW2MAA8/PDDKC0txYMPPojw8HCIRCLa5QB8/74uXboU7e3t6OzspG34EonEpR/F7UAmk0EikdDkEzFBJ0V56xZ4JpOJ8vJyzJs3z0b3WKPROJyXtPc7Y3kVFBQ4Da4bGhqwbNkymhAHZjZbJMgmkjV3mnAmsFgs4HA4WL16NVasWEGf2+LFix0Cplvh0qVLCA4ORm5uLsRiMb755hsIhULMmTPnjootwcHB2LVrF00oBAUFYe/evZicnERISAh0Oh3a29vR3d0NlUpFk47p6ekOjDv7e83JyUFYWBjc3d0RHBwMrVaLFStW0ITff7J4xWAwsHDhQiqTKxKJoFarERQURAsyZJxaW1vx1ltvISoqChEREUhKSrIxVv0hAaefnx/a29tRVVWF+Ph4BAQEQCqV2sxxk5OTaG1txYEDB9De3k6104m8DWGJE2zevBkMBgOxsbE0gTI8PEwlKYnkpvU9VlVVwd/f36n8W0hICC163CkL7/8CoaGheOGFFzA6OgovLy+ba2AwGFRGOSQkBDweD62trfD29oaXlxdmzZp1y66h20FsbKyDlFlYWJjLAo1OpwOPx8N3330HHo+HnTt34vDhwzabr5deegk3btyATCZDUVERRkdH0dHRQTt7XBXCSWdqdnY2lEolgoODYTabsWPHDof7EgqFN2V4M5lMulZFR0dTuT+LxUIl61x5+Vl3F1ZVVVG5smvXrqG+vh47d+68qUydMxDCD2GJLliwACqVCiEhIbh48SKGhoZsCgZkDgkKCsKTTz5Jf240GjE5OWkTg1ojJCQEa9asoV3QpNuDFNlJJ1VKSgpCQkIglUohFotRXl6OlJQUzJ0712miOTo6Gvfffz9MJhMtwI2OjmLdunW0S8v69ywWCzQaDRoaGgAA+/fvh16vx/T0NDw9PZGXl3dHcfr4+DhNFJLuFhLrEy8Le3R0dODzzz9HUlISjV2lUikCAwNpQhiYIbncjmyL/bzu4eGBLVu2YGpqinpDuiLbNTY2IicnB6GhoZg1axYWLFiAw4cPO7Cc7WWBt2zZ4lIW+IEHHoBKpYJCoaDd6ETeWSaTueyuuXbtGrRaLYRCIcLDw21k6d5//31IJBIHedGTJ09CLBaDxWLRbnkul4snnnjC5tuPjY1FRkYGTp8+jbCwMCoxToqddwu1Wg2pVIrnnnsOTU1N+PnPf06VA+xh3YUol8tvWqQxm804duwYkpOTUVtbi8cee4wmyq2Z0wSpqamUeKjT6eie02g0Qq1WO8gskYSpTqeDWq3G6OgompqaYDabkZmZSb8bgUCAXbt22dzD9PQ07T629z4l0Ov1qKysxG9/+1sAM98GuR5yzwwGwyYJSEgKt0qYubm5obGxEcPDwxAKhSgqKkJwcLDLtYXJZGLZsmXIysqi+yZvb2+XRbdt27ahpKQEq1atQkJCAsbHxxEZGemyeFVYWEjlvjgcDlQqFZ588kl6PWQsic9VQEAAPd/ExAQ1sP/zn/8MmUxG42byX21tLQIDA29JEuRyudi4caNDZ7I9EhKzfthtAAAgAElEQVQSoNPpYDQaaWGbFCeA7z0/7fderpCQkEDzHGFhYdBqtZBIJGhoaMD8+fMdrpt8B2Rd7ejooNKg/f39NvEGWXf1ej30ev1dxUOPPvoorly5goqKCtTU1GDevHlOJdNYLBby8vKwaNEimiTNy8uzma+USqVNEprNZrssHACgyjdqtRosFosW8/9dSVXScTw5OYmuri5ERUWhq6uLxtxisZh211ksFptiqVKpdNr1Qt7Xr776CjExMejt7YXBYACTycQnn3yCXbt23VbOwBr19fUYHh6m7xSxPcjIyEBvby9UKpXTcSRSqhKJBCtXrkR9fT2++eYbDA8PIzg4mL7rTCYTbm5uOH36NF2XgJlY/5133qESZNZrpdFopGoRPj4+4HA4Np5gwMx+Ozg4mO4HDAYD7r33Xlr86+npcVq8It2Y5N/c3d1hMpmcej0ODg7i7Nmz0Gq14PP5mJqaQnp6OrKzs+mzsvZrLSkpgclkuqVf653CmiRP4uzt27ejuLgY0dHRDp1awMw6MnfuXOj1enh5eYHNZkOn0zldU4mHZ05ODry8vKjfoz0IwWZ6epquoyQmJgRte5nGnp4eNDQ0YGhoCM3NzVCr1ZQ8OTExcccKFtZ+hhUVFYiNjaUqFPX19di2bZtTUhchYq9fv57acADA+vXrb8uj2xnIc8nNzYVOp8PFixfh4+ODsbEx+Pn50TjJ2l7Ezc0NQqEQJ06cAJPJhMlkwvXr1x3IkNbypiwWC4GBgWhra8NLL72EtLS02y4E3wpE7Wrfvn30ZwrF/8fee0fFdd3b43tmYBrDDHUYOqIJhMAgISQhJFC1uizUbEnudhz3JE5s5/k9J7bjJC+29RLb0XKTi4qtrgjUC0IIEF303hlgYAamN6bw/YN1T2aYASFQvLx+P++1vCTkAe4999xzPufz2Z+9FXj//fcdcjEMBgM7d+4kuWMfHx90dHRM6PXp6urqoJbyM34c/Fy8+onCYDDg3LlzyMjIwKlTp4gs3bfffouPPvrI7rO2vkoXL14k3kQmkwlDQ0PYsWOHU5PTqYD62deuXYOHhweSk5NRUlKCsrIyxMbGko6q1tZW/PDDDxgZGcGTTz5JCjW1tbVYtmyZQ0KdzWYTph6Hw0Frayvx8zl37hy+/vprO21aYGwzFwqFyMrKwoMPPojg4GCUlJQQVjuFuro61NfXo6ysDJ6enggODgaHw4FQKMSNGzfs2H33Cr1eD7VaDb1eD4PBABcXF/B4PMIW2LFjhx3LkML8+fPh6+tL9LWVSiV27do1Lb8V6qAxPDwMrVaL/v5+yGQylJeXw8/Pb9KDBrWQFxQUIDQ0FI888gi6u7tJ4nQ8Lly4gKKiInh6esJsNqO7uxsvvviiA+OCStS7u7ujubkZbm5u2LNnj0OAWl5eju+++w5eXl5Etis2NpYwiMPCwhySFzQaDdXV1aisrCSFO6VSid7e3hl1Xtn6O7W2tmLz5s0QiURob28nUiwZNn49VIK7uroamZmZEwZs1KZsNptx9uxZDA4OIigoCCaTCb29vYRJZRs8UQeA/fv3IyUlhWhDCwQCu4C2tbUVlZWVRC4SGAsWwsLCUFFRcdfi1+joKObOnUskDkUiEWF42sLV1RUxMTHIyMhAUFAQNBoN0tLSpmy8agtq/Hp6enD06FF4eHjA398fw8PDEAgECA0NRUJCgsMakZWVRSSvqGTLX//6V/z2t7+1G/vpsLwMBgN8fHygVqsJa1atVtsZnc8k4UwxjMvKynDlyhWsX78ea9asQWVl5V2T7OOh1WrxyCOPwNPTE35+fnYdm1M9iOr1ety4cQMnT55EcHAw3nnnHdTU1EAqlWLFihXkPaJYnbag5spEoNHGvNp6e3vR29tLWLoRERH3TdZzIlDswSVLlqCjowPz5s1zSpagxikkJASPPfYYXF1dCQFhdHQUZrN52gQP6mc/+OCDuHr1KlxcXMicGhkZsZuPc+fOxbPPPouTJ0/C1dUVdXV1UKlUoNHGTKoTExPJmmMymYhUpLP9e/yBxFYKZGho6K4scup7psrC+0/BlrFXVFQEmUwGHo9HPChmz55NPGFYLBbodDp6e3uJV4bJZILFYoFCocDjjz/ulJmo1WrR0tJi14k3UeF3qgxJ6nuTk5NRWVmJ7u5u8pwGBwftkiyRkZFOD5xTGZeioiK0tbUhLy8Pb775JoKCgnDhwgWkpqbCy8uLfO7gwYPQarVwc3MDi8WCxWKBj48PHnzwQZIQUygUGBgYgFAoxIULF8Dn80GjjXkFjY6OIjQ0lDC1naGyshILFy4kcd+iRYtw8OBB1NfXY9asWfdUTNfpdKitrUVVVRXp8jUYDGCxWGhtbXVgRB8/fhzR0dHQ6XREE9/T0xM+Pj5wd3d3SGpR49Le3g53d3e8+OKLaGtrg5ubm90+ZvusqRinoaEBjY2NROp2fHKLkvfy8vJCf3+/U2Pp8eNAo9GQkpKClJQU1NXV2R2Ip/KujoebmxtkMhkAEDY69S4PDQ05fY+tVivppNq2bRsyMjJQUVGBwsJCp9fR39+PrKwsuLi4gMPhgMPhwN/fHykpKRM+Z6VSibq6OjQ1NYHBYIDJZBKCg+24U/GzSqWCyWRCSkoKJBKJg9zfvcgCe3l5ka87Ozvh4+MzaSLc1hNholhy7969hNxjqxxw48YN/OpXvyLFK6PRaDcmtnJf1dXVMBgMCAsLs5N4XrJkybS7fRUKBbhcLnQ6HQwGAyQSCXQ6HcrKyrBt2zYH/x5qjS0vL4dCoUBCQgKJu6mOFWBMilClUuGhhx5CSUkJGeeJQEmNTjWm4XK5DkkjKgafDDQajSR4J/tdJpOJFMFsk/22oDqtg4KCUFNTgytXriAkJITE3ONjUWosL1y4gMbGRgBjXZQSiQTp6enYtGmT0/dXr9ejuroa+fn5EAqFePTRR9Hb20uSdePB4/GQnp5Ofpavry+Rqh4Ps9mM1tZWlJeXg8Fg4OGHH4ZGo7FLUlPzm/LVDAgIIB4ulFrEjh07EBAQgMDAQAQGBk44rpNBrVbj7NmzpPuXKoqNR319PRISEpCQkIChoSFotVqn753VaiXFr/Hvhu3XVCf68ePHJ/VqpGBLgFi4cCFJjstkMshkMqxevZp8liq8X7t2DSaTCQ899BBZH3Nzc8Fms50m1cf/vtTUVCQmJhJ5zSNHjmD9+vXYsGGDnXRWfn4+srKysHfvXqxduxb5+fkICgoi62FKSgpyc3Nx9uxZREREYHh4GBKJxOFdomSEdTodLl++jM7OTnh5eYHNZoNOp2Pp0qV39bCdDLZddGw2G6mpqSgqKsKhQ4dgsVjIO+fn54fe3l4yDra5AMrbxvaZ2P69o6MDr7zyCqqrq8k+RhUP7hX19fVEIcX2+rlcLkpLSzE0NDShB3F0dDQpwIlEIpSUlCA8PJwUqdRqNU6cOIGSkhIYjUZ88cUX4HK5EIlE0Ov1pAA0PqY0GAxQKpX49ttvER8fDzabDVdXV/j6+pK4RyKRkE7/qRT/qPvaunUrLly4QJRY6urqHPy7qTmSk5MDGo2GTZs2gcVioa2tDZcvX4abmxsSExMxOjo6Lb/We0VZWRm8vLzg4uKC9vZ2+Pn5wdPTE9u3b4erqyspOFPE1vb2dly5coXIbVqtVhgMBiQmJiI1NdVuvK1WK44dOwapVErUbKgz7XjLBBaLRQrWycnJ8Pb2hsFgmFAZCBgjjUVERECpVILFYqGzsxNarRYmkwnr1q1zIG/cDdTnenp6MGfOHEJGB0CUEiIjI53u7+3t7aioqEBOTg6eeeYZzJs3D4WFhYiOjnZqyTLVa6G8IalO89WrV9vNJxqNhjt37qC/vx/r16/H/PnzceXKFTCZTPzzn/+EwWBwqipgtVohEokgl8vR3t6O3bt3O7UNmQko4gHlKe3q6oqhoSGyBo6Pv6i5TxFGZs2a5UDMs/UjzsrKgkAgIDk7b29v+Pn5TUtV62dMHT8Xr36ioAwK09PTce3aNQBjBwjblt7xi2FpaSnWrVtn1x1hsVimXXW3RUVFBVavXo2RkRHk5uYiOjoaJSUlEAgEmDdvHg4ePEg8Ob7++muEhIRAJBKhtbUVR48exXPPPUcSKIODg/jHP/6BqKgohISEwGQyQa/Xg8/nY9euXYTxOV5GzNXVFU8//TSOHTuG06dPEy+v8YuEu7s70c2lzJQpab+AgIAZFTzmzp1LfGaYTCaqq6uRl5dHfLUmej719fWoq6uDWq3GU089Ra57OqZ+HA7nng8a1AJdVVWF2tpaBAcHkw6gnp4eonNsi5GREVy7dg2ffPIJ+TeJRIJPPvmEFK+on1tdXQ0XFxekpaWRAopGo3Ho+ouKisIvfvELYqbd3d1NdPj7+/uRmpqK9evX220oJpMJJ06cwLp164jBqZubG44ePeogCzYddHV1ISYmhgSpiYmJaG9vJ4mh8WPY2tpKNipnsE2U9/b2or+/H1KpFI2NjfDw8EBhYSGys7PxzDPPkE2RRqMhOjoaCoUCJ0+ehMFggFwuR2hoKN59913ys6niDJ1Oh1KpxLVr16DT6SCXyyEUCif1eVAqlcjOzkZBQQGEQiHeeecdlJSUoLm52YFN9MMPP9hJavB4vEmTmlNBd3c3oqKiEB8fDyaTiYaGBnR3d0MqlaKiogK7d+9GUFCQXdci9a5SQaPJZJoRW5l6NuvWrUNubi4pzNbU1JCCOjD2PKaTcAb+/e5fuXIFfD4fcXFxJFiura2FVCp1yjqcCC0tLXj33Xcxa9YsCIVCVFZWIjQ0FC4uLsSQ927X0tzcjObmZrz99ts4evQogLG9oaSkBBkZGaDT6dBoNKipqYFCoQCbzSZstpCQkLuumd9//z04HA7Ky8uxbds2GI1G7N+/H7///e/va/u/s3tra2sjkkLLli3D3r17ceXKFXh5edkd7K1WKzw9PfHggw+ipKQEN27cQF1dHaxWK55++mmkpaXNSDaQRqNhw4YNxNNCp9Ph2WeftdufqqurSTFKrVZj3rx5kMvlsFgs0Gq15EBAdW5WVlYiJycHDAYD8fHxiI2NRVhYGLhcrsPeQY1HXV0diouL0dDQgODgYMLwnzdv3n+8mDgdUNddUFCAiooKJCUlgU6nky5K23clKSkJ8fHxsFqt4HA4UCqV0Ov1oNPpUKlUDnuiLcM0OzsbiYmJJClVW1uL/Px8h+Tg6Ogo+vv74e/vP6UDZ0JCAkQiETgcDtzd3WG1WpGWljbpWnwv43LhwgU89thjaG5uJkX6goICB0nOFStWQKFQQKPRQKlUoqqqCs3NzXaSQpSJuIuLCymSUgdtpVJ516RWcHAwGhsbERgYCIFAABaLheHh4WmtkwKBAElJSaTwQjF/qeTz+APjmjVrwGKx0Nvbi7CwMBgMBkKS6uzsxHPPPYfU1FSHd3h4eJj4gD3wwANOO+jOnDmDlpYWREZGIjg4GGlpadi+fbvTAz+VQMnPz0d3dzfKysrw/PPPY9asWbh69SoWLFhwVwJFbGws5HI58du6efMmLBbLPXkgZWZm4quvvoJMJiOd9BTRh8/nO73PqKgovPfee2hubiYxTl1dHXlvbNdqi8VCPNFOnDiB9PR0FBQUkATPeFDXfeLECXA4HNTU1CApKQm9vb1QKpUO0uGpqanw9vZGcnIyrl69iv3795M4xhb3IgsMjMUI2dnZkEqlEIvFeO+999Dd3Y36+nqn8lrUfX/77bcYGRmBm5sbuFwuhEIhUlJSHIgywNh7lJqa6lRGdDxKSkrg7++PLVu2QC6Xw2QyQaPRzEi+HBhLpm7YsIGwra9fvw6LxeJUBov6HT4+Pli0aBFGRkZQXl4OnU4HsViMrVu3EtUAi8WCwMBA5OXlke+vra29a9xFeVlRhMOJJOaamprQ1tYGT09Psmbevn17wkKT7fdOBuozGo0GTU1N+OyzzxAbG0vkHP38/EiMf+DAAWg0GqhUKqSmpkIikaChocFOTs5Z3HLr1i08++yzdmv77373OyQlJSEsLIxcA/Uu1NfXo6ioCIGBgcRXbGBgANXV1Q77jk6nw4ULF3Dz5k0wmUx89NFHqKystPOYs71PsViMrKwseHt7E3nEwcFB3Lhxg8i/UmNmMpnwy1/+kqypd+7cQVtbG3x8fPDNN9/gtddem1ZBw9YnZGhoCN999x1Zw7VaLfbv32/3XM+cOYOQkBASH5rNZixevNjhvRwvqzgZJiqATQY2m401a9YgIiICPT09CAwMxJw5c+zWEmrsuru7CXmGuqbu7u67JoN1Oh2Ruezq6oJUKsW2bdsQExODgoICfPzxx3jppZdAo9GQnZ2NOXPmYM2aNWTeNTY2wmw2k7kWFxcHq9WKwsJCVFZWws3NDTt37nSIM6i4MC0tDUlJSZDL5VCr1RgaGoJKpXLwDJ4uqHM+5Rfc39+PrVu3kjHcsWMH9u3bhw8++ABJSUng8Xgwm82orq5GWFgYIZs4K15FRkaiuLiYyNR2d3cDwLTiV2cdytSfd/MgpgomwFihdPw8dXNzw/bt2+Hr64vGxkYIhUIMDg6itLSU+AyOv0dgjGSydOlSuLi4YHh4GAqFgpCRqfV7OsU/YCxZv3LlSlRVVWFwcBBRUVHIyMiwW89sPeNsY9XAwEA0NTURj737IZ8/FbBYLDCZTCgUCuTn52N0dBQ6nY74qD3++ONIS0sjz6K0tBRGoxGbN2+GXq+H0Wi0k9K2hVKpRG5uLt5//31C6jKZTE5JmXQ6HUwmE319fejq6rLrwKakk8fDx8cHPj4+6OrqwsMPPzzjsejp6YHRaCQddA0NDfD29obVaoXRaJyw64pGo+Ff//oXFi1aZEfkKioqIsoU94o//elPeP3117Fv3z6Mjo4iODgY3t7eRAHkgQceIPOKUv0CxnJokZGRaG1tBZ/Pd3oWouLoyspKNDc3o7y8HC+//DJ8fHxQUlKCpKSke7ZYcAaK3HrmzBnExMTAYDCgtbXVrkvSlpR07do13Lx5E5GRkXjjjTdw8+ZNqNVqp1LLMpkMFRUV8PHxAZvNRn9/P4aHh8Hj8TBv3jw8+eSTE/pz/oyZ4efi1U8UdDod/v7+OH36NICxQsCtW7fsZK3Gb1pCoRAKhQIqlYokNhkMxrQKJONhsVhgNBrx/fffIzY2Fps2bcK+ffvIi6nT6UhQdOzYMSLZAACvvvqqQ4DAZrNRVVWF/v5+LFy4EOvWrZs0MNHpdIQ5s2vXLly6dAkfffSRU2mC4OBg+Pv7IyQkBLNmzYJcLidt2TOVQqLT6USuKCcnB0wmE3w+n3ShOTNn1Gg0hC1VU1MDYIzd+Nlnn+H999+f0fXcK3p7exEXFwcul4uWlhYAIGzt8aAKitRiTBnfO9v0b9++TQ4AlE/T0aNHERYWZufPw+fzIRAIUFNTAy8vL+zatctuHo/XSAfGgg86nY7U1FScP38ewFhhbaZSZNT3JyQk4ObNm7h69SqCg4MxOjqK7u5uLFiwwOn36fV6nD59Gv39/cRc3N3d3eHwnZycjJSUFAwODkKv12Pv3r3QarUwGAzQarXw9/eHxWIhmvS2UkgTQSQSQSQSQSgUOpXWdAZqrWhtbYVSqcR7772Hr776CsBYEC0Wix2+x8vLixSpKXnMmUqPNjU1Ydu2bYRFnZSUhC+++AIbN27EuXPn0N3dTRJulITM8ePHSdJdLBbfl+sAxorQlA9ed3c3WCwWnnrqqfsqlSaTybB06VIUFBSQn6vVau85ILPtAJPJZEhMTERxcTGuXbsGmUyG/fv337ULTKPRQCgUEqkPACRAppCbm0v0tZlMJoxGI4aGhrB58+ZJkwN6vR7d3d348MMP0dbWBgaDARaLBaVS+R8rXNneW2FhIfz9/bF582Zy6JLJZNBoNOSgRSWTsrOz0dTUhODgYAQFBcHT0xMWi4UcemaypmRnZ2N0dBSurq5kX+RyuVizZg1Zz4qKirBy5UoYDAYEBgbC09NzQm8pSjZJKpWSIm9VVRXa2trg6+uLWbNm2R1IbDvAHnjgATJf2traiGcT1Wn2n5RxnC7UajU2bdpEOlOdgYpnLBYLrl+/TorZISEhkx7qhoeHyThT8ZDRaHS6l+l0Opw5cwYvvvjilK6bkmumOkB9fX0RExMzY8Ne6nnq9XpERkaCRqOR5011HNpi/P1v2bIFH374od16mZeXB5PJhPXr1zskudvb2yfssrSVkz1z5gxycnLg5eWFqqoqREVFES+Fe0nEu7q6wsfHB35+fhCJRPD09IRSqSQFjPHeFlQR4W6kAuoaqDkeExODkZER1NXVYWhoCLNnz0Z4eDi8vLzIXDh16hRMJhNqamoQFhaGWbNmka4UPp9vJ/VEzakbN24gMzMTDQ0NpCPk1q1biI2NdVq8orwTFAoFJBIJmpubcefOHQQGBmL79u2kgDTVd1MoFCIzMxMlJSUoKSkBjUbD0NAQRkdH8eyzzzq9BldXVyLN09HRgdLSUpjNZuj1epSVlSE+Pp6sXWq1GhqNBps3b0ZJSQmeeeYZDA8PkzPJROjo6MA777wDiUSCjIwMhISEYN++fQ6xOlUA8/Pzg8ViwdDQEPbu3eswr+9VFlihUKCmpgY7duzAoUOHAIzFOdevX8fatWudrn+fffYZ5syZg2PHjmHp0qUkOTZ//ny7eVhRUYFDhw7Bx8cHQ0NDkMvlSExMJD6Evr6+ZPxspZDYbPaka/29QKVSoaqqCt7e3khMTER/fz/p7po/fz6ReXbmvzSVd8fd3R1paWnIzc2Fq6srDh48iM7OzrvK+IyXyJzs+nt7ezE4OAiLxULOZ9Re7Wz+T+WdsJUkp56zTCZDd3c3ZDIZQkJCEB0dDavVSjrFJpPYdnZvMTExGB4eJr6+DAYD3t7eE3od9/X1ITo6GqGhobh9+zaAsRjQNqFFzcfOzk50dnbiD3/4Az7//HMAY0TF+vp6p8Wrnp4eBAQEYM2aNThy5AiAsT1t/DVYrVbU1NTYFcsWLlyIEydO4MMPP8SVK1dmnGCjCJm2GE9c1Ov1GBoaAo/HQ15eHkJDQ5GZmYn/+Z//sSsKULFaS0sLhEIhBAIB+TdnHapGoxF9fX346KOPEB8fD4FAADc3N3h5eTkks61WK/Lz89He3o6NGzeCz+fDzc0Nbm5uE84xPz8/tLe3IyYmhnSES6VSUgidCAaDAWKxGD4+PtixY4edfxWNRsPJkyfJ1xqNBrNmzUJTUxOZSzqdziEnQpEIKab/+I7I0dFRXLx4EW5ubvD19SXKM2w2m0gD3y9IJBJcvXoVXC6XzE+lUkn+P5vNxgsvvIDi4mL09fURzy0ul4sdO3ZMGh9t2LCBdLddvXoV9fX12Lhx47TOfs46lKk/J+pQpkB1/FDeT+P9NOl0Ovh8PjZt2oR169ZNeN4Zn+MQCATIyMiAVCqFq6srOdfarqHTKf4ZDAYcP34c77zzzoRSZwBw+PBhKBQKqNVqfPPNN0hKSiJy7+N94Wcinz9VUMUxlUqFl19+mZDPqY4nZ+/B0qVLJ5Sqth0TFouFxYsXT0mRRaVSoa2tDbdu3YJSqSR5goCAAOTm5qKvrw8pKSkOBCPKq0kmk03Z32siUMUcSgZ/aGgI/v7+6OjoAI1GI12CztYrhUKB+fPno7i4mJzZDQbDtPMaL730EphMJrZv347m5mbIZDI0NTVBpVJBKpXigw8+IHOeihc7OzsxMjICPp+PyMhIQsRks9lOr/ns2bPYtGkTysrK4OLiAjabjQsXLiA6Ovq+FK+YTCbWrl0LkUiE6upqMJlMZGZmkoIanf5vH9uamhowGAy89tpruHHjBgCQHJEtqD1YLpdjw4YNdoWta9eukWeXlZWFHTt2zPgefoYjfi5e/UTh6+uL9PR03LhxA+7u7jhx4gQUCgU5QDhjq3A4HFy/fh3d3d3w8fEhHgarVq2a9uJlm7RoaWlBX18fWTxVKhU8PDyI/jiVlKfkECijOw6HYxc0+fj44MUXXyQtqGq1GgUFBfD29oavry+R17MFm83Gyy+/TL6mtMapA4EtqCQSh8PBoUOH4OHhge3bt0OpVKKvr88pO2OqyMnJQUFBAaKjo7FkyRL4+/vbBaXOQCUUdu7cibq6OgD/lj/6sUDNkYCAACiVSlRWVpJCQX9/v1NmBJvNxvz583H48GEkJyfDYDDgzp07Tj3XdDod2bSpAp7BYHDYfC5fvoyKigoEBQWhqakJYrEY69evJ897ogNEcHAwcnNzydeNjY0z7iKgfldiYiLpjGpqakJ3dzfWrl1LkivjvTQoWaq6ujpUVFRAr9dDoVDgT3/6k10Rob+/H9nZ2eSg7OnpicWLF9sdmCsqKmA2m+Hn54fz588Tw2R3d3ew2WwEBQU5PWBHRUXhypUroNPppEtGIBAgLCxsQsar0WiEp6cnurq6yHMZLzMCjB06uVwusrKyEBERQYITys9luuMcEhKCs2fPYtmyZfDy8oLBYEBXVxcYDAb0er1dgYROp2Pt2rU4cuQILl68CLVaDYvFgpdeeumef78zFBUVYdGiRXYsMmdeZNMBdb9hYWHo7e1FS0sLKerK5fJ7Dm6n2wEG/HvOenh4QCqVoqSkBH5+fjAYDCgqKrIL/ltbW7F3714H2TVnBAFbGAwG+Pv7o7W11U7idSLJjPsNtVqNBQsWoLq6mqxplHcOBVt97ejoaAiFQqeJxJlcZ1xcHPR6PfR6PVQqFcrKyuDj44P169eTz0RHR+Pzzz/H0NAQ/Pz8EBUVBR6PB19fX/D5fMydO9du7+Pz+eDz+YiIiEB5eTlKS0tx8+ZNyOVyrF69Gs8884zDQYrBYCAsLAxxcXFgsVgOB+qfYuEKGHtGOTk5MJvN8PHxAY/Hc+ppCYx1hvb19cHLywtGoxEnTpzArl27HGRTbTslzGYzysvLERISAipaDvEAACAASURBVBcXF8L+Hw+TyQSr1QqlUgl3d/e77tMnTpyAWq1GTk4OYd4CwDfffDPjAhYALFmyBNnZ2YQNKpFIiM8XBaPRiEuXLkEgEIDD4YDL5RIjYeDf72BoaCiOHDmCgIAAu67lsrIynDp1CkuXLp00Kefh4YEnn3wSBQUFUCgU+OUvfzltqSlq3p49exYbN26Eh4cHPvnkE3R2diIhIQFPPPGEXdxK3UN3dzeuXLkCGo0GgUAADw8PsNlsLFiwwGkSlsfjITU1FampqThz5gz2798Pf39/rFixAunp6WCxWETyaGRkhHSuyeVyDA8Po6Wlxa7TiJpTCoWCvGNUDEgRUZyhoqICn3zyCXx8fLBkyRK8/PLLuHXrFpqampCSkuLw86eCmJgYREZGQqVSEe+1uzGhqXGk5FAyMzORn5+Pr7/+Gk888QRJzqhUKrDZbKhUKgBjPptKpRIdHR3kXp15gVF7O4vFQn9/P0JCQtDX1+fQ2TE0NITc3FxYrVa4u7sjPDzcKYmKiufvJgtsW6jm8/mIiYkhcY5tAmz8fmQ2myGVSrFx40YUFBTgF7/4BYxGI7799luHaw4LCyNsb4VCgaGhIcLM7erqwtq1a/H444/DYrGQ7qPm5mbU1NQQw3MquT537txJ5fgmQlFREfr6+kiRv7y8HBUVFYiPjydFUWfvMCXdXF5ejv7+fuJ5y2KxsHLlSkK+YjKZSExMhFAoRHd3N+h0OrZv337XtezTTz9FVFQUFi5c6DShSY35ggULMH/+fJhMJhiNRgcZwPHz32KxoK6uDjKZDPPmzZs0WWq1WsHn84kKiNVqdUgKz+Tc1dfXh+rqalKwrKurg0gkwsDAgFN/L29vb8hkMhQVFZF77O3ttdt3xhOMZDIZmbdKpdJh/7M977u6uqKwsJC8N9RzHT8my5cvJ2onfD6fJFnNZjMYDMaMY4K2tjYUFRVBrVbDxcUF8fHxdsx2YGyPcnNzw4kTJ1BdXY3XXnuNEB1tx4F6PlevXiXqKtS/UXuUbWzn4uKCRYsWkW6AtrY26PV6hISEYPv27Xbr1JkzZzA0NAQul4szZ86QghrVvbp3714HSe6MjAycPHkSFy5cgEgkQnl5OUJDQ+9KHhwZGcGqVavsYnedTkdkUF944QUy7hERERCLxejs7ERGRgYGBgagVCrtzn6XLl1CXV0dNBoNNBoNeDweHn30Ubuz+8jICIaGhkiXCEWOBMbmAY/HwxNPPDGVRzopdDodjh8/Dnd3d+Tk5GDbtm2oq6vDyZMn7aTYPDw8sGbNGuI5RxFg74awsDA8+uijqK2thUajwbp166ZdJJlOh7ItbMkwExHBNRoN8vLy0NDQAE9PT9BoNHC5XCxevNhOKte2MFtYWGjn4azVapGenk7em+kU/0wmE9zc3AgphipaMplMu3c8Li4Ow8PDsFgsaG9vh1QqxcDAANrb2yEQCOzirunK598LbL35HnnkEeIDxmQyncb/AwMDOH/+PObNm0f2VB6Ph+joaLKetLa24osvvoBQKMTw8DA+/PBDJCUlQSAQwN3d3ekZ0GKxQK/Xo6enB6Ojo7h9+zZ0Oh0h10wkE2o0GjE4OIgDBw5g8eLF8PT0JETte523a9asQWpqKnQ6HfExVSqViImJQXt7O7k/2+dJzdG4uDjiv0Wj0dDb24uRkZFpk2Y8PDxgMplw+/Ztp/YStqDi5cLCQhgMBtI9y2QyMTIyguXLl9t1D1LXr1QqMW/ePJw9e9auOeN+FK6AsWdaW1uLrq4urFmzBiKRiEhHjj8b63Q6eHt7o6+vj8RDcrl8wmcoFotJfEyhr6+PSBAPDw/fl3v4GY74uXj1EwWNNmYoy+PxUFVVBaFQaJdodVa8Cg8PJ9qrSqWSyFPcD/Z7WloaRCIRVq5cSQog69evh1AohFqthsFgwD//+U8if/TDDz+Aw+HAYrEQFp5tcEpp04eHh6OyshIVFRX417/+heHhYezevRtbtmyB1WpFc3Mz6uvrkZGRgaNHjxLZP29vb/j7++OZZ55xer0SiQQnTpyAUChEaWkptm/fjo6ODmRlZeHtt9+edkL1m2++wcjICNra2tDR0UG0pL28vEhxwpnXgbe3Ny5fvkyKeJQO848FikG0cOFCXLp0Cb29vTAYDPj1r3+NxYsXO5USYLFY2Lp1K27duoWKigowmUxkZGRg/vz55DPUvc6fPx9lZWWwWq0ICAiAWq2GSqVy0HWvqKjAypUrMXfuXMjlcnz11Vd44IEHEBUVNaHvg5eXF1JSUnDq1CnQaDS89957sFgs+MUvfjHjcaFYVQ8++CAWLFhApCWdyZ5QoIILGo1GDjq2HS0UDhw4gOjoaKJ/nZ+fj/7+fuzevZuMGyWRqdfrIRAIoNfrMTg4CIPBgIGBAaxcudKucw0YC/S+/PJLWK1WwvRuaWmBr68v/v73vztcL/W7AgICIJVKcfPmTSKVl5+f7xCQ0el0bNmyBUwmE4ODgxgZGSHByHRAjeP69etx/fp1NDY2gslkor29HYsXL4aXlxcEAoFDUsrHxwevvvoq+vr6wOFw7gtrGRgrtly+fJmsp3Q6HQqFAsePH59S99vdQMnGrF+/HocOHcLQ0BBOnDhB1rapSA3dT1itVsTFxUGn06G0tBS9vb0oKSnB2rVr7bTKPTw8UF1dTZioHA6H6ORPBi6Xi5SUFJw5cwYuLi44c+YMysrKsGHDhv/0rQEA5s2bh7a2NhQXF8PDwwP19fVQKBROSQqzZs3C9evXSTJJKBRiwYIF96XIMN57IDMzEx988IHdvy1btgxJSUn44IMPSPJSKpWio6MDXV1dePPNNzFr1iyMjo6ivr4e169fh6urK3lHwsLCIBQK7aQ8xoMyVXZxcSFykL6+vtixY8d/tBNuurCVtGpoaEBubi6YTCZMJhMUCgVeeOEFuwKJxWJBUVERPv30U/JvIyMj+P3vfz9h8So2NhY9PT24dOkS/Pz80NzcjMjISDuZDyom0Ov1kMlk+Oyzz5CSkgJ3d3ewWCx4e3s7zCmLxYLS0lL83//9H7q7u/H++++jvr5+SjJbUwGVeDx9+jRCQ0Pxww8/wGq14pVXXrHbn4xGI5RKJenspWRUxsvcREdHY82aNTh9+jTx0Dt37hxKS0uRmZnpkHAcD7FYjLy8PDCZTDAYDHR1dcHX13dG3bADAwOIi4vDrVu3EB4ejv/+7//GH/7wB2i1WqfFq0OHDiEgIAAcDockLKmOVGfFq7KyMtIdZTKZsHDhQkRHR6O1tRXFxcV49dVXiZQilUifrCODGvf09HQcOXIEHR0daGxsJObcEx26BQIBFi1aBH9/f0RGRoLFYmFgYMDO02M67+dEfqV3u35KEomSkMyw8YaiYvRdu3aBw+EgIyMD586dg4uLi8M6Nx4ZGRlEQvXjjz/GF198gbS0NLtrtFqtOHr0KCwWC8LCwjA8PIzLly9j8+bNWL58+b0NwLj78vb2hlAoxL59+6DT6dDc3IyioqIJZTw1Gg2YTCYMBgMYDAaqq6vh6urqVCLIy8vL7vqoJMj4BJttkjMhIQEhISGk46ipqQl9fX14/fXXweFw7vksMjg4CH9/fxJ7joyMYN26dVixYgW+//57tLW1kQ4jam2l/n769GmEhISguroaqamp6O7uhkqlwooVKzA6OorS0lLU1dVhzZo1cHNzI35WU5Gep9bYrKwsREZGIi4uzi6xSV3D8ePHCTObx+PB29sbXC4X7u7uhLhl+/nLly+jo6MDeXl5+POf/wwej4ePP/4Y27dvt0sMU7G8WCxGeXk52traSOHKZDJh+fLlSEhImPbZz2q1YtmyZWAwGBgYGMDAwAA8PT0hlUpx/Phx0Gg04hlKnbeSk5NJ0cHHxwevvfYa4uPj7TwsqWckFArR39+PGzduEOb27du3HQqRtnuaVCrFjRs3IBQK8Ze//AVMJtPBM8TFxQVr165FTk4OxGIxlEolPD098eqrr0Kr1dp1dU0HGo0GR48eRXBwMFJTUyGXy3H58mUMDAzY+bVQtgCVlZVYunQpPDw80N7eTooH1HOpqqpCTU0NysvLiRQ6h8NBQEAAKisrHc6qPB4PmzdvJmu/2WxGe3s72ZNs49fGxkasWbMGCxYswMsvv4wdO3YQOfR3330X7e3tDnGVl5cXnn32WeTk5EAmk2HXrl2TEjyo7rcbN25gYGAAv/rVr6BWq+Hu7o78/Hz09fXhiSeesJvnDz30EA4cOAC5XI6//e1v4PF4eOyxx8j8tlqtuHr1Kt544w2yN1VWVuLbb7+1k5VnsVh4+OGHoVarwWaziR+eXq+HVqu9h6c6OWQyGdRqNV555RVCZvD39yfKB7ZrD41GA4vFmnJ3n8ViQU1NDZqbmyEUCsHn8yEWi2EwGCaVSJ8I0+lQpqBQKNDY2IhFixYRmWIej0c6Sqj7PHfuHDlHAmOFp9u3byMyMhIhISEORA9KTnLt2rWE5K3RaEg+gMK9Fv+oGOLkyZOIjY0l8YRIJLLb3yk/K6vV6uCnq1Kp7GKYmZAn7xUCgQBVVVVwdXUlZ1Db+6XGMDk5GWw2GwaDAZ2dndDpdJBIJHjllVeIeo5IJEJmZqZdt3ZNTQ30ej3xHh/fMSoQCDB//nzw+XxwuVx4eHhgcHAQLi4uEIlEZJ8ffyYeHR1FREQERkZGkJeXR+JxPz8/vPXWW/ckR89ms0mBqrCwEGKxGB4eHggPD7cjOY2H1WrFxo0b8d1334HBYOCrr76CQqHA888/PyOrFEpZ5W4wGAxYuXIl8eMzGo3Q6/UYGRmBQqFw+v6Pjo4iMTERly5dwuDgIPmPzWbP2DOKGvOCggJCrhgdHcVDDz2EgwcPYtasWVi9erXds5k9ezaxIYiKikJDQwNaWlrs3h3g389/0aJFuHz5Mg4fPozQ0FAoFAr09vYiLS0NJSUlMxr3nzE5fnqZjJ8BYCwgvHLlCgYHByESidDX14fW1lbit+QMCQkJaGlpgUAgsAvq7wd6enrQ2NiIkZERZGZmgsViYfbs2cT4/p133oFSqYRGo4HRaIREIiEMVkp+jQpOi4uLcfHiRYyOjhIPBgaDgdmzZ8NkMtl1A1CdKBSDRCwWo6KiAlqtFn19fViyZIldNwb1OwYHB8HhcLB792787W9/AzDmhTXTboCDBw8SCUWtVguVSkUkTFpbW7F48WKH7/Hz80NSUhJu3rwJBoOBAwcOQCqV3lWG436DRhvz6dq8eTNSU1MxPDxsZ9RMoaqqCnK5HBkZGZDL5UhOTr6r31FaWhqGhoZw584dlJaWQiwWO7DCgLGDdkJCAthsNrhcrh1reaLEDZ1OR0JCAubMmYO2tjYIBAL4+voSk/mZsAZpNBrKyspQWVkJLpdLknJU54/thms2m3H06FH09/eDz+eDxWLBz88P8+fPd0h2GQwG6HQ6u+TounXr8PLLL9t1L9lKDe7Zs2dK16xSqdDd3Y2//vWvGBgYwB//+Ed0dnYiJyfH6eepJBUlMyCRSNDS0oKhoSGn8lEuLi5gMpmora1FUFAQ5s6de1+6Zyh5hfz8fBgMBjz//PMkuTGeDahWqwnjjJLqAMa6t2bqc6ZUKh3MV1ksFtrb2wHcn04hinH09NNPQ6PRkNb9+yF5OJ1rsVqtWLBgAVmLKc13W7i7u6OgoABisZgkrkZGRpxKOdmCxWJh6dKlxBzY1dUVzz333D0b1U7nvoCxADInJwcikQjXr18Hg8HAE088YZdgoJ7pN998A5PJBD6fD7Vajfr6eqIRPxN5XbVajZs3b5KOIYFAgMHBQQdWFpPJhLe3N37zm9/cNUEuFotRXV0NT09PMJlMREdHE58jZ+NAYfXq1cTjUaVSoaKiAmKx+CdZuLLF0qVLsWrVKkgkEsLIptjottDr9fDw8EBraysCAwPh4uKCoaEhp+/WyMgIue81a9YgJSUFfX192L59uwObzlYKJj4+Hq6urmhqaiIM0/j4eAdNe41GAzabDbPZTLp2RCIRDh06ROS7ZgI6nQ6BQIAnn3zSTobJaDTafY7P52Pjxo1k3QFAimfU3Kf+XLJkCVxdXXHz5k0izfL73/9+SgzRY8eOwcPDA0FBQTAajbh48SL6+/unlQC1JV2dOnUKVVVVZG/U6XQOaw41z+VyOd56660p/56uri4i55iYmEj23FWrVuG111675+umsHr1aly7dg3x8fEoKirC0NAQnn76aafv2ejoKOLi4hAXF4f8/HxkZWXh0qVL6O/vx6ZNmwBMHP/cT9h6eFCw7ay1XUt4PB4hWqxatQrR0dHgcrkk2ecsGWM2mzEwMIDk5GTweDz8/e9/J++g7edVKhVaWlrsyDaZmZl46623pl28ouDj44MNGzbg/PnzYDKZOHv2LPz8/By6OCiwWCzs2bMHNBoNa9aswdWrV8FkMslaO978nU6no7OzE7du3YJKpQKDwQCbzcayZcucFsjq6+snJNkB974/SiQS8lxGR0exYMECsnepVCqnZz/qd3R3d+PVV19FZWUl9uzZAzqdjr/97W9wcXHB5cuXCfP+woULMJlMkEgkkMvliIiIwBNPPDHpGrFy5UoiP0kRRFasWIHY2Fg7pQmdTof6+nqEh4fDbDajpaWFyAXJ5XK8++67dgnlnJwcfPjhh0Ruj/KJGf++UM+JIj9QRu0eHh64c+fOjN8vOp2OJUuWoLa2FuHh4Q770njJ1fHnLeosT3Vm2MJqtSIsLAx6vR7Nzc3o7OxES0sLtmzZYudhbQs3NzesW7cO0dHR6OrqQkBAAMLCwpx6V/H5fKxbt46MIYfDwcjICAQCwaQJ0clga1pvMBjw2GOPkf8XERGBAwcOYPPmzeSdoe5xzpw5pMjIYDDw5JNPkvEFQOQ1RSIRJBIJ2tvbSadjRESEQ0KQIh309vaiq6sLWq0WHR0diImJQVhYmF1ycnR0lJx3AgMD7YiYLi4uTrtIZDIZ8vPzwWQy4evrC6vVOinRQC6Xo7y8HCUlJeDxeDh37hwsFgv4fD4qKytJXEp5b1LX9vTTT+Ppp58mhWLbeFSj0YBGo9m9FxEREQ5xgFgsRn9/P+Lj45GXlwc/Pz/SjSsSiWZMqKGeOVV8rqioIPt0fX39jLpwqJ/d0tKC7Oxs+Pr6ore3FxqNBjKZDLNnz8YLL7wwLV/ae+1Qpq6lo6ODqHSUlJTgu+++g7+/P9atW4clS5aQvbS7uxuPPfYYdDodFi9ejNmzZ+PgwYMOErLUn35+foiJiSES+pPhXop/ZrMZycnJpOvDZDKRPWr8z6TRaFAoFMjOzgaHwyEFGh8fnx+VWA38+9339fVFbm4u2traiK+vxWLBk08+aRffJyQkOPV2pECNWUpKit1coaTCJyqM0Ol0sFgszJ07Fzdv3kRZWRkh1k6k2GSxWODu7u6Qw7Al7k+H+Hvw4EFi6dHU1ITy8nKsXr16QvIQZWnywgsvQKPRkC7kmYIqPu3btw/x8fFEatXHx8eumCyVSjF79mwIhcIpq1vRaDTs2rULBw8ehL+/P44dO4bBwcH7prADjBHmN2/eDB8fH7tO9/HvhNVqRUxMDDnT5efno76+Hjt37pywyzYsLAxbt27F7du3UVVVBT6fj8cff5yQ636KHtP/X8FPO5vx/0NQG/P58+cxODiIOXPmgMVioa6uDjU1NXj00UedHk6sViv+9a9/4c6dOxCLxfjmm2/Q1taG/Px8PP744zO6Jr1ej5MnT8Ld3R1VVVXIzMxEX18fYf1QQdXd5LCoBZzFYiEtLQ08Ho9Iv4hEIoeDEZ1Oh4eHB1gsFhoaGrBx48Ypmw7S6XRwOBxcvHiRLOB1dXWTmgJPBTQajQTLbm5uU9JMpzZRHx8ftLW1wdvb+754YtwLKKNXlUqF6OhoREZGgsfjQSaT4fvvv8f27dvJoaCxsREGgwHA2MHRarVi586dkwbsdDod69atQ3NzMxgMxoR6y62trXjxxRfh4eEBgUCAuro6wtrj8XgOnWstLS1obm6Gv78/EhISMHv2bCgUCpw/fx6enp52nSPTGRM6nY6jR48iNTUVfD4fRqMRRqOR+MZRMBgMyMrKglgsRnJyMmFZlZaWoqSkhLBoKZhMJnh4eODs2bOIjY2Fq6srBgYGSLBqe6Cj0+kYHBxERUUFJBIJOBwOGAwGXF1dsWTJEof3Sq1Ww83NDSqVChaLBWq1GmazGV1dXQ73aGugrVKpEBYWhueee87uvqhrsPXGysnJQXV1NWbPno3o6GhkZ2dDq9XikUcemfZ437lzB9evX0dQUBDodDpu3bqF9PR0O5YXdS137tzBjRs3kJKSAgaDAYPBAKVSeV+YLJRPweXLl5GUlASr1Yrq6upJ/QTvBSqVCsXFxXB1dUV4eDiRKWtqasL58+fx+uuv/2iSoWq1GuXl5dDr9QgLC0NUVBS530OHDuH5558nZsYLFy7EsmXLIJVKCaNco9FMuk7p9Xp0dXXBw8ODJGeBsUN0S0vLf7TLrLq6miS90tLSkJaWRiSmxidoqedZXV2N//3f/yUHodHRUfzmN79BWlrajNZjSuub6mhVqVTQ6XQkMe0M+/btI35ynp6eSE9PtztsrFy5EikpKZBIJOjt7UVPTw/6+/shFArh7+8PPz8/p+vxePbm8uXL7Twof6rQ6/U4f/48OXjOmjULs2fPdppsXrVqFc6dO4fIyEhYLBa0tLTYJaIonD9/HsuXL0dFRQV6e3vh5+cHHo8Hg8EAJpOJyMhIu2Sf1WqFSCTCtm3b0Nvbe1dJGRqNhpUrV8JisWDevHk4cuQIIfTMFLW1tbh69Sq8vLywbNkyhISEoKGhAeXl5VCpVHjhhReIv4+3tzfmzJmDwcFBFBYWgsFgIDQ0FJGRkWSO0Gg0/OUvf4FWq4VIJMKtW7dAp9Px0ksvQS6X35XZrFKp0NXVZVfwWb16NV577bUZFa8efvhhnDt3DosWLcLs2bMxPDwMb29vuwSD2WxGXl4e2Gw2AgMDyb7K4XDAYrHAZrMnPKhHRUXZJTpMJhOAMd+L9957b1rvPaWRv2nTJgwODoJGozl0mY+/V2pvo9YqiUSCnJwcnD17FgUFBXjuuedmJGk9FUzWUU5hZGQEOTk5qKioQGZmJmi0MV9Bb29vPPDAA5PG+TqdDg0NDXZdt86KymazGZ6enkTqlclkoqura0aHfWp8q6qqoFAoiAfJ3RI4HA6HJCeWLVuGmJgYEiNMFAucO3cObDYbS5cuhZubG8rLy3Hw4EE888wzDmsGFd9N1V/pbvDz80Nvby+AsedpK8UzMDBAih3O1Dm8vLyg0+kgEAiQl5eHyMhI9Pf3g8vlorm5GbGxsVi9ejX+67/+CykpKcQnad++faipqblrvE0ViufPn4/Lly/jwIEDCA4Oxp49e0j3rEKhwIsvvki+rq+vR319PSl0jJdtc3d3h0wmg0KhIPGfyWSasMOxr68Pe/fuhcFgwNy5czFv3jwoFApiJj9dDA8P49q1a+jo6MDo6CjefPNNVFZWQiqVYvXq1Q57cVlZGYm5w8PD4eHhAaVSie+++w7r1q1z8Ku0WCyIjY1FbGws+XeLxeI0VqSkvoKDgxEREYGIiAiYzWbk5uZizpw5CAgIIHNXKpXi9u3baG1tBTC2f+p0OhLvzTTepeQ8a2trSXdCT08PSbZT72VJSQkGBgawdetWlJWVIS8vD0FBQVi1apXdGhwSEoKQkBBUVFSQJCZV6LHFyMgI2tvbkZubi4GBAYSFhaGiogLu7u7IyMgg77Tt+NXV1eGPf/wjgoODUVVVhYsXLyIkJAT+/v6QSqUOa4XVasXx48dhNpsREhICuVyO7OxsbNmyxYGNT0EgECA2NpYUCrlcLukQXrJkCR544AEAY+eQwcFBlJWVgcvlIjIyEgEBATAajSguLsaVK1fwl7/8hYxxSkoKvvzyS8TFxYHD4aChocEh1mMwGORs2NjYiLa2NpKwV6vVSExMxNatW+/1ERPYSqIvWrQIV69ehUajQVZWFtra2pwquEwV1Dzs6uqCn5/fhMoq0z073UuHMnUtEokEQqEQFosFjY2NeP/99yGVSpGbm2tXvLJarTAYDHBxcUFpaSm4XC4aGhocVE1spY+Li4uxZMkSIjFGFdpnAqlUChcXF7t4h/JNGg+1Wk2KBtnZ2UhISMCpU6fg6emJTz/99Ef3xqVUe1555RVCgh8ZGYHRaHSIIfr7+5GVlUX8wrhcLkQikV2x6uLFi8TvCBizrLhz5w5MJhPS0tKckmRsu4MlEgm8vLwglUqRk5ODefPmYevWrQ7XQq1LEokEfX190Gg0JA6PjIycVsHVbDajqqoKf/rTn0heqaOjA5999pnT4pVEIkFBQQF4PB7i4uIQFBQEhUKB3NxclJWV4be//e2Uf/d40Ol0JCcnQ6FQoLu7myhihIWF4eGHHyb39tRTT5H5S8XHFCaaR5S86bPPPouenh4wGAwEBASQGP1+gM1mQ61Wo62tjagYyeVyshbYkhZNJhOSk5PtxpjKhU6Enp4e+Pr6Iioqyi4Pfjc7mZ8xM/xcvPqJor+/Hxs3biTtumlpadi3bx/R0xy/GA4PD6O8vBzvvfce3n77bQBjXR319fUzvpahoSFoNBr8+te/JrIIAoGAMIRsk9/OjHrHH5jj4+OdstwpBqjtfVVWVuLmzZtwdXWFwWBAdHQ0VqxYQRJOziT6gLGEhUqlIqZ73377LRQKBTlU/1ibskQiQVNTE4KDgxEeHo7w8HCoVCqUl5dDJBL9aBJiR44cIQFMT08P1Go1rl69ivb2dqxYscIuaB8ZGSEJbZPJRA6ZkzEXi4qKUFpaSjaA6upqbNmyxSExZGu+TXUHSKVSp51rBQUFKC0thdVqRUtLC7RaLaRSKS5fvoyIiAgHeYx7hS3TLzMzc9LP9vb2oq6uesGzbQAAIABJREFUDm+++aZdkSozMxOHDx/GmTNnsHv3bjtmGoPBQGVlJYaGhqBUKiEWi5GYmIhjx45BKBTaBU+nT5+Gh4cHbt++jeTkZIjFYmi1WqcyTlwuF6tWrSLeBJ9//jkYDMaEjFuxWIz8/HyMjIwgODgYCxYsgFwuR2FhIS5duoQ333wTs2fPJtdeU1ODoKAgpKWloaioCMBYAspZADxVqNVqZGVlIT09HT4+PlAqlUQb2VkHIiVls3Llymn/zong4+ODtWvXIj8/n3ROarVaMgdmsjYYjUZ8//33GBoagtFoRH19PVJSUnDo0CHweDxs2LDhR/W6O3XqFDo6OiAQCHDr1i0sXryYePPs2bPHocu1rKwMo6OjcHNzQ1RU1KS60+3t7cjLy4NCoYBAIMDixYthtVpx5swZwkSkimX/iXuuqKiA1WqF1WqFRCJBQEAAmEwmuf6HHnrI7vdaLBaSpJs7dy6AMQkmV1fXGRMJ/P398dxzz8FsNpP544wBTV3Hl19+iblz58LPzw9qtRolJSWwWCx46KGHyOdcXFwICzkiIgJFRUUoLCxEZ2cnXF1d8cYbbzgkSuVyOU6cOAFfX1+4ubmBx+NBKpXa+R78mPNvqrBarTh8+DCsViuRX/jyyy+xadMmh0Omq6srli1bBj6fT+QsNm/e7FTKJyEhATwej2j+U0xeo9EImUyGX/3qV6RgQ8lOtbS0oKqqCjdv3sSWLVuwatUq5ObmIiQkxKGzgs/nY/ny5WAwGHjkkUdw7do1MJnMaXkD2qKmpgbnz58nHU75+fkAgOLiYiQmJpK1qri4GP39/aRLpLi4GDk5OYiMjER1dTW2bt1qJ/myZcsW4qexbds2DA8P4/z589BqtZDJZNi/f/+EjOTR0VEEBATg5s2biIqKApPJhFgsJgWHe5lbJpMJbW1tiImJgVarJV0xCoUCXC4Xb7zxht3nDQYD2tvbwWKxIBAIUFNTA7lcbreHOysUa7VaFBYWErY/nU6HVqtFWVmZQ9J0KqD2SJlMhi+++ALAWCKPyWSCxWIhIiICwcHBTsfQlv1Pydrs3r0bO3fuJPPmPwmr1YrPP/8cPB6PyLPZ/sfj8eDl5YWzZ89CLpcjNTUVFy5cAJPJBJfLRWNjI5qbm7F7926HIhs1LlqtFkqlEocPH0ZaWhrx7BsfO/L5fKSnp+Pq1auYNWsWkdRbvXr1tO+PGl8Gg4G2tjaIxWJ4eXkhJCSEdLzYzs+CggJ8/PHHCAgIAJfLJR39gYGB4HA4CAsLsysM2cJgMODxxx8n+2NERATef/99knSx9RktLCxETU0NkpKS4OvrCy8vL/j6+k4oY3g37NixA/v27cMHH3yApKQk8Hg8mM1mVFdXIywsjHTYj49jzGYztm7dCgaDgfXr1+P48eO4fv06FixYQGRaKck0f39/uwQOg8FwOqep+xSLxTh16hQ8PDyg0+kQGBiId999FwKBANevX8dXX32FP/zhDzCbzWhubkZwcDB5FgkJCfj6668duloppKenIzc3F2q1Gs3NzSguLkZERIRDbGIrG2k2m4kMsru7O7q6uhwkZacK6h47OzuJlDflv2u1Wgkj3nb9O3HiBHp6emA2m9HY2Ihly5YhJyeHFABtk9TDw8PIycmBXq9HUFAQkS+vra3FDz/8gBdffNFObeD69euoq6sj3TwZGRmorKzElStXEBoaSrzQqOsuLy+HTCYDn8+HSqVCbGwsbty4Qd7J6Sapqe8JCQnBggULcOzYMYSGhqK7uxuurq5kD6Q+Z+u1W15ejvDwcOJ7l5mZaTd+47tFnOULPv30U9TW1mLPnj1IT09HYGAg+vr68OCDD5IxGI8DBw5Ao9FApVIhNTUVEokEjY2NyMvLA4vFciieq1QqNDc323WIbtu2DW+99daExSsOh4Pw8HDodDrQ6XSIRCKyhgL/Xqe0Wi2OHDkChUIBBoOBkpISpKSk4ODBg0hISLBT4uBwOMjMzERWVhby8/NhNBoxf/58hzMw5RkOAL/85S9htVqh0WiIl8/96gTo6+sDi8VCRkYGWlpaoFQqsXXrVoSFhZE46l5hKwmn1+tx69Yt+Pn5gcvlgs1mw8PD40dTD6DmrK+vLxoaGvCPf/wDfn5+EIlEyM/PJyRo6pqfeuop8Hg8rFy5EufOncP333+P6Ohosk/aJsiBsf2CwWCgpqYGeXl5MBgMGBwcxMcffzwtkoNCoUBfXx8uXLhASJMGg8HOK3w8oXh4eBh6vR4bNmxAe3s7fve736G2tpYokPzYoNPpaGxstOs0HR0dxcWLF+0+Z7FY8N1332HOnDk4ceIE0tPTUVBQABaLZVcs7OzsJPtZU1MTCgoKsHDhQsyePRtHjx6Ft7f3hN1bxcXFeOedd+zelzfeeAPp6el2BK/BwUGUlpZCLpcTe4XCwkLExcXhv//7vwmJ7V7fB2rtMJlMJN9kS+ayXbMHBwfxww8/EPlJymf0+PHjCA0NtZNunQ4o+WgKlPIUFetQ92ZLurjb/doqZOXk5CAlJYXEWg0NDTh//vyMCm6217B69WpUV1ejra0NwcHBKC0tBZ/Pt1OGEYvFuHTpElxcXBASEoKUlBQMDg6iqqoKWVlZ+POf/+y0GHXmzBl0dHTAarVCq9VCrVZj586d0+5m/hlTx8/Fq58YqAVJJBLh0qVLWLRoETFAtmWOjA82NRoNMYelGE9yuXxahsDjYTab4eXlhaKiIpKQa2lpcWokO5UgmApEbeVKAOcLXmFhIQICArBs2TIMDAwgKysLoaGhiI+Pd/h+W7BYLKSmpiI0NBQdHR1gMpmkY+bHYpTk5+ejpKQEXC4XTU1NSExMhFQqRX5+PiwWy6RSIvcT1AHr7bffhpeXF6qrq/HXv/4VjzzyCF5//XWHz7e3t6OmpgZqtZoks2UyGZFVcDb3srOzsWnTJkRGRkKn0+HKlSs4ePCgg4cQ1RlBsfUAkMP2eJSUlCA2NhZr166FSqXCH//4R6Lt7uXl5bRQOlVoNBocPnyYsPAPHjyIuLj/x96bh0V53e3j9wwzwzDDDDAMMAiyySYggqCIGneJ+66x2cxmfJs3TdI3adMlb9+2aWKzmbdX2zRNmyZ1iTHRNE0iQcVdAZFNdgHZYVhm3zdmfn9wndMZZkAYhNfvr7mvK5eJgZnzPM95zvmcz+f+3HcqTeIQPX4CpVKJoKAg+Pn50Q40wgbMyMjA119/DeBfm7JAIMDevXupp43NZoPBYMDAwAB0Oh2VbCP38vbt23jrrbfQ0tKChx56CDweD2+//bbHYD04OJgW+Xbv3o2KigpqVuoJn376KbhcLmbMmIHy8nI0Njairq4O2dnZeP311z12M7LZbDQ2NlIWiUwm80oSgtwPuVwOi8Xiprv9y1/+0s1UmaC0tJR2N/r7+4PH4921w1d6ejpEIhHKysqQlZVFuzYmuzbI5XK0tbXhjTfeADC8fh08eBAvv/wy5s6dO+aaNRWoqanBO++8Q//74YcfxvPPP4/09HQXGQqLxYJPP/0ULS0tCA0NhVqtxsDAAJ577rlRpS0uXboEk8mEtWvXYmBgAEeOHIHZbMaaNWvw0ksv0Tk+VcWSvLw8aLVa/POf/0RoaCiioqKg0+mo1rzz95Lnun37dhQUFKC0tBRcLhcKheKOHi5jweFwoLS0FI2Njbj//vvBYrHQ0NAAPp+P+Ph4j6x/jUYDuVyOLVu20L9bs2YNnnvuOWzdupWOtaSkBI2Njejq6qKSHvHx8RCLxbSA5XxtwPDBgpjs9vT0QKvVwmq10s6Y6WRSTgQajQYtLS1jyogZjUY0NzdTlnJaWhoCAwPB4XBG7a4gc5d0u4wFch/PnTuH5ORkpKSk0PW3trYWAGjCmYyFz+dTjffu7m4kJiZCJBJNuhDR2dkJiURCE4AffvghvT/Oe8Lg4CDCw8Ppumi1Wikr/NixY2hpaUF8fDxdX1NSUu5oND/avREIBMjLy8P58+fR09MDhUIBuVzu1dzS6XTo7OxEVFQUvvrqKypT6uvrC4fDAbFYjPvvv5/+PJ/Px549e6BQKNDf34/Vq1fThIFarXbppHQeh1wuR0dHB1gsFmw2G5hMJmw2GwoLC7F69Wqvi7kqlQpWqxUJCQnw9/dHZ2cnmpubcfnyZQiFQuzbt89jFxVhpDp/J4vFwpo1a6a8qGy32zFr1izqr9HV1QWTyUSTLr6+vvjhD3+Ivr4+zJ07F0uXLsWlS5eQk5ND2csHDx5ES0sLZsyY4eZrAgzH9iwWC3V1dbh69SrsdjvUajUyMzPxk5/8hI6F+KeSZLdEIsHWrVsnzTwHgLS0NCQmJqK4uBhXrlyhsoH79u1zKfbn5OTgd7/7HcxmMxQKBXp7e9HX14fa2lp0dXVh6dKlmDlzpkvXh7Nf2IcffogFCxbQbiZSABt5P/bu3QuFQgGpVIra2lrIZDJwOBy8+uqrXs0/LpeLZ555hsoq22w2mEwm8Hg87Nq1a9SCLIvFou9+cnIy/uu//ot6WgHDCb433ngDSUlJKC0tRWBgIJKTk2lRYKxnQ84HW7ZsoT9H4nPSyUbuy9q1a/H6668jJiYGQqEQKpWKkmg8xV/Lly/H+fPnMXv2bJw6dQoZGRlYt26d2xjI761fvx4CgQCrVq3C4cOH8ec//xnz58+nXSoT3QOdY9iIiAgEBgbSc7hKpfLYZVtUVIQXX3wRkZGRqK2txW9/+1ts2rQJzzzzDHx8fFzG8Nlnn8FoNEIkEqG0tBQ9PT0oLy9HeHg4fvKTn7h115w5cwbbtm1DYmIi6uvr8dZbbyExMRGvvvoqxGKx23zq6+tDeno67T5buXIltFot9efxFjabDUNDQ2Cz2Vi5ciXmz5+PtrY2rFu3DhKJxO2dIV5QH3/8Mfz9/bF161Z88sknHuerxWKB0WjEyZMnkZycTM9lhIgCgHr1FBYWIjs7G8nJybDb7W5yuc7g8Xh39DR0htVqdekQ9fX1RVtb25jnEPJOt7a2oqOjg3bdWiwW2Gw2PPnkkwgJCUF/fz9UKhV+9atfARhWpjh48CBef/11REZGgsFgoKurCxUVFQgKCoJIJMKyZcuQl5cHLpfrIktGUFBQALFYjIULF6K1tRVCofCOijgTAbm2kpISREZGYtGiRW4ES29jTPLZnZ2dqKmpATAs7UgUIPLy8u6ahP2dQD4/OzsbFosFLS0tLmfXke+kXq9HaGgoeDwe9uzZQ/2pRpsnhETtrc/lSFgsFiqxGRQUhIKCAtox0t3djfXr19OfJfdPrVaDz+e7SIxrNBrU1NRg8+bN05Yns1gsaGxsRENDAyorK6mHmlgshlwuR0lJicv4tVotdDodNm/ejNLSUjz11FNQKBT44osvXD5XrVbTgkhRURESExOxbNkyqnbhCWTtJLmB7Oxs+Pj40LVrJGGioKAAp06dQnp6OtasWUPjAYFAAJFI5NaBNF74+fnh/vvvxx//+EeqFqFUKj1aJnR1dcFsNtP46ssvv8SxY8fwi1/8AjNnzvQ650A68CsrK7Fjxw4wmUxcvXoV/v7+yM7OHjVvNx4olUoUFhaivLycyo8TX8OGhoa7qkpFCsV8Ph+dnZ2IjIxEXl6eyz555MgRiMVicLlcKrNfXFyMrKwsvPHGG6PuF5cuXcLrr79Ox6tUKvH6668jMzPTzZbhO9xdfFe8usfgvNCRdn/nFvGqqiqq4en8ggsEAsTGxiI/Px/AsHzE6dOnkZSUNOkxSSQSzJ07F5cvX4bNZsPJkyfR3NzsxpIkbAHy0o7HQ+ROBzciVUbMxS9fvuzGYPIEo9GI69evQ6FQQCwWU+nBWbNmjbpx3W1cvXoVGRkZyMjIQF9fHw4dOoTAwEDs3buXdjZNB4iGKyn4JCUlISwsDJs2bfJ4eN68eTPq6urQ0NCA8PBw3Lx5E1euXIHNZoNGo8Grr77qUihRKBSw2+0urJedO3firbfemtS4DQYDTT6Slvrt27fT65hMYEWYz1wuF35+fmhqaoJaraZFJolEgieffJLeH+cE2ciWZrlc7iZHwOFwoFKpUFBQAKFQiODgYMyZM8ct+CDXIBAIoNfrwePxUFlZidTUVEilUpfis7OhNpEpuXXrFoKDg2l3nCcMDg7SYgoA7N27F7/5zW/cWMVkHmRmZqK2thY3btzAnDlzkJ+fj76+Pq8YPOT6fH19IRAI8PnnnyMjIwNDQ0Ooq6tzC4Cc5W0sFgsKCwvB5XJht9uhUqmwd+/eSa9pJpMJZ86cgVQqRXh4OHp6eiASiRAbGzvpYF2j0YDH48HhcMBisSAwMBBJSUmYO3eu14zEycBoNKKlpYUy7YlH28hxDAwMoK6uzmWeNDU14ciRI/if//kfj5+tVquxZ88eSCQSJCcno7i4GJs3b5421tGMGTOg0Wig0+lcivCrV6/GH/7wB5efJcSKrKwshISEoKWlBXq9HhkZGUhJSfF6PSE+IUKhEF999RWGhobQ19cHhUIxqk8I8XosKCigzL/GxkbK7CJjaWpqQnBwMF1r2Ww2AgICEBkZ6bL3O49bLBZj9+7do17PvVq8Gk+S6MaNG2htbaUH/8LCQpw8eRJisRhBQUF45JFH3NZBch8qKytRX18PFotFpUbYbDZWrVrl9i4olUqkp6fj9u3bNPFjMplcniMZCzlUl5aW4uTJkxCJRKOOZSIgiUWNRgMulwsWi4WsrCywWCwYjUa6L4zlf+N8eJ8syPszb948xMXFobW1lRYRnWUJx4uAgACsXr0aTCYTGzZsgNVqdUmijPQkYDAYtIuwq6sL8+fPp8xJjUaDuro6lzGQ526z2eDr60vXemBYuthbWUfyuT09PZgzZ45L13BpaSl0Oh04HA6+/vprF3legtHW/8n47Y0XLBYLq1atoskMEqeTe0/iGqPRSIsJQUFBLj57HA7HI4HOYrFAKpUiODjY437h3JFEYpi8vDyIRCLI5XIqlTwZkFgtPz+fdrGsW7cOdXV1aG5udpsbLBYLDocDLS0t1CfLE5zHRT4jLi4OtbW1uHbtGmw2G1paWhAXF4e//OUvsNvt+NGPfkR9vnJzc8eU2/YGgYGByMvLg8VioYnS0QrmVqsVV65cwblz55CdnY2srCwUFRWByWQiPj4eGRkZYDKZ+PGPf4zu7m4oFAqsXbsWvb29aGxspJ5/Y3VeKZVKSiYYea8iIiLoWujj44PNmzdDJBLRYqFIJHLr0iHQ6XRoaWnBypUrsXLlyjveF71eT99zg8GA/fv3w263T2pukWeUkJCA0tJSfPLJJxAKhWhqakJjY6MbucdisYDNZiMyMhIOhwNpaWlu7HVntLa2Ul9mYDg+//GPfzyq9DqTyaRnrSVLluDYsWN44YUXRp1LQqGQkgUbGxtRXl6OhoaGUb20xosrV66gpqYGISEhVCo3ICAASqUSWq0WkZGR8Pf3p+NatWoViouLYTAYqHyTWq32GM8zGAyEhYWhpqYGHR0dsNvtMBqNiIuLox1JaWlpiI2NRXt7O+rq6vDRRx+huroaubm5LvvSZBASEoIVK1agsLAQsbGx0Gq1d+wQJde7cOFCZGRkUKWR0tJSKvkODO9bDocDWq0WwHAhIyUlxWXPNplMUCgUsFgsKC4uhs1mg1gshsPhgNFoRE5OjstzJLE+MCxtmpmZifvuuw82m82taDoZBAcHo6mpido9EEKqr6/vpL/j3LlzSE9PR05ODjQaDSVbjOximko4x+Dz5s2j99jhcNDuVeBfcp9HjhzB448/jsjISAgEAnR3d+Pw4cN4/vnnPX5+WVkZ7R5/4YUXMDg4iMHBQaoIMVGIRCLk5ORQXzaBQEDzMkSWkIDcv8jISKxatQr+/v7IysrC4cOHAbh3aE017HY7zGYz2traYLFYUFBQAJ1OR4uWI9dXjUYDPz8/6ifc1NQElUpFi14kDkhKSsK3336L1NRUlJSUYN++ffQ8oVarxyTjbtu2DWfOnEF3dzf8/PzQ0dGBOXPmuMWlK1asQFBQEEwmE7q7uxEaGopbt27Rwrq3YLPZWL16NUQiEVpbW2EwGJCZmUnP1s7vgFqtpqRqEidnZGRg5syZkyqOkg783NxcfP3111QCtbW1Fe3t7R478McLBoOBWbNmQSaTwWazobu7G/X19VAqlcjKynIhdk4WQ0NDMJlMiImJQXp6OjgcDrRaLX3+drsdMpnMhVy1Z88e/OlPfxrznGCxWODr60vVIgDQNfa7wtXU47vi1T2K7du3Uz8bnU6HpUuXQqFQQK1WQ6/Xu70cwcHBWL58OU6ePAmDwYC3334beXl5d0V2i3iKhIaGoqWlBUwmE08//bRbwv78+fO4du0aQkNDERISAofDgaioKERERCAqKsrtcMVkMiGXy9HT0wMej4fIyEi3wlJzczN+/etfIzY2FqGhoaiqqkJ0dDRYLBZ8fX3dPBqcNWv1ej1YLBaampoo0/Tll19GSkrKtMgnWa1WyliVSCT4/PPP8fzzz0/K1NQbGAwGKJVKHDp0iJrLM5lM1NTUwOFwICgoyCVgzszMdElYjMRItpe/vz8iIiJw8uRJJCUlgcvlorGxcdIa/yaTCadOnYJEIoFQKIRarUZraysNLOPi4rzemAUCATZs2IBbt27B4XDQ52QwGGA2m+nnkjlitVrR2NiI999/HwwGA3w+H3w+H2FhYSgvL6eHczKviouLcePGDQQEBECj0aC2thb19fXYtWuX23vjcDiwc+dO+Pj4YO3atfjkk0+Qn5+PlJQUl2DJ2VD722+/xdDQEKRSKeRyOeLj40c11Cb6y/7+/ggICIBIJBrT+y0mJoYapba2tsJms+Gxxx7zisFXVlaGlpYW7NmzBzt27MCFCxdQUlIClUoFFotFC2IkGCN/ZmZmYtGiRfTQajQaodFoJqUjTJ5NQUEBent7kZiYCC6Xi5qaGjQ1NeHhhx8e0/NlPDCbzdDpdDh58iRYLBb6+vowNDSEiooKKqfjLNU3lTCbzdQAd2hoCENDQzAYDDh8+DANcrdt2wYGgwGTyUQPBMQc2Gq1jvl+tbW1UYkTiUQChUIxLdflDJ1OB4fDgYqKCrp/NDc3w2g00p9pb2/HJ598gtDQUPj5+SEkJATBwcGU3drf3z9uL8WR8OQT8v3vfx/A6D4hIpEI27Ztw+XLlyGTyWAymWAymbBx40YA/3oHHnnkEZf/dsbI/Ws0lhyPx8O8efNcpOPuRYwnSdTZ2UljCwBUbi4vLw+ffPIJamtr3QpGRML1yJEjyMrKAp/Ph8lkglKpdPMTcS7e37hxA7W1tUhPT0draytMJpPLmknGQvY4rVaLXbt2jTmWiYDL5aK1tRUnTpwAh8NBW1sbAgMDUVhYCJPJhPnz5yMsLMwr/5uJor+/Hzdv3kRcXBztrDYYDLDZbOjt7aUehhOBVCpFZWUlAgMDERoaSpmqPB7PYyJepVKhoaEBV65cgdFoRHx8PCwWCyQSCS5fvkwP2eS9cPbmWLZsGT799FMkJCTAYDCgt7cXixcv9vp+AMPv2+3bt2lHCoPBwM2bNxEdHQ0fHx83hi7xpA0LC6Ox7HRJIDnDx8cHPj4+kMlkqKysBJ/Pp8QmEpd0dHTgZz/7GSIiItDW1gaNRoPY2FiEh4ejurrabc8Ghou5UqmUFhisVivYbDa6urrQ3NyMjIwMiEQilxjm1KlTsNls6Ovrg1KpHLXYP16Q8bS3t6O0tBQhISFYvHgxdu7c6bHYf/r0aZSVlWHmzJmoqqrCrVu3sHbtWggEAgwNDY35fDZu3IgdO3bA4XDAarVSU3O9Xg+z2UyTm21tbfj0008REhICDocDJpNJPUm8TVQ6XwfZq8dCQ0MDSkpKsGbNGtTW1qKpqQlBQUHg8Xg4efIk9Ho97rvvPsyaNcvrfcLX15fKTQcHB4PNZsPHx4cms2UyGWQyGaKiolBbW0slWP39/cFisWAwGFyICs7eMF9//TUyMjJgsVjA4XBQXV2Nq1evUj8u8vMnT55EWFgY7rvvPjgcDtrVw+FwkJOTM6lCvt1uR0xMDDQaDWQyGY2jVq5cSTuDneXg1Go1jh07Rs+zPj4+aGhooOx9571BrVajtLQUQqGQxuek8DVy3bZYLOju7saRI0cQEBAAPp8PHx8f9Pb20q6ikZL6q1evpu99V1cXvvzyS6SmplLvJW/PwTNnzoTJZAKbzaYkErFYDIPBALlcjscee8xljhNfY71ej4iICBiNRqxZs4YmQJ3HQZQrfH19afJxcHDQjZHP5/ORmpqKmJgYNDQ0gMPhoLGxEf39/di5c6fXSUSHwwGFQkEliiUSCVpbW2n38XjOCSPPv7Nnz8Yvf/lLujY4HA7Y7XacOnUKAKhfTmFhIXQ6HRISEmgnd0BAAD744APweDzk5eVBJpNBp9O5dQDZ7XZaDHQ4HPT/3+29hnhqaTQahIaGgsPhwG63Y+XKlV77EjtbPiQkJEAikUz6POYtyLuXn5+PvLw8l5zR0aNHsWrVKpeC/P3334/jx4/jscceQ1NTEy5dujSqJJ1Wq0V+fj5yc3NRW1tL1YAOHz7sQh6cCIgP+5IlS1BcXEz9fTgcjptnj8lkApPJdNnzV65ciaqqKoSGhlJi9XQRLblcLrKyshAeHo7u7m6kp6dDo9HAYrFQKWNnSCQSPPDAA+DxeFi5ciXy8/Ph6+vrpqCxYcMGXLhwAW1tbVi7di0lDsvlcvB4vDELEykpKZBIJGhoaIBer8emTZs8WnzMnDkTERERqK2tRWlpKSX6Go3GUf0Kx8Lt27dx6dIl+s4Tsimfz8fQ0JDHopvdbsfg4CA9K9y+fRt2ux2lpaUwGAxISEjw6iwysgM/NTX1jh3448W1a9cgFovx1FNPUblIclbLysryaIHhDWw2G44cOUKLoSaTCVarFQwGA6+88goAUHJOVVUVJRzNmDEVQuseAAAgAElEQVSDqjKN1eywZs0anDx5ErNmzYKvry9aW1vp+zPdnnH/bviueHUPgvg/BAYGIiAgAAEBAQgODkZcXJxbQNTe3g4ejwcfHx+o1Wo8+OCD8PPzu6svjcPhQHNzM2WTCwQC2Gw2t6p+X18fwsPDER0djaGhIdy8eRNVVVWwWq1YunQptmzZQoNJu91OPY1EIhGGhoYQFBSEvLw8l0OMMxtQJpMhIyMD169fR2Fh4ZgeDTU1NXjppZdGDX6mY2Our6/HT3/6U0gkEoSEhEAqlaKsrAyxsbHw9/e/awbOd0JgYCCefPJJqFQq2l00e/ZsFBQUQKPRIDo62kXCkDBzSZHKubDgSRpSJBJh1apV+PbbbzE4OIiBgQEEBwfj8ccfn9S49+zZA6lUCo1Gg4GBAaSlpaG2thYVFRXQ6/V45ZVXvA7Ke3p6qNcHSQ6uW7fOjVlDQA73arUaGo0GWq0WGo0G/f39sFgsboFNdXU1UlJSKMMQGNZo96SPbzQa0d7eTiWdXnnlFRgMBregzVOinMgyjpYot1gstJOKJMltNht+//vfU3Ps5557zuV37HY7hoaGMHfuXNx3332U+e8NYmJicOHCBfzud7/D448/jqeffhq3b9+GQCBwmf8j55Svry+KiorA4XBoco0UHyaLhoYGbN++nR7yiJ9ga2srJBLJpArb0dHR2LFjBwwGA7RaLcRiMfz9/VFeXg61Wo2srKxpK16x2Ww8+eSTMJvN1Px23rx5MJlMMBqNYLFYLiy8jIwMHDlyBOnp6VAqlWhoaKByip6wbds2NDU1obq6GpcvX4bdbsdf/vIXvP/++9Dr9fjjH/94VyVLPGHGjBnYunUrTp8+jdjYWAwMDLhJ8gmFQloI1Wq1tHvDbDZDrVYjLS1t1C7UO2EiPiFWqxX9/f3gcrlISUmBSCRCT08PbDYbZs2aRRm1Iwu5njBynKOx5Nrb29HZ2TkpltxUYiJJooGBAZeO35SUFLoe6PX6UQ88Wq0WISEh4/ZIXLt2LT7//HMIhUIUFBRAoVBg3759LslPb8cyXqxZswZz586l60hUVBRNnMrlcpp43LlzJ959990J+99MBEVFRdBoNFQe6MyZMyguLkZsbCxsNhv27NmD+Pj4CR3W9Ho9BgYGYDAYcPXqVSoVSLTjFy5c6NYZwGazqe8iSSqUl5dT/xJP6O7uRkhICObPn4/GxkZwuVxs3ryZyj9O9H0nP79o0SJotVp88cUXCA4OhlqthtlsRmpqKsrKytzWvaGhITAYDDQ0NKCzsxMxMTFISkpCQECAi4z2VMal5PObmppQUlKCnp4eSKVSBAQE4Pbt21i+fDmefvppvPnmm1CpVFAoFNDr9ZBKpZDJZCgvL0dYWJjH5GRDQwMiIiKoVA6bzYbD4cDMmTNx9uxZAMMJMk8xDClCjBbDjBdk7j388MNYv3499Rn96quvEBMTg5ycHJf5WVFRgTVr1iAtLQ1KpRIffvgh5s2bB6FQeMd5rNfrcfbsWQQFBcHX1xdisZgSIpwREhKCvLw8Smrp7OzEzZs34e/vj7S0tGkh0Q0MDCA0NBTLly+H0WhEQ0MDnn76aQDD6hBVVVW04OPtOqHT6dDa2oovvvgCM2bMoAW1xYsXIzw8HBqNBmazGRqNBiUlJRAIBC7dkWlpacjNzaV/R/5UKBQ0yUgK2mazGTabzeX7tVotKisrqVeeVqvF5cuX8fjjj9NYf6SE+UTg7M+Vnp5Ox0eSYs7xMY/HwyOPPELPW0ajEYmJifjyyy9hMBgQHh5O57zNZkNSUhLq6uqoDB8AHD9+HEwmExwOB48++ij9bAaDgUceeQQDAwNob2+HTqdDWFgY3nnnHdodfODAAZexm0wmKpW1bds2LF68+K7EAvHx8bTYWV1djd27d7vM/5FyVW1tbbhy5QrdT9lsNiWhjgQhMKhUKqhUKphMJlRUVGDGjBlu7xgwXMTKzs5GdnY2BgYGUFVVNaluu/LycnR1dWHZsmUAgMTERCQmJkKv16OpqQk8Hm9UqWJgeL0/evQoXRdEIhH0ej1UKhW93lmzZmH37t00HheLxfQdUavVtDBIvPp8fHyQnJyMGTNmjPr8Ghsb8fbbbyM5ORllZWUIDg7G7NmzIRAIaDJ8MiDvwfz585GYmEjPwTabDXK5fNJqKAwGA7W1tbh8+TLS09MRHh6OwMBA8Hg8zJ49e1o6lJ3R3d1NYzly7bdu3cKaNWtc8iMLFiyA0WjEsWPHwOFwsH37diQmJrqs785rGpvNxpo1a6iXKYBRO2fHA/LZhw4dgsVioV22PB4P7777Lp555hlKvvriiy8gkUiwcuVKlJaWQiQSIT4+HkuXLvX6+ycDokhit9sREhICHo8Hg8GApqYm6hHpcDhgs9no+YmsO6RY6ufnR8/z5H7z+Xza1e98b318fPDUU0+N+v46HA60tbWhuroaQqEQoaGhVFFjZD6RjJ3sCzKZDDExMTh16hQuXLiAl156aUJkdR8fHwiFQnC5XJSWlsJisSAqKorGDyQudp5XmZmZ1GtSq9UiKSkJer0etbW1dP/0pnjlTQf+eNHa2goulwsOh4OmpiZ88sknWLhwIRITE/H555/Dz89v1OLvRKBSqXD9+nW88cYblJBNctcEdrsdqampqKmpoXK1LBYLhw4dogTgXbt20Z/X6/VQKpWIjIzE0qVLafHNarVi7ty5VF70u8LV1OK74tU9iKGhIYjFYlgsFnR1ddHW+dDQUPz0pz91OWQQz4PBwUFcuHABXC4XDocDbDYbZrMZq1evdjHSmwjIAnnu3DnU1tbCZrNBr9fDZDKhr68P+/fvx8KFC+kmLpVK8fLLL9ONYvv27Xjvvfewd+9eHDhwAEuWLKGLP9E83bRpEyQSCdRqNS5cuICTJ09i7969dAzOAfJ4QBb0Rx99lHZpEXYph8O5K5r644WzOaxSqYREIkFPTw+qqqrQ19eHAwcOTAv7lsvlTkjKy/kwTTR7PS3ERqMRZrOZBpazZ89GY2Mj/P39PR4wJorU1NQpa2G/fv06NbCWy+UoLCyESCTCkiVLPLZa8/l8j8ybkXA2DSct0USeZqT0FHmPiewRkaDicrke2R7eGGpzOBzs27cPVquVGnparVaYzWYYjUaPvmH/+Mc/0NXVBa1WC4PBQJP+v/3tb8c8sHmCWCzG97//fVy+fBnHjh1DRkYGoqOj4XA40NfXR5M/I3Hs2DHo9XqcO3cOISEhGBwcBAB89NFHXushO8vYXLhwAUwmEwEBATAYDNDr9fRgN5mgIzAw0EU+0xkOh4MmJ6YDTCZz1CQ66cQiUKvVSElJgb+/P2pqasDn87Ft27Yx5/zy5ctddOCdQVjSUwVnWQ8/Pz/s378ftbW1SE1NRUJCgsv74+fnh4ULF1I2ODCcbCM+BGT+eZNEnIhPSHFxMXp6erBp0yYAoMxSo9GIiooKWCwWr5NKU8mSm0pMJEnE4/Egk8no7zrvDX19fW7MSzJHzGYz9Ho9Tp8+Tdn+fD7fRdLIGb29vdi1axe2bNkCs9ns1kXjzVgmCqFQOK611s/Pzyv/m4mAzC2yvwgEAjz77LOYM2cOPv74Y/T29k64eBUbG4vg4OBxM8oDAwORkZGB4OBg8Hg8+Pn5YWBgAH5+fggNDXXz1xvpzTEez7OJQCAQYMeOHWhtbYVUKkVSUhLmzZsHAB67g9lsNrZt2wYAtHj0zTffQCKRYMGCBdRbYTrYmo2NjeDz+cjJyYFcLseuXbvw2Wef0bWex+OBz+dPKOHh7B1IYkbSvWQwGOh67E0MM1G0t7ejv78fSqUScrkc9fX1OHfunNu+bLFYkJ6eDi6XSzt0yPlkrCQp8d5Vq9XUm6inpwdxcXE4cOAAnXsOhwNCoRDz5893+f2LFy/CYrFM+jrHC2fJayLnRiCXy2knqzcg71tqairi4+MxNDQElUoFjUaDzs5OGl/GxMTAbrfDbrdjx44dVKrSZrOhp6fHo38yMBw/2mw2lJeXIyoqCiwWC7dv33ZjzavVarDZbLpm2u12bNiwAStWrIBKpcLvf/97AN6xoTUaDb744gt0d3cjJSUFmzdvRm9vL5qamnDlyhU8/vjjiImJoZ/t6+s75lrjnDjz8fHBo48+Sr3nLBYLlixZAoPB4NYxAQyvI2NJUjlLmjsntJ944gmwWCx88MEH0Ol0mD9/PlasWHHXYgGtVutRWcUZx44dQ25uLq5evUq9B3//+9/jN7/5jQspra+vDyUlJbRDoqSkBMCwR91ovr7OCA0NnbRsV319PYRCIU2ck3vp5+eHiooKKJXKMWUsrVYrlEolent7qbR1QEAALRoDw3v8aAlam81G3x1yH81m8x2VJzxJfzY0NECn041J9h0vzpw5AxaLhZUrV7qsI4QEOhm5LHKdGzZsQFdXFwYHB1FTU0NzKCPnyVSCjCU+Ph75+flYsmQJeDweVCoV7HY7hEIhjf2JMgwAVFVVYfHixdTn2tlflKw7LBYLoaGh+Mc//kHfg5qaGq+ljJ0/u6KiAv/7v/+Lrq4uqg6j1WpdzkNyuZwSsYivD+lkJx2a0wnybhUWFsLf3x+zZs3CiRMn0NbWhqCgIOj1emRnZ7udn8g+m5iYiOrqavT29rqdnxgMhtu6NFoOkIyjvb0dx48fp/LyxP85Li4OL7/8skevT7JGiMVirF+/HuvXr8f169cnPF+jo6MRFhYGPz8/dHV1QSgUYv369RgcHITRaKQ5Cue1NTg4eEwlHW89r7zpwB8v1Go1JdZdvXoVKSkpWLlyJfz9/e/6O7548eJRz3rA8Dr82GOPUZIvyZMRhYmRhHapVIqPPvoIGzZswKJFi8Ytafwd7i6+K17dg2Cz2diwYQNtKzcajSgtLYVer3f72dmzZ9PD19atWwGABr5KpXJSGyLBtWvXkJeXh9zcXJe/J4si2exsNhsuXryIBQsWgM1mQ61Wo7m5mZqLOrPtSDKaHF4jIyMhkUhw8OBB+tmTCawbGxtRXFxM7w+Rkvne9743bcm7iZrDTiWcu6mcN5s73Yux/v/Zs2fB5XJdjHNv3rwJk8mExYsXj5rYnuiYJzKm8UKlUmHhwoWUnd7W1kYPlaMVFEmAQv7d0310DsC//vpr/PnPf0ZISAg1RyVJOedrMBgMGBgYwJEjR5CamgqhUAiBQIDAwECXwMtbQ20/P78JBQT5+fl44403KBOeGLpPtHBF4O/vj/j4eHz55ZeQSqU0yWEymXD//ffTIIZgaGgIZWVlePfdd9HR0YHXXnsN9fX1qK2tnVQy1pmZ/dlnn+HSpUvg8Xjo7u7GnDlzaLJusuzBkSatzh2L0y0V5cxkJmMB/iUfRdbZS5cuISwsDKtXr3bpFhwLY60pU1m4cv7O2tpaAMOdL6MxB//xj38gPDwcK1asoGzUu9X9NhGfkNbWVtqJ57yO+Pn5ob6+Hnq93usC01Sy5KYSE0kSbd++HR9++CFkMhnmzp0LHo8HFouFyspKBAUFuRVqybWSInVRUREaGhpgtVqh1+uRnJyMPXv2uPyOxWLBiRMn8PTTT1PCi0qlQlFRkYtp9ETH4g3IHLHb7S5+eSPJJBPxv/EGMpmMzh+Hw4GcnByaDFEoFFSOZSJza6KMcmB4X46NjcVXX32FgYEBKq3C5/NH3fumypvDaDSiqKgIOp2OXkd1dTWSk5NHvffOyRaShCUSd/n5+YiPj6dSoVMJItFnNpup34rFYkFHRwcyMzO9SvCLxWLcunULGRkZdI8jf8rlcho7eBvDjBekQ0MsFoPFYiEqKgpLly71WIhraWnBf/7nf1KFi7q6Onz66adU3iw3N9dlHXaWsrPZbNi9ezcEAgH279+P8+fP059z7hyqrq5GT08PAgICwOPxIBAIUFZWdldYxeOFzWZDVVUVlboMCAhAfn4+AgMDUVtbO2Z39XjgcDgQERGBqqoqdHd3QygUIiEhwUWynslk0ns58lnodDo3H1ky/5KTk9He3o6CggKEhYWhqakJ8fHxbus2kaEm4/H396dJzr6+PpexTnRuf/jhh9SzVqlU4sSJE2hoaICPjw82btxIE8HOn+vp7OIpBmQwGGN2p3silzl/Nrke8o9z8YCMp7u7GyKRCMXFxbBarXj44Ydx8OBBLFu2bFJnqatXr4LFYiE4OJiSDvh8PthsttsaaLPZoFAosGLFCpw9e9blPOL87x988AHq6+sp0TUpKQktLS1Yt24dsrOzPd6PqcDg4CCVf7LZbGCz2VQK1Wq13vG+cbncUf2OnOEcBwL/OheSOXLgwAHodDpERkZSlRqZTDZqJ9VEyb4TxdmzZ/Hiiy+6nYPLy8tRXl6O559/ftLn8+7ubvruEhgMhmkrXAH/2qs3btyIL7/8khbtmpubcf/994PP5yMxMRFvvvkmtFotZDIZ9Ho9cnNzKZE8MTHRRW6wsrISUqkU69evR1ZWFs6cOQMOh4M//vGPMJlMLh2W3o5ZJBKhv78fJpMJfD4farUaDofDJQFvNBppHsLhcFBPqak+s90JOp0OaWlpuHHjBvh8Pt544w0cPnyYxigjz0+EIMLj8VBdXQ2NRjMpgh6Zyx0dHeBwOC5qRM7w9Nlk/SVrM4PBoEoFE4Fzsc1msyE6OhoCgcAjgc553J7WxZE5qYni7bffhkKhmFAH/njh7Ed2/fr1CfmRjQdkDsjlclr0nDNnDs2tzZgxg5J2iITmeBETE4Pt27fj8uXL6O3txfr16+8KSfA7TAzfFa/uUTizHzgcDsLDw/H1119j69atLgE4eeGJXIfJZKJ65nfSQr8TyHeQdm0StJGFemQ79IMPPojCwkJ0dnaCy+VCJpMhJycHQ0ND4HK5LhuoSCSCUCiknikOhwONjY1uiWxvYDKZcOXKFTz77LO0O8hoNFKvp39HeHPd/f39uH37Nk0ukkQRQXt7O2XR3rp1C5cuXUJOTg6SkpJw/PhxiESiSR3SR86vu4menh4qaxkUFIRr164hIyMDnZ2dAIblyEYWGjx1oI02tvDwcOzcuRONjY0YHBxEYmIi7S4gqKiogEwmw4IFCxAVFYWOjg50dnbCarVSJrNzMssbQ+2RY3U+7HrC0NAQNmzYAIvFQs3n2Wz2mLq/Y2FwcBCHDh0CMNwNGRISQgvyKpXK45h1Oh24XC71ktDpdJBIJDh8+DB2797t1TicceLECaxduxadnZ3QaDRYvHixG9PfWzAYjGlnro2F0SToRga7PB4PnZ2d1DuBy+W6dCp5wsjEnqfvmWr4+fnh5s2bKCoqgkQigb+/P3g8nguTWy6XU5botWvXMG/ePMTGxtL9bDLPayLJArlcTpmYpCPTZrOBw+HAZrNNar+eSpbcVGIiSaLQ0FBs27YNpaWluH79OpVgsdvt2Ldv36jsw9DQUDz33HMwmUzQ6XQAhg/wniRiVSoVurq6wOVy6QGIyWTiypUrLsUrb8cyEZAk+Hjm53j9b7xBbGwsSktLkZycDAaDQd8li8UChUIxYVID2YMmwignz+Ljjz+G1Wql8q7FxcWQSqXYuXOnxz1Ko9FQI+jQ0FCqTOCtNwcZ+4cffggOhwNfX190dHRQGcT//u//HvVzR3a0M5lMxMTEYObMmVixYoVbAn+qkJKSQn26mpubcfz4cXR2dk7KH3fTpk04fvw4/v73vyM1NRUBAQHw8/PD6dOnERYWRou5k41h7gQul4utW7fCarXSYuVoOHToEGw2G8xmM2XZDg4OQi6Xo6WlxY2sR569UqmEQCCgYwaG1662tjasXLnSJSbUaDTo7e3F4OAgHA4HBgYGIBAIaNw8HevxunXrkJmZSburiQR7Z2cnfHx8qISmt2AwGPj888/R399PPYcuXbpECw4EpAhPYgWbzQYul4tLly7Rn/MUT69duxaLFi1CZ2cnduzY4ZGQSfb+f/7zn9iyZQv1gFEqlbh58+akvFJ7e3vxzDPPUP+lRx99FC+++CLttPSEiZxdiKQogXN87ul3J3KWM5vN8PX1xcWLF3H27Fns378fM2bMoN5rk0F7ezuVYBIKhThz5gxd15lMJp544gk6fovFgsjISFy7do1KN5WXl7slZePj49HV1YXOzk7cd999iI+Pp95p0wk+n087q8kaQv6Uy+V3LLLbbDbU19ejubmZnp+4XC5mzpzpQpy6k0T0li1bMDAwMGWdVBMBUeFwllYn4166dCntJPIWFosFMpkMp0+fxsaNG2EymcDhcKBUKvHKK6/gT3/60926lDuCXEdkZCSeffZZNDY2wmQyYdu2bTRu1Ol0dP0ka2h3dzciIyOpzJgz6aijowMGgwEAkJGRgfj4eLS0tEAoFE56DSZdrcS+gcgxl5WVuakAdHR04Oc//zkiIyPR2toKvV6P2NhYBAYGQiAQICcnZ1oLWWQOJSUloampCR0dHTRX0t/fT1UNPJ2fCFlraGho0msEeU5z5syBwWBARUUFRCIRJbH5+/vf8b7cjfwiifetVuu4SHBkv7jbeTI/Pz9ERERMyrt3NEzGj2w8IM8hMDAQa9asgcViQVtbG3Q6HaRSKebPn4+HHnrIrdDpTAwZLU/GYrGQlZWFiIgIfPTRR/jDH/6AefPm0U7HmJgYr4ne32H8+K54dQ+BvEhVVVU4cuQIoqKiEBISgsDAQHR0dHgs7JDfOX/+PBoaGqDVaqkkhV6vx8svvzypCjkwzFyrrKxEc3MzgoODqX42YVk6bz6RkZFoaWmBXq/H0qVLERUVBbvdjv/+7/+mn+dwOBAaGopdu3bhzJkzqK6uRl9fH0JDQ/G9730PwOQ2AavVSoso32H4AMPhcOjB0TnoHAmyAfb09OD48eNQqVTQ6XQwGo1QKBRITU3FL37xCwDDDAnCOiwqKkJSUhKWL19O58fdAhkrOeTdjQDhgQceQHd3NzVXTkhIQH9/Pw4dOoS+vj689NJLLlIgI6HRaKg3gieZQYvFgqamJgDD2uZcLhe3b99GXFwc/bzOzk4YDAYEBgbiBz/4Af1du90Os9ns9p2TZdWNVbRy/m4Wi4V3330XixYtgq+vL5Xb9EYKi/hIpKWlTUgSbdmyZbDb7cjKysLRo0cpU3+ysNlsqKurw+7du6dEQpQceFksFvUevBuJgsmCFAJ9fX1d1mwCHo+Hq1evQi6XQyKR0MLKqlWrxiUrNN1FEfJ9AQEBMBqNOHv2LPh8Pux2O1QqFfbu3UvXf6PRSPdOh8NB36HJSJx4g5CQEHR1ddHOZOBfbEeZTEbntzf3cipZclOJiSaJkpOTER8fD41GQ9mld0reEA+oxsZGLFy4EPHx8VCpVB7ZciQR193dDYlEAiaTSck4I+HNWCYKBoOBxsZGcDgcxMXFwWq1wsfHZ1pJOFu3bsWRI0fwzjvvICkpiXYEFxUVITU1la7r4523DAZjwoxy8tk1NTV47bXX6PPYsmULfvSjH2H16tUufgTk/mRlZSEzMxMWi4XKmXV3d3t9L8g4bt26hTfffNNrNrjz8/Px8ZmUdNtEv3OkjF1ZWRl2795N10Vv5lZISAjWr1+PgoICnD17lvr75eTk4KGHHqLPa6o7A3Q6HcrKynDjxg3ExsZiz549aG5uht1udzsPkE4VNptNyQ5jkefIfUlJSaHJvrCwMPztb3+DQqHwKBE1b9485OTkQKlUUhKO87ozHfvmeCVIJ7OmlJSU4Oc//zndZzo6OvDee++5dOKN/Hzy9wwGg87/kfejv78fFRUVAIb3CpIwTk1NdbmPISEh2LhxI/Lz83Hw4EEIhUIEBgZCKpWCzWbTZPJE7zchhA4MDAAYjpPEYjHS0tJgMBjAYrHGTGiS7xurG2Ay5Bmj0QgOhzPqZ5Brr6+vR3p6OqKiotDX10e7vSaT8Fy7di1sNhssFguGhoag1+upSsNI9QEul0sTlg6HA5988gkGBgYoqYZg+fLlSEpKQmVlJcrLy9HR0YHm5mYqcT1dceb27dvx17/+FTKZDOnp6RAIBLSTUigUjiqLT55zXV0drl69it7eXhgMBoSGhqK2thYPPPAAYmNj3ebD4OAgmEymG+mF+CDfC9DpdG7yvATExwnwbk6ZTCacP38eJSUl0Gq1OHLkCJWRNZlMlFw4HbLXxCPv4YcfxoEDB5CYmEhj6Pb2dgQHB0MikeCbb76BQCCgfrmffvop2tvbwWKxkJCQgLVr17rEB1qtFjqdDu3t7bBYLBAKhYiPjweTyYTRaASXy/V6fpOC8eLFi6nSSk1NDXJzc906gJzPCgaDAb29vZDJZOjt7YVUKkVmZub/SfFq1apVKCkpQXx8PLKzs2E2mxEREUHftak8PwH/mlt9fX0oLy+H3W6ncthmsxmLFy9GcnKy2/wmXaX+/v7U75PNZns1T19++WXqUdne3g6tVjvuwiLp/DKZTJS8ca+S9b31I5sI7HY7wsLCqCKZJ4y8P3e6X+TZ9/X14fz58+DxeGAwhr1sNRoNenp6sGfPHixduvSek+j//xu+K17dQ9BoNLBYLJBIJHjggQcwODiI4uJiyGQybNmyhXpYOL8Q5N8/++wz/Md//AdiYmJoQGkwGCaVTCELdHZ2NnQ6HeRyOU246/V6ZGRkoLe3F+fPn8f27dtx8OBBxMXFQSwWIzAwkDKRnQ+E5IUuLi5GQEAAnnrqKXR2diI8PNxF59kbkIVFJpPh1KlTaGxsxOzZsxEUFITAwEDMnDnTxXT93wX5+flYsWIFKisr0dvbC5FIRD0/OBwO4uPjaXKBPPO2tjbY7Xb8+te/dvks5+fj3PpbUlJy11t/geGgtqamBn19ffDz83PxJpiMr5azdI8zHA4HZf4DowdC3377LWbNmoW4uDiUlJS4sPLtdjvee+898Pl8sFgs6hNns9nwk5/8hP6cVquFVqtFR0cH9Q7jcrnw9fWl0kZ3E2q1GlqtljJEnIMG56FkizkAACAASURBVKLltWvXsHjxYgwNDUGhUECn00EkEnlVvHr++eddAviR77en+xsQEEDXuj179qCwsBA+Pj54+OGHJ/z9I2G1WsFisfD+++9j7ty5EAgE1FdnLPmW8aKgoIAeTDQaDcRiMX2uhLEzXUUT8kylUinKy8vR2dkJu90ODocDk8mEdevW0USiv78/du7cCYvFAr1eD6vVCpVKNa6xSqVS9PX1ISAgAEFBQRAKhVPefUbmTWZmJjWwNRqNMBqN0Gg0Lkzre4VpuGvXLrz77rt48803kZmZiYCAAFgsFtTW1mLmzJn0gO7N4WsqWXJTCW+SRCwWa1zFOBJrFBYWor+/H2VlZZBIJIiPj8fRo0eRlpbm1g0rFouRnZ2NEydOID09HUqlEs3NzVixYoXH7xjvWLyByWTCxYsXcfv2bRgMBvzoRz9CV1cXpFIpFi9ePCXf6Qn+/v7YsmULioqK0N3djaamJigUCixcuBAbN2706jMnyign70RISAguXLiA3NxcsNlsKJVKsFisUQ+7UVFRKC0tRX9/P4KCgpCSkjJuWdTRQEgVTU1NSExMpEmCyRBrpsPr6sSJE9i0aRMuXLgAs9lMi4QrV66kzO3JHLbj4uLwzDPPwGKxwGazTauUChl7dXU1WltbER0dTYvizc3NaG1tRVJS0qSu0fl8ERAQgJCQEKxZswZlZWVYuHAhTTI7fz6DwcCxY8eoT4pIJML8+fM9dn1OFcizHY28NNkEC/FmGunDQTzPgOGk3ODgIIKCgqgkdlBQEKKjo1FXV4cHHnjAbcxMJhPHjx+HwWCgn2exWKBUKhEdHe02v+Lj47F9+3ZUV1ejv78fAwMDyMjIQG5urkuhbKLXJhKJcOrUKXp9HA4HX3/9NXx8fCAUCkf1u1AoFKirq6OJaT6fDx8fH8THx9NzUnt7Ozo7O6kSCWH5k3POaNBqtairq0N9fT2WLVuGWbNmQSqVIigoyIVowWQykZmZibi4OIhEImi1WphMJjzxxBNe3Q9nTCReZjKZSEhIQEBAAPr6+mCxWLBhwwYEBwe7rH1MJpPGMTKZDMXFxYiPj8fFixchk8mwfPnyaSGChYaGYvv27SgtLUVpaSkYDAbkcjkcDgf27dt3x2tvbGxESkoKFixYgO7ubmzbtg2nTp3yGE9XV1fj+vXraGhowOuvvw6dToeGhgaXeXsvIDAwEHPmzMGbb76Jxx57jN6Dnp4eFBcX044yb/YyDoeDRYsWITAwEJ2dnRCLxVAqlejr64O/vz+V1JuOZHBISAg2bdoENpuNnJwcyGQy1NbWQq1WY3BwEHFxcXjppZcgk8loZ0xVVRVaW1uxbNkypKSk4E9/+hOio6Mxb948l45dhUKBoqIimEwmWnDicDiwWCxYsWKFV/mp/v5+XLp0CQEBAWCz2QgJCcGSJUtoV+NI/+F79azAYDAQGBhI9yoOh0PJ7MDUnp+cceHCBcyaNQvZ2dlQqVSU+DTSl5FAqVTi6NGjYDAYiIiIAIPBAI/HQ2RkJBITEydE5P7FL34BlUrlVWGxrq6OytkS6VYOhzNp+46pgrNEIsHdIhQTkn5fXx+uX7+Ojo4O+j6wWCwsW7bMpauNvKOE4EaseEjexnnMhw4dQnd3N5KSkrBp06ZRuya/K1xNLe6dnfE74Ntvv6Va3RKJBAUFBZg5cybi4uLAZDJhMplGXQgzMjKQnJx8VzteCORyuZsGcW9vL03crF69Gg6HA3PnzoXVakVnZycaGhogl8sRExODJ554wsXEGAAaGhoQFxeHlJQUuoh89NFHiIqKwtq1a706ZDonOPbt2weFQoGBgQEMDAygu7sbsbGxePbZZ//tKuLp6enw9/engXN/fz90Oh1MJhNkMhleeOEFylpWq9WwWq0YGhpCaGgo1Go1fHx8wOFw3JgcU9n6S55RWVkZCgoKEB4eDl9fX9oBlpubO6ni1WjwtKHa7XbIZDIqSWaz2RAREYGvvvoKDocDXC7XpXilUqlw+/ZtHDx4kDIGbTabmw4+CWavXbvmFsyazWasXLly0sVWch/r6+tx/fp19Pf3U3kijUaDhx56iD43YFgaIi0tbUy2ykQwkpl+p8DSaDTi4sWL6O7uBp/PR1hYGObOnXvXmOmkFZ8kFoinl1gsxp49eyadRJwzZw70ej0uXrwIvV5PJVIqKioQFxfnVQHQW5BrOXr0KHg8HnJycsBgMGA2m2lxmVxrS0sLHnzwQZffLykpGbWzgMyrlpYW/POf/0R/fz8MBgPMZjM0Gg2WLVuGZ555ZsrXWl9fXxQVFYHD4YDL5UIkEiE0NNRl3PcK09DPzw/PPPMMrl+/DqlUiq6uLphMJvB4POzatWtaE5r3CiabJBoPbt68iX379oHP59OEpyeZEYfDAQ6Hg3Xr1kEgEKCpqQl8Ph8PPfTQtJJenIvOlZWVWLFiBU6fPg1geB85ffo0Fi9ePK1xTHh4OHbs2EET4ZNNqk2UUU66xnfu3ImCggL09PSAy+ViYGAACxYsGLVQcvToUSiVSnA4HDQ0NODy5cvYtGkTlW3zBkajEfX19bh16xbi4uLovAoODsZ99913x+vo6OiAQqFAfHw8LbpNR0dBfHw8TWrI5XLI5XLU1tbCYrHAaDTihRdemNQaRJ4RSZpMR0FuJKRSKRISEiCRSHDjxg0Aw0mEsTwjxgtyPcXFxbSYHRkZOWYc+sEHH9A9yWAw0Lhg3bp10/buOvtNARizkOUNOBwONmzYgL/+9a/UL2xgYABpaWkAhu8bScoplUo69+RyOUpLSxETE+PWeUX+lEqlOHDgwLjHcqfnMVH4+fnhBz/4AXQ6HXQ6HY2P5XI5tFqtR99Psi6fPHkSUqkUwcHBNO5SKBTYv38/TYQODAygsbERPj4+6OvrA5fLhUAgoHHpmjVrMHv2bDoe8tnffvst9XebM2cOZs2ahePHj2Pp0qUuCfP6+nrU1dVh165daGlpwblz5xAeHn7XEppECpLMJ09zSqlU4ssvv0RLSwvEYjFCQkKQlpZG38nR5qFYLMamTZuwadMmNDU14dy5c6OSSKYCk+msNpvN8PHxofMdGJ7LnuQrjx49iieffBJNTU3gcDgQi8X45ptvppWgMh6Q9/zMmTM4evQoOBwO+Hw+NBoNfHx8JlVgIoWLoKAg6HS6SRNMJgNi09HZ2Um7FT1Bo9FQP/Pr16/TjiE/Pz+3pDcwXAhftWoVZs2aBYVCQe0sSHHEW7LqrVu3cPLkScyePRuzZs1Cb28vFAoFlcnOzMzEtm3bvPrs6cSJEyfQ3d2NsrIyHD58GFKpFF9++SX2798PHx+fKT8/kXUoKioKqamp1AtstJ8j697AwACUSiViYmLg6+uL1tZWWixhMBjYt2/fuPckQiyeaGFRr9fjb3/7G9LT0xEQEAC9Xg+5XH5PWRhMJ8izyc/PR0BAALq6upCQkEB9PxctWkR/Dhh+phUVFaiurqbyqAwGAzqdDg8++KDL+S89PR0LFy6k5HfnPRD4rmg1XfiueHUPQSaT0ZekrKwM169fp0yO999/H2Kx2CUwJTAajejv78d7772HRYsWURaXv7//qGyBO8Fut0Oj0aCjowNnzpzBypUraQAnk8nwzjvv4N1334Wvry8tfIwscAHuRqT19fU4deoU6urq0NzcjJaWFnC5XEgkEshkMjdJE2/A5XJd2HDOzBNnDeJ/F5BNeMmSJViyZMmYP1tXV4cbN25AKBSip6cHf//735GQkAA2mw0Gg4HZs2dTmaDpaP3t7OzE6tWrp4w94iylOBr6+vrw6aef4oUXXgAwzNwICQlBeHg4BgcH6bwnB0sOh4Pc3Nw7dj5OVTDrCSS43bJlC/V50Ol0NEgia4pOp0N1dTW++eYbxMXFUbNQoVA45e+NSqXCV199hZ6eHoSFhUGhUKChoQEFBQXYsWMHFi5cOOmEmFAoxJYtW+h8tlqtUKvVLkark8HcuXMBDBsbv/baa/TvNRoNPvjgg2llUpJr8ff3x+bNm+l763A4YLPZ4OPjg7a2NvT19eHSpUvIyMiAQCCgCZQTJ06M6esAAJWVlQgKCsKLL77o8vekQDrVc+bYsWPQ6/U4d+4cQkJCMDg4CGCYCEES2vcS0zAwMBB5eXmwWCx03fy/Nkr+v8ZUy+8FBQWhs7MTTU1NtGihVqtdyBXOnRssFstlr9TpdG7s1enA4OAgwsLCkJKSgqKiIgDD5IK7kYifKJz3SSaTedcT4HcC+a74+Hg88cQTaG5uhl6vx/Lly0dNDJDkrrPMYH19PY4cOTKp4pWvry++//3vw2QyYXBwEBqNhiaLAM/MczK/Ll++jPLycly/fh2vvvoq+Hw+/vznP2PDhg13zXdxNKSnp9Mk4YIFC2C322Gz2TA0NAS1Wn1Xkj/O1z3dhSsACAsLQ0dHB4qKihAbG4uenh40NjZS34zJgFyPSCRCSUkJmEwmhEIhXcNHnrVsNhtaW1vx/PPP07/buXMnfvCDH2DDhg2THs94YLfb8dprryE6OhrZ2dlISUm563uy3W6nhaqmpib09vYiKSkJ69atAzB83yaalCP3OigoCAUFBUhOToa/vz9NDHtKyjkcDhd5ubEKKuMFg8GAWCy+I4nC07xvb2/Hr371K7eYz1l9IDk5GUlJSTh9+jTMZjMSExMhFotRUlICvV4/6lpfXV2NX/7yly7ejQaDga5zZA3q7OykPo/FxcWw2WwYHBzEN998gwcffNBrAoRKpYLJZHKRavUEqVSKkydPgslkYt26ddBoNPTv+vr6qMLCnTCaUsZUY6Kd1eReZmdnIyAgAL6+vmhpacGvf/1rMBgMt4KUTqcDi8Vy6eA1Go33bJ4iMDAQmzZtQmNjI/r7+2EymZCdnU3f/8mCKD78X8RbI9He3u7SXQUAFy9exODgIHbt2oV58+bh888/R3R0NMrLy/HDH/6QkuacJa/JejA4OIikpCSEhoZOSEL/TsjMzMT+/fvR1dUFi8WCiIgILF68GEKhEDqd7v8JUpzJZMKNGzfw9ttv42c/+xlYLBbCw8Nx+/Ztl7V+Ks9PZM2sqKhAfn4+MjIyEBERgeDgYAQGBtJ3dOTPd3V1ISsrC1u2bKH/7/Lly7BYLPDx8UFhYSEee+yxuzLG0aDVahEWFoa9e/dO6ff8v4b29nb87Gc/Q3d3NzZu3IgZM2bgD3/4g8t+TZ7jZ599htzcXCxZsoR2eev1ejcpV2ey9726Tv874Lvi1T0EtVpNmRw3btxAUlIScnJyqFzaaInPoaEhhIeHU4kcjUYDnU6HkJAQ/OpXv/JqLGazmRbQdDodvvrqK9jtdsq0IQkDs9mMixcvorKyEtu2bQOTycTVq1fB5/ORnZ3txl5ISkpCWFgY8vPzMWPGDNrV0tjYiEWLFnmU3hgvnGWCgGFN7osXL1J23/333z9t5qb3EsjiXFlZifr6erBYLGoiy2azsWrVKnq/iT+TRqNBdHQ0DAYDlEolrFYr5HI5IiIiXAKvqWz9BYY15puamhAZGQmhUAgej0dl9e4GxnO4lclkMBqNNGn37bffoqqqCmvXrkV4eDg+/vhjpKeno7GxEW+99RbCwsKg1+tRXV2NhIQEWkiOi4tz8V2YqmB25PUBw2yi7OzsO5rJSyQSREdHo6ysDJWVlbBYLBgYGMCWLVtcusumAufPn///2Dvv8KjOO99/pkgazYykUa+ooIIQoogiML0XA8Y0N3CLS9hNnGSdbLLOzd69yb2+3jiJs3nibDab65awXuMCtsEgEAaEAQmBhJDVkIR6GUmjMqNpGo1m7h88542EhG1UBmz4Pg+PjTg65z3vecvv/ZXvF4fDwZ49e4Y4ls+dO8fp06eJiIgYQkF6MzCZTFy+fJng4GDS0tJoa2ujoKAApVJJUlLSmAVzB6O7uxur1UpjYyOBgYH4+vricDhEYMXTkMvlHDt2jLVr1xIaGio4ud1uN729vZSVlWE0GsnLyxNBJ7vd/pUEagMDA4ccuKUKTU9QIw4MDHDx4kV++9vfUl9fz4svvkhZWRklJSUepay6WchkMnx8fDwuQn47YyLo96Q1be3atRQVFdHZ2cmVK1fIysoiNjZ2xGqq3NxcoqOjSUtLE5Xu77zzDvHx8R7LBpbW7IiICKqqqnjzzTfp7+9Hr9dTXFx8S4Kw1++Tnjyw6fV6XnrpJcLCwlCr1YSGhhIWFoZOp6OjowOn0znivmA2m4fpewYGBgrn8c0mQhgMBgwGA/Hx8RiNRnQ6Hampqfj6+g5xonzRPQ8dOsRLL73Eb3/7W+GEb21t9UigR/pmJ06cGJaUkJ2dPW5aVAMDA7jdbo8makjvtnjxYmJiYujr60Mmk3H8+HHS09NFxcZ4jFuZTEZVVRVmsxk/Pz+hD7l9+/YhAay+vj4CAwM5d+4c06dPRyaTUVtbK84gnqhMk8lk7Nq1i5aWFrE3hoSEkJiYSFRU1Jj2aan9NTU1lJaWsnXrVpE0aLVauXTp0pcmv3wRBgYGCAgIEOwOEnOHj48PTz755JBr9Xq90OqUcD3TwXjg+nuONJ6kbxocHMzJkyeFPpevry8+Pj5DvrmU4FdeXs6ePXuE1t+sWbP43e9+JwLi1987MjKSiooKGhoahK1jsViGnb16e3vx8fEhOzsbm83Gd77zHY4dO0ZXV9dYugGDwUBOTg6BgYHExsaSmJg4ItPGyZMnCQ4OZufOnUO+TUVFBR9//DFxcXFMnTr1llRpThRcLpfwY9jtdnbv3i2YX6TghjRuXC4XkydP5syZM2JsFRUVjUvi50TB19eXjIyMcb3n4GDrp59+SkNDA0lJSeh0OtRqNSkpKROiUTwSrl69yocffkhpaSlBQUGiukeiOJXsxnXr1gkdpmeffVZUSLa3txMbGzvM6f2tb31LvMP1mnBjGft+fn6sXLmShoYGqqurMZlMfP7556Snp4/ruXYiYTabCQwMxGg0ij1JqkS9HhN1fpLm5L333oter8dkMlFbW0tBQQHNzc38+te/vqH/8OrVqzQ1NYkEi6qqKhISEnC73RN6FpXmTV9fH1arlc8++4y4uDjBEjQRTFxfJ/j5+dHb24ufnx95eXlkZmbS0NAg1uHB55rk5GTWrFlz099rcPXWXXgOd4NXtxHmzp17U5kccG3iaLVann32WTFJxwO+vr4ieyMjI4OYmBg6Ozsxm83Ex8cLWrGDBw/S3d3NPffcw+HDhwVfd0NDA42NjTzyyCNDHPPe3t6EhYUxa9Ys4YCQHJ5Op3NcDrx1dXXMmDEDh8NBcXExs2bNoqKigoKCAsHvfydFy2UyGTabjb179zJnzhw0Gg12u53u7m4GBgaG9EV4eDjh4eGcOnWKBQsWDFnIJbFST7UZrlWN5Obm0t3djU6nE++yY8eOcXHiVVVVcfLkSSZPnszq1avp7e0FGDKPvL29cTqd7N27V4gHP//88wQFBZGTkyMOGikpKbz88suYzWaMRqPgz7VYLBQVFWEymYboLkyUMTsSbDYb7777LkuXLiUiIkJoPUnri9SmlpYW7r//fmJiYhgYGGBgYIC+vj6PBCMaGhrIzMwkMDBQ0CgCLFy4kMLCQhoaGkYdvMrLy6OlpUUcuvLz8zlx4gRJSUkUFRWxdetWkpOTx+U9NBoNS5Ys4e233yYjI4Pe3l4+//xzMjMzx+X+XxXSGOru7qahoYGcnBwxzlwuF3/+859JSUkhKCiISZMmkZqaKqpMVCrVV3ZmXrx4ka6uLuLi4vD29kYul5Oenj5hWkASzGYzKpVKaDyazWYiIiL461//ygMPPDChz76Lrw8k2mW1Wk1bWxvz588XtBHXw2q1iix76eBnt9tvSbVTbGwsc+bMISsrC29vb958801iY2PZsWMH4NkAkkR/6uPj43H7KTAwkG9/+9s4HA4MBgMmk0lob3V3dxMdHT2EmlpCQEAAq1at4ve//z2xsbGCZlCqjr1Zh6nJZKKvr4+enh5Onz4t6L3kcjn9/f1MmzaNRYsWjXhfqV1arVbYB9LeL2kkTiQcDgd5eXkUFRVx5coVjh8/LgLGUqDhkUceGRcnsl6vp7S0lKVLl9LV1UV3d/e4VD59EV588UWuXLlCZGQkXl5e2O12HA4HqampBAQE0NTURGRk5JiytKV+Wbt2LStXrhRJghaLBaPROMxR5Ovry/bt2zl58iRXrlwRuic30kiaCMhkMiZPnkxCQgINDQ1cuXKFhoYG2traiImJISkpieDg4FH1i8ViEZrH3d3dNDU1iT342LFjtLe3M3v27FGvFzKZjPvuuw8fHx/a2tpwOBz09fWNeO3Ro0dpamoiOTmZjIwMkpOTx3WNslqtyOXym3IG+vv7k5WVRUVFBV5eXsjlcpRKpdCbgr/Z3eHh4eTk5LBgwQK0Wi0+Pj60tLQMe540BtetW8e5c+ewWq0UFhby2muvMXv2bJH8Kr37/PnzycnJoaioSFT9NDU13ZAK7asiMjKS2bNnU1tbS3l5Oa2trcTFxREbG4tWqxXn+I6ODjIzM1EqlSKg7HK5SE1N5fjx43R0dHzjgldyuZy6ujqKiopobGzkqaeeIiUlhcbGRmJjY4dUkvj7+7NmzRpee+01oYmsVqvZs2fPLXyDL8fAwIAYu+NBTSaN17S0NLy9vbFYLBgMBmpra2loaGDXrl3MnTvXI7ZHdHQ0Dz30EPv27cPf3x+lUkltbS3nz58nMTGRBQsWiDbPmzePOXPmDGmTn58fjz/++DAn+GD6z4l4h8jISPr6+rhy5QpHjx6lsrKSJ5980mM+m7FApVIxa9YsPvjgAywWC5WVlZw8efKmqKXHC1JVul6vR61W3zBoOniNNRgMfPzxx4Jusr+/n40bN3Lq1CmxJk8EpDVT0rn65JNPhD6k1Wpl1qxZbNu2bcKef7tC+jY7d+7E39+fDRs28F//9V9cunSJ9PT0ESup6+rqePXVV1m0aBGhoaGCweyLbKNvyp71dcTd4NVthHXr1hEcHPyVMzng2uTp6uqioKCAvLw8UlNT2blzJ8XFxajV6lFnU9bU1KBQKJgyZYrI6AoLC0Oj0SCTyYRRrdfrmTlzJkuXLiUnJ4f58+cLKoBXXnmF6upqUWE1eMO+fPkyNptNlMqbzWbCwsLYsWPHmANYDoeDrq4u/vznPzNp0iTWrl1LdXX1bZ2NP9FQKBSEhoYO07W5Hu3t7djtdj788ENUKhVTp05lYGCAoKAg3njjDZ588kmPOPKkTSE9PZ1Zs2Zht9uxWq1YrVZ6enrGVEEnHZRqa2s5fvw4NpuN3NxcVq9eTX5+PqWlpXzve98TYzY1NZUdO3ZQUlLC9OnTcblcXLp0CbfbTWVlpchuMpvNKBQKIVwL17Th7Ha7EB4dXGY80cYs/K0fvby8UCqVHD58GKvVKhwBv//974dszhcuXMDb25uYmBgUCoXQO/MEnE6n6MvrD+0Oh2NMmXft7e1ERkaKzOj+/n62bNnC8uXL+e///m+uXr1KcnLyuByOvL292bRpE/Hx8RQWFuLv78/jjz8+ZFx4Ci6Xi61btw6hXHE4HJhMJpG5Jq3tgx0a/f39OByOG67FUh8FBwezcuVK+vr6MBgMwsEsCYRPpFNCJpOxatUqBgYGmD17Nv/1X/+Fl5fXmLT27uKbBZfLxeHDh8V8lNDT0zNkPZHG85w5c7h48SIul4uoqCh6e3sxmUzjprl3M7DZbKSkpJCUlERDQwNKpXLMTsebhbQe1tTUcODAAbRaLREREXh7e4ugd3R09IQ6lORyOTqdDh8fnyGUHU6nk/7+/mHZ7BLcbjezZs1CLpdz9epV+vr6mDFjhgge3GybExIShNNu+/bt9Pf3Y7VacTqdNDc3f2EASkoamD9/PqdPn6a3t5e2tjb2799PdHT0hAev5HI50dHRNDQ0EBISQnd3N0ajEZvNhs1mG6IBcLPrdV9fHw6HA19fX5RKJQqFgitXrnDu3DncbjfTpk2b8ODV888/LwJlUtJQT08P7e3tfPzxxwwMDLBgwQI2bNgw5mqjvLw8goKCBL3upEmT8PX1HTFgmZ6eTkBAAB0dHbjdbhISEggODva4s14mkxEXFyeoKWtqasjPz+fIkSOkpaWxe/fum7Z97HY7TU1NXLlyBaVSyZkzZ0SQx2AwMGfOnDG1WaqazM/PJyYmhpkzZw5L8pKwZcsWoW1cVFRESUkJYWFhJCQkEBYWNuozpdQnJ06cICwsjMzMTJxOp2jbjb6hy+VizZo1bNmyBaPRKPRnnE7nsHcEuP/++9m7dy8GgwGlUklxcTH33nvviBpJcE2/TqvVEhMTI7RrU1NTh10XGxvLxo0bkclkwi665557xH422nVbo9GQkZFBRkYGVquVgoICjh8/jtVqJSUlhQULFhAbG0tfX5/Ys66vlHC5XCLB6ZvmBHz33XdJTU2lpKREUFn+6U9/4mc/+9mQ6kyHw0FUVBQ///nP6ejoEDSVtzuks+F4wu12M3ny5C+sFvJE0oxKpSI6OprnnnsOq9WKTCYbcX++kcbNjXSCJwr5+flUV1ej0+lQKpU4HA4effRRpk+f7vG2jBZarZbVq1dz8OBBwsLC+Otf/8qyZcs8rn3mcrk4ffo0Fy5cICgoCKfTSWBgIOvXr7+hjRYYGMju3buprq6mpaWF5ORkQaP5wAMPTEgF8PUICwvjhz/8Id7e3pjNZmw2GyaT6WtBGTkR6O7uxsvLi7i4OMFM9sMf/hCLxTKilM7AwADx8fEYDAYOHjyI1WrFYrEA8Nprr93wOaWlpQwMDKBWq1Gr1Wi12tu6avabhLvBq9sIMpnspjI5JMP64sWLNDU1ERcXh81mA65Fkbu7u0cdvOrr68Pb2xuDwUBZWRlXr17F6XQik8mwWCwsXryYzMxMbDabcMoGBgYOKSeXHBzSuw3GsmXLsNvtWCwWTCYTKss0AQAAIABJREFUhYWFNDY2jilwJfXZpk2bOH/+PAqFgnvuuQe45gi6XhT4ToDBYCArKwuVSoXD4SArK4vExES0Wi0ajQatVjtkrLW3t1NUVCT+W11dLXQurFarx0r3JURERFBZWYlSqUStVhMVFTWiGOrNQHIc1NfXExAQwNatW9m3bx9wLVt7MCe9hGnTppGSkoKXlxdXrlzh8OHD9PT0sHDhQtatWwfA4cOH8fPzY/PmzbhcLt555x3q6upQKpUkJyezfv36W2ZMPvXUU8N+NlKlo1arFRQWISEhovzcE4HfyspKXn75ZSZPnoy/vz/BwcEEBgaSkJBAW1vbmMaeXq8XlVVut5t58+aJw5fRaByRQmy0cLlcVFdXYzAYiIuLQ6fT3dAJMdEwmUy89dZbQ/S3JFFoaf8oLS3l+PHjzJo1S3DNX7p0idzc3CF6HdfD5XKRkZGB0+kUDp3rA50Tudb6+/uzYsUKFAoFDz/8MMePH8fb25vdu3dP2DPv4uuF3t5ePv30UzZt2iTGtqTZ+dJLLw27fvHixXR2dnLp0iUuXLhAU1MTjz76qEfpV6R5efDgQVJTU5kxYwb19fWCCmbp0qUepWSDa0kYUrWQxWLh0qVLdHV1IZfLSU5O5lvf+tao9VW/DLm5uTQ1NXHfffcBf9u/TSYTZWVlJCUlDdFekf69uLiY7u5u1q5dK/7NYDBQUlIyKo0OmUwm+v36qm+z2SwoV0eCZGOtX7+e48ePExcXJ7S3HnjggQl3yikUChITE+nu7sZisbBz5066u7uBa45oad0eTTtycnLw9vZm2bJlwDWbbdmyZbz33nsEBAR4xAH1ZbqGLpeLn/zkJyxdunRMdkRfXx+FhYXCZrBarXR1dREWFkZKSgobNmzAYrFw+fJlAgMDSU9PR6PRCDu6q6uLgIAAj89fGKpbJzmJH3roIaxWK3Dz3z4oKIiFCxeK5EQfHx+hoRYaGjrqAMng5LLs7GyqqqoICwsjPT2drKws9Hr9kOoluJaAo9PpSExMpK6ujpKSEsrLy0W1/pQpU0ZVCS7ZLyqVSszvr/Lt5HI5kyZNorq6Go1GQ1BQ0BfSMEdERPCDH/yAixcvolAo2L179w1t7r6+PnJzc1m+fDkRERGUlJTQ1dV1w4BoZWUlJpMJp9NJWFgYgYGB43KOk5yyarWaJUuWsGTJEvr7+7l06RJvvvkmDz30EPX19fzTP/0TERERaDQadDqdSHooLS0VDC7ftDN5S0sLP/7xjzl//rxI9nQ6neKbDra9Ozs7Wb16Nd3d3Xz00UfExcVx//3333LNpy+CRD153333oVQqsVqtY9ZFlslklJeXc/78eQwGA0FBQfT19eHn58eWLVs8Vv0uzaPS0lJKSkooKyvj+9//Pn5+fhQUFDBnzpzbKhH6jTfeoKurC61Wy5w5c5gxYwYqlYrm5mb8/PwEFentiIaGBkpLSwkMDCQ4OJg1a9bg4+MjGDU8neTR3d3NyZMn2bx5MxERERiNRk6ePMmBAwduqCdlMpm4cOECcrlc+Ez0ej3h4eHCdzbR8Pb2pqamBqPRiJ+fHwEBAcTGxt6R1PQWi4VXXnlFVE1pNBrUajV+fn5oNBr8/f2ZO3fukN9RKBQj+shuBKPRyAcffCBYiZxOJ3a7naCgIB577LFvVCXx7Yq7wavbEDebydHS0sLMmTOx2WwYDAYAYUyMFlJViNls5sEHH8TpdIoDem9vr8imqq+v56c//SnR0dHU1tZiMplISEggMjKS4uJi4XC4fiJfT/+1YsUK/s//+T+jbu9gTJ48meDgYHp7e0XQZvPmzcJBfSctKoNpwkJDQ/nss88oKyvD5XJhsViYMmUKDz30kLg+PT1d0MolJydjs9mwWCwMDAzwj//4jx4PXn388ce0tLRw4cIFdDodvb29uN1u/vjHP46LA8DLy4uLFy+K0u7q6uobltlLOkFTpkwZol0lobOzU8yLoqIiampqWLZsGWlpafzxj38kLi6O2bNne3xjc7lc1NTUcOXKFWw2GyqVCm9vbwIDA5k3bx7wtzUnNDSUmpoajh07NkQX6Yc//OGEf/sf//jHNDU10dXVRWdnJ6WlpRiNRsxmM93d3WOqtgsPD6e5uRm4Nv8HB6va2tpE5vlYvot0IC0pKeHIkSMoFAri4uI4fvw4fn5+PPPMMx6vCurv7ycgIIBz586Rnp4+onZib2+vcDRJB2ar1fql+45cLqeoqIiKigquXr2KRqMRfbBnz54J49u22WxUVVWh0WhITEykq6uLpqYmQYF4Ox/678Kz6O3tFdmH0rhwOp03rL6QhOUrKytRKBQTXjHyRSgpKWHRokV0dHRw7tw5Fi1axKlTp4iNjSUpKcmj+0hzczNbtmwZQn360UcfkZiYSGFhIefOnRsSJBpP1NTUCKfA4HcOCgqivLwcq9VKRESEWHuMRiNtbW2cOnUKb29vUlNTsVgsREVFsX//fjQaDenp6aOqsnW5XCIIANfGkkqlIicnRxyIr/8uFouFnJwcQkJC0Ol0zJs3j6VLl3p0nZLa5HA4hK0zXntRcXExCxcuRCaTYTabOXToEFVVVTz33HMcO3aMsrIyFi9ePC7P+ioYrGkmQS6Xs2vXrjFnxUrU7Nu2bSM0NBSTyURubi5ut5vW1lb27t1LZGQkLS0t7Ny5E4CzZ8/y6aefkpycTH5+Ptu2bRs3fbGbgUwmw+12i6CDFMgarSNWYuCQdOBiYmK4evUqzc3N48KMUF5eTmhoKKtXr+bYsWPAtUDJjYLEbrdbBGklreUrV65w9uxZTp06xQsvvHDTa6Z0fUlJCZ9//jmXLl0SVeX+/v4kJSWNOI8lTaiSkhKamppQq9X09PQwY8YMfvjDHw57RkVFBfn5+WLMSpWCI6Gjo4NPPvmE5cuXc+HCBf7zP/+TadOmUVlZyRNPPDGk3W+++SZarVZo2h09epSenh5+85vfjLnCR1o7B6+HXl5eZGZmMmfOHGQyGb/+9a9FRWRnZ6f4c+HCBUHN9E2D3W4nISGB/Px8QV9aV1cnKLUHo7i4WNjex48fZ/LkycJhLiVF3i6QxtRf/vIX/Pz8yM7OZvXq1Wi1Wv77v/+bRx55ZNTzXrr3+++/z5IlS8jNzWXTpk2UlZWh1+vHvcrrq+DAgQNs3bqVixcvCjmMDz/8UJyjbhc8//zzGI1GDAYDzc3NfPbZZ5hMJqxWKwaDgX//93+/bbXee3t7aW1tpa2tjYaGBhQKhQha9vf3s2LFimGBhomANP4kXWrpmTExMURERPDKK68ADLEZpd/Zu3cvDodDVDtZrVY6Ojr4wx/+MOHnfak9Z86cobKykpycHGQyGQMDAzgcDp577jmP2l63A3x9ffm7v/s7rFYrRqMRo9EoKvFra2tRq9XMnTt3iC0wMDBAZWUl5eXlKJVKVCoVKpWKyMjIIXISg7X5ysvL+dGPfoTD4cDpdIqCD7izfMy3CneDV19jSBMkPj6elpYWkVFqt9vR6/VjWvT37t3LvHnzmDJliqDcGpzdKkEyTru6urBYLLS2tmIwGCgoKCA8PHxE47S7u5v33nuP0NBQUf3T3t4uyuvHSt3V2NjIwYMHUavVovpr5cqVd6RTMzQ0lO3bt4v+tNvt9Pf3Y7PZsNvtQ7KlnU4nH3zwASEhIQQHBwsudq1Wi0ql8oju0WDY7XZycnJ44YUXqK+v56WXXuLIkSNYrdYxBa6keTNr1izy8/PJyckhICCAd955h/b29hseGqSNa3AZ+GDqEKPRKBxD58+fJykpiblz5+Lr6zvmarGxoK2tjQMHDohs1pkzZ3L+/HlWrVolglcSVq1axaZNm8RmbLVaMZvNHimFTkpKmjCnzs6dO3nllVf41a9+RUZGBlqtFqfTSXFxMfHx8SKYPh5Gx5kzZ5g3b56gp9q5cyf/7//9Py5cuDBhDt4bQaLx27t3L76+vsjlcux2OzNnzuTpp58Gru0fZWVlHDt2jJSUFAYGBqiqqhpxvb8e+/btY9OmTZw5c4ZvfetbnDx5Umg2TBQuXLhATU0N9957L3CNNuODDz4gKCiIwMBAHn300XHRw7uLrz+0Wi2xsbHs27eP6dOno1AoKCkpuWElZF5ensii7O/vp7i4mC1btnjUWSGtQS6Xi9bWVnJycliyZImgZpaCcZ48IFmtVsrLy0lNTcXLywtvb2/xd2BC+6ezs1NoH0jVwv39/UKL8vq1xm63U19fT21trdCldDgcyOVyenp6mD179qjbcr1dKu3pMpnshpX9NpuNhoYGGhoaaG1tFRpXktM3Pj6eXbt2eSwYWVhYiJeXF7GxsULUOyQkZNTJBiEhIZSUlOBwODh69CixsbG88MILKJVK9Hr9qKrcxgKpD6/vy8GUkzcL6du0trbS09Mjxr1kJ3/88cc8/PDD/OEPf0ChUBAZGSnmqdPpZOvWrYKiuLq6mqSkpFuivTuez5P6RArMWq1W3n77bRwOBwUFBTz11FNjDk54eXlRUlIiAi16vf6GSVSSbS4F6eRy+bBEs5udX1J/LVu2TFQulpaWYjabaWxs5Be/+AUxMTFDzgZyuZyKigo6OjpYv349ly9f5oknnuCdd94Z0b7t7Ozk/fffZ+rUqaSlpdHe3k52djadnZ1s3LhRXCc9o6enh9DQUCwWC4WFhfzTP/0Tvr6+vPHGG8Pes6SkhF/84hcUFBTwj//4j1RXV4tEwPGA1Kbr+1UKNnxZReQ3EUqlkjVr1ojkiQ8++ICysrIRtWf6+/uRy+UcOXKEwMBAtm/fzl/+8pdbdlb8Ikjf+PPPP+f//t//S0FBgXDyVlZWjsk/MFifd/ny5Rw+fJjNmzezefNmXnzxRY/6bqS2mEwmZs2ahZ+fnwhCyGSyW6J/+kUYL63mW4GEhAQSExPJysqiv7+f1NRUgoODKSoqEsw4nsDghCh/f3/+8pe/MGPGDJFYcH2y/eDfKS0t5Q9/+INH2nkjnDp1iscee4y+vj62bNmCv78/+/fv9yhjxO0Cu92O3W7H39+fsLAwkax9PSQ7QSaTcfXqVY4fP05XVxft7e3ExcVx+fJlNm3aNOL88vX1ZenSpbd1VeM3HbffDnkXXxnS5Fu+fDnHjx/HbDZz5coVTpw4wapVq5g/f/6o711VVSUO+e+//z5bt24lOTlZ0ENJRv1ojdOgoCD6+/tpbm7GZDIhl8uFLtBYDvADAwPs3buXqVOnEh4ejtlsJj8/H5vNxtatW0d9368rpOzIkpISZDIZ06ZNo6WlhYqKCpFVIkEq09br9YLztb+/n4GBAfr7+wkMDOS73/2ux9puMpnQarXodDrBFb9gwQJ+97vfsX379lHfVxpfOp2O5cuXExISQl1dHT4+PmzevFk4Ha4/6N+I41rC3Llzee+994iLi6OgoIB/+Id/ENUrnZ2d4sDoKaejtDE3NTUREBDAjh07eP3113n22WeZPXs2xcXFw35HJpNx8uRJ/Pz8hFNLKn//OkOlUvH3f//3nD9/npaWFlHmrVar2blz57g6X/39/eno6KC3txe5XI5Go8Fms92SbL3o6GhefvllEbTu7+/HbDYPORwnJSWRmZnJ+fPnKSkpobm5mWXLlg1xnIwEi8WC2+1m0aJFHDhwgNmzZzNjxgxeeumlCR3jDQ0NhIWFiUBxb28vO3fuZO3atbz99tuUlJTcUc6Su7gxdDodK1eu5NChQyLrOzIychjtFFyrMj948CCbN28mKSkJq9XKsWPH+Mtf/uJRAXVp7mzatElkAs6cORO4tkd7klNdWvfXrVvH0aNHRdJRS0sLPj4+REZG0t3dPaEZ9KGhoTQ2NpKZmSkcZNJh1GAwDHEswTX+/6VLlxIUFCQqtnp6eujv7ycsLExUVt/snvaTn/yEjo4OAgMD8fPzQ6fTERgYSFxcHKWlpTz44IMj/p5Op+Ppp5+moqKCM2fOkJSUxJQpU7h69Sr5+fnjSll7I0h9o1arCQwMpKqqCr1ej8vlwmQysWHDBqZNmzaqANqmTZs4deoUxcXFREREkJycTFNTEyaTCYvF8rUQjP8yDB5bGo2GN998k5SUFLy9vUVwRdJi9SRF8c2goqKC5uZmQZ0j0XCP1jEs9YnBYCA1NZWsrCzS0tLYvn07//zP/0xfX9+Y2jtjxgyKioo4f/48CQkJHDp0iObmZpG0MhLkcvkwXayxBgndbjcZGRlMnToVu90+YuDn+jnT1dVFVFSU0KDx9vYmIiKC+vr6YfpyLS0tyOVyduzYAUBaWhqTJk1i3759Q2ww6RmSrsa7777LwMAAiYmJ5OXlDdM3kWj+1Wo1AwMD6PV64uLiePXVV8VZe6yQqjkdDseE0cZ+3aBUKklLSyMoKIjGxkb6+/vZuHHjkH1bGo8zZ87k8uXL1NXViTNtW1ubSNa43eB0OvH29hb7sFarpbe3Fy8vrzGfb/r6+ggPD8dqtRIaGkpWVhahoaF0dXV5PJjndDqZPXs277//Pl1dXTQ0NFBTUyN0pe5ifCCNmcrKSu677z6RFJKWlsZ//ud/YjKZPNYWt9tNWFgYO3fu5NixYxQXF6PX6wkLCxPr5fX7iNPpJC0tjUuXLhEbG4u3tzdKpRKlUunRZO++vj60Wi0Wi4Xm5maioqLE2nOnobGxkf379xMQEIBMJkOhUODj4yN8cSkpKSKRaXDwKiYmhnXr1pGbm8vjjz/OyZMnMRqNQ+4tXV9XV8e7774rEvikoGd8fPxdzSsP4e4q/DWGNJHy8/OZNWsWCxYsoKurSwhqjwVyuVxkidlsNmJiYoCvxvf9ZfD392fTpk14eXmJQ53Euw5jc+6bTCY6Ojp44YUXxM/WrFnD9773PbZu3XrHcZEODAygUCg4ffo08fHxTJs2jffee4/Ozk58fX3ZsGGDWMhVKhXbtm1jYGAAt9uNt7c3fX199PX1YTabR9SCmkjI5XJmzZpFX18fycnJ7N+/f0SdppvF/v37RQan5OCaNWsWKpWK7u5ufHx8hjyjs7NTCJFLG6BMJkMulw8ZT+vWrSM4OJjGxkaeffZZQb3Z3t5ObGysx504Utv6+vpEQGVwVtngOQfX5vk777xDT08PeXl5hIaG0tHRgU6n409/+pNH2z4R0Ol0rF27FofDITL3xzOjTzJslyxZwoEDBzhw4ABRUVEUFRXh5eU1ItXkRMPhcFBdXU1JSQnTp08XY1LKHpTGyKxZswgLC8PPz09UEHwZ+vr6iI+Px2KxEBYWRllZGQMDA/T09ABjdxrdCO3t7aSkpIi/p6WliXlpsVgEdedd3Lmw2Wz09fWhVqtJSkriBz/4AZWVlWg0mhsGNru6unC5XEPomnbs2MGvfvUrTzV7CBYsWCC0QgICAujq6uKBBx64JSLMkyZN4qGHHqKsrIz29nZhbwJ8+9vfntDM6J07d/Lb3/6Wl19+mYyMDAICAnA4HJSUlDBp0iTi4uKAocklKpWKuXPnkpWVhcFgICAggMjIyDFlTf/P//k/6enpGUaBlZ+fT3x8/A0rrxQKhaAaUavVQgNq0qRJyOVyWlpaRt2mrwqpTSkpKcIxKmWoGo1GkcQ0Gts4JCSELVu2CN2j1157jWPHjmGz2fj2t799y4I1E4GIiAg2bdrExYsXqauro6mpicjISLZu3UpDQwOLFi0SQSKYOIrirwppD/7www9pbm7Gx8dH2PQdHR0888wzTJ48eVTnosEMBr/5zW9oa2vju9/9rqCYH23WvGQzxMTECJrjq1ev0tPTw+OPP35DujspGBsVFSV+JlVgjQUymYwTJ05QXV1Na2srP/3pT+nu7qaiooIlS5aM2G+hoaEolUrhyDp58iTFxcUjVl5JWlgFBQVERUWh0Wi4evXqDYNB8fHxrFixgtraWpFg6nA4mDFjxpDrnE4nGzZswGazsWzZMvbv3y8CllLfjHUMVlVVcenSJRwOB7t376a7uxubzTbkG9xJKC4upqCggCVLlhAVFYVMJkOr1Q5h65DgcrmYN28eERERKJVKIiMjsVqtrF69+pbQin4VSLTK//Zv/0ZdXR1Hjhyhubl5XKprlUolDz/8MGq1mgcffJD33nuP/v5+j2gmXg+FQsG6des4fvw40dHRZGVl0dHRwWOPPebxtnyTIe1P8fHxnDp1iv7+foKCglAoFDQ3N7N06VKPtiM3N5eAgACefvppGhoaiIyMFEndI8Fut9PT08OBAwdITU0VVT46nc4jdH3S3paZmYlCoSAjI4MLFy7Q0NAgkmnuNCQkJPDEE09gs9lwOBy4XC4MBgNGo5Genh4cDgfAkDVZktPo7Oykt7cXuGarXQ+pv5OTk9m+fTs2m43q6mp6e3upr69n586dbNiw4ZZU1d9puBu8+hpDMjyrq6spKysjJSVFcH2PFZWVlbzyyitERERQVVXFp59+SkREBP7+/vj7+38lSqkbQaFQoFAoaGlpoa6uDrPZTFVVFWlpaaxYsWJME9/tdhMcHExWVpYw5isqKgRN0J0WvJLe1WKxEBMTw+nTpwkNDeX73/8+f/7zn7Hb7UOul5xQRqORyspKtFqtyNb1tNMsJCREVMs98MADvP/+++h0ujFXf0l0OTabjfb2durq6rDb7bhcLoxGI9/5zndEVQfAH//4RxQKBQEBAXR0dBAdHY2fnx9eXl5EREQMcUbMmzePOXPmDBm/fn5+PP744x6vvJHaEBcXR0hICJMmTSIoKIi/+7u/IzQ0lPXr1w+5vqOjg6amJv7hH/4Bu93OCy+8wNmzZ4Ww+zcBMpkMHx+fCaW1i4uL45lnnuHUqVPo9XqWLFlCRkaGR6kvpDX09OnTVFdXC1HcqVOn8vHHHzN58mTheJF0q4qKivjBD36A3W4nPz+fjIyML3T2ajQaNm7ciEajYdOmTfzud79Dp9Px6KOPAhPnnFOr1ULbERiiSzRWuty7+GYgOzsblUolaDqzs7MpLi7GbrezaNEili9fPux3tFot0dHRfPDBB0yZMgWVSkVFRcWQvcBTkOhKLly4gEql4oEHHkCpVI7J7hoLzGYzhYWFyOVyEhIS0Gg0NDc3Ex0dPWHadhJ8fX1F1WxrayuNjY1Dqmavt0sG6704HA78/Pxoa2vj4sWLdHZ2snr16lFpaGg0mi8Mft4IUnt0Oh2VlZVUVlYSFhaGWq2murpa2AWesE3VajVnzpwR1bdSZdqX6Rt+Edxu95As45sRvv46Qfo+iYmJ2O12DAYDy5cvF456KaFi+vTpHqMo/qo4e/Ysu3btIj09HYfDITQxJOfWWNry4IMPkp+fj7+/P7GxsZjNZmbOnDlqe/fYsWMsXbqUy5cvI5PJSEtLY8GCBTe0n6Tv0t7ezuHDh0lISGDevHlMnjx5XPrYbrdz8uRJtm/fzltvvYWXlxc+Pj4cOHBgmHNVsrnvuece8TOLxcKJEyeYO3fukMQIqW1xcXFkZGRw7NgxoqOjqa6uRqvVsnv37hu2SaPREB4eLvpkJCevSqUS1NUbN27ks88+Y2BgYNzsM6PRyP79+4mKiqK4uFgEr9566y1+/vOf33Fn7by8PPLz8wkJCeHEiRPAtSoAk8lEWFgYzzzzzBBbQi6Xo9frqampoampie3btyOTyYiOjr5tq9jkcjmLFy/G5XIRHh5OVVUV8fHxQtt8LFAoFMTGxtLQ0IDZbGb79u1in/Q0ZDIZYWFhPPLII7S2tuJ2u+/YgOxEQlov165dy4cffsjZs2eRy+WUl5ezZs2acfNnfhmk4FR5eTmTJ08mLS1NJEG+8cYbxMbGsn79+mG+SW9vb3bu3Cno+S0WC0ajUTAFeWoN3Lx5M3BN9kGhUNDe3n5LNOpvB3h7ewt/b1tbG1evXmX+/PnDfD5S8jlcq/KWy+X4+/tTXFzM//pf/wuFQjFilbfL5SIuLo64uDg6OztHTEq/G7iaeNwNXn0DsHnzZi5cuEBOTg4XLlxg+vTpZGZmjskAev755zGZTJhMJtauXUt9fT1lZWVYLBYcDgcvvfTSTd/T4XBQU1PDqVOnaGtrIz4+nsLCQvz8/FixYgXTp08Hxjbxg4KC2Lp1K6dPn8ZgMIjs0k2bNgF3npCe9L7Tpk3j8uXL1NbWigVZqqqRIG3MV69e5cKFC3z++eeiEkmv17NhwwaPZB5VVFTgdrsJDQ2luLhYCJ0/8sgjKBSKMQcB5s6dKyrSJLhcLvr6+rDZbMM2/D179tDV1cW7775LZGQkQUFB9PT0cOnSJYKDg0XwSsL143csjqGxoL+/H4VCMSTz98knn2Tjxo2o1WqxPgzm0vf398dsNouqLD8/P86ePSvmz118OUwmE5cuXUKtVhMQEEB0dPQt09srLCxk9+7dBAcHC+NNojOU8NFHH7F582YKCgpwu92oVCoOHz5MSkrKDYNXbrcbHx8fwsPDKS8vJyEhYVh13kSttdu2beO1117DYDAIJ5lSqeTSpUsEBgberby6C+rq6oQ9ceXKFU6fPs38+fOZMmUK+/btIygoaFimelBQEKtWreLIkSN0dHTQ3t5OcHAwTz75pMfbLzliQ0JCKCgo4IEHHqCmpoaPPvqIf/mXf/GoY9DtdvP666/j5eVFf3+/oIPr6+sTQtYTjZupmpX65fLly/zyl78U17ndbp5//nmWLFniUYeYtNYuXLgQvV7PW2+9RUBAAHV1dcydO5cNGzYMuW4iMDigp9Vqyc7OJjExkebmZoxGI7/+9a9vWNHyZZD6e7Duz2DdoW8CpHcrLy8nJydHMBOUlJSwePHiITpqnqQo/jJI/T9v3jz8/f0FpdFY0dfXR0lJCbNnz6a0tJSEhAQUCoWoLty1a9eo763RaPDy8qK5uVn0n8PhwO12Y7FYeP7554fY6NL4mzx5MitWrKCqqoq8vDxaW1tJSEggPDx8VMFqCT09PSiVSmbNmsUHH3wgnikF7QevxTk5OcyZM4coDC4RAAAgAElEQVT6+nosFgsBAQFMmjSJ733ve8Bw5hK3241CoWD16tUkJiZSX1/PihUrRqxWlM5n586do6ysjOzsbJ577jkWL17MW2+9xbx580hLS6OhoYH9+/cTEhKCXC4Xus9RUVH4+PjQ1dX1lavrR4L0vm1tbcjlch599FF+/vOfi/e7fj24U1BdXU1YWBgPPfQQv/rVr9DpdPzv//2/AXj99dc5d+4c999//xAH+DvvvINOpyM3N5edO3fidDr5wx/+wP/4H//jttTobm9vp6mpaViw1GQyjZkuq6uri2PHjqHX6wkMDMThcJCQkMCSJUsmNNlwMIqLi/n9739PVFQUvr6+6HQ6QkJCCAgIoLKyckjywV2MH3Q6HQ888AAVFRX4+/vzxBNPeHT8l5WV8cknn1BaWkpVVRXV1dWoVCoiIiIwGAzDtMFbWlro7OwkMTERo9FIUFAQqampqNVqfHx8RNs9tf51dnZy8eJFfH19RWLeSNWedwIGJ+62trZy5swZFAoF8+fP58CBA8ycOVNogUnfZ3Cl69NPP01tbS1RUVHDbDXJpi0qKqKsrIySkhKefvppYmNjyc3NZfr06XdkwPBW4G7w6hsAPz8/Vq5cycqVK8nLy+Po0aO89dZbvPXWW6O+55w5c0b8ucvlElkFN4tXX32VkpISdu3axbJly4iOjqalpYV169aNSUQbrjnq29raUKlUgm+6ubkZp9NJYmIiISEhd5wxDX9bnO+9917y8vKYOXMmM2bMwOFwkJycPGImd0FBAb6+viJLcNWqVbz33ntj/kY302Zvb28MBgOFhYX4+Phgs9lwuVz09vaydu1ali1bNur7/8d//Ad79uzhP/7jP4SmlqRf4e/vP0y/IyQkRHAZP/vss+LnJpOJt99+G7g9D2rZ2dlkZmZSWVlJY2MjISEhqNVqUTUWFxeHSqUaIlY6b948fH19SUxM5I033hCUcHfx1fH+++8Lx4ndbmffvn08/PDDw4KcnkBAQACdnZ3U1tYK2kKTyST4oOFaBu3s2bP56KOPhFPD7XZ/YeBK0lIrLCzkzJkzZGZmsmPHDs6ePUtgYOCEcvaHhYWxdetW8vPzOX/+PDKZTFC+PfPMM98IjZW7GBsGa8ucO3eOKVOmsHz5crRa7bBKocEUg1OnTmXq1KlUVFSg1WoFXbKnMNgxqFKp2LVrFy+//DJwzc6TnJ+e3G9MJhOVlZW8+uqrHnnejXAzVbMDAwOo1WoqKysFpVF7e/u4aHPcLLq7u/H398fhcLBt2zbWrl1LT08PISEhE161JkEaKyUlJfziF7+goKCAH//4x1RXV3PhwoVxOXBfrwl6u9lDY4E037Kzs4mLi2PhwoX4+PhQVlbGwYMHCQoKIj4+fkiV3URSFN8sLl68SF5eHmlpaYSEhAiNBoky/GZhs9kwmUzYbDbOnTuHr6+vqMAbGBggODiY+++/f1T3nj9/PgqFgq1bt9Lb24vT6RQBLIfDcUMnuVarZf78+cyfP5/9+/fz7//+70yePJk1a9Ywe/bsUSdz+vj4EB8fz5tvvkl/fz+tra2cP39+RDYPKVhUVVVFXV0dgGC3sFgsPPfcc0PsaZlMRmdnJ2fPnsVgMCCTyTAYDKhUqhsGmE6cOCGqG6XEuLa2NqEx1tDQQG5uLjNmzGDmzJn4+PgIneOenh7S09O57777xkxtJGWqZ2dnizW5pqbmtq0ammjYbDZxZo6IiBDJM3Ctquj6NdbhcNDY2MgPfvADrly5Is6YFovltgtcSWNFYvmZPXu20HLLy8tDr9cPC8zd7L0l7a9t27ah0WhoaWnh2LFj9Pf3e4yKa+rUqfzsZz+jt7eXzs5OQTXW1tZGS0sLGRkZxMfH36UFG2dcvHiRkpISzGYz3/3ud2lvb6etrW3IHJpITJkyhfDwcA4fPkxUVJSgmquoqGDhwoXiPCt9c4fDgVKppKenh9zcXHx9fenv70cmk2G1WsnIyGDlypUesdN7e3v54IMPMBgMdHR0sHTpUgoLCzlx4gQ/+tGPJvTZtzPy8vLYtGkTzc3NYj0tKysTwWe3281bb73Fjh07+PTTT0WFbGBgIEFBQXR2duLj4zMk8UX6nkeOHGHVqlVcunQJuVyOUqnkyJEjTJo06W7wykO4G7z6mqOvr4+zZ89isVgwm800NTXR19c36oODhBttzpJxPhpIFD7Hjx9n7ty5pKam4nK5xoU2JTc3l+bmZlE+GxERQUREBDabjcLCQhwOxx1d9n306FHCwsLw8fGhpqZGVKiNlIXZ3d3NvHnzaGpqEhmjMpkMvV4/LtzWX4bB2kCpqakic9Vut9Pb2ysE2kcDt9vNmjVrAIiKisJqtdLe3i449V0ul8gilK6XqpJ6enooKysjNjYWuVxOSUkJ7e3tQ667nZCYmIhWq0Uul2OxWOjq6sJms+F0Ouno6OC5554jNjaWgYEB5HI5MTExwlkr0YxMmzbthoHsuxgOk8nE5cuX+d3vfjfkZy+++KJHg1fS2r1hwwZOnz5Nc3MzV69e5eDBg4SHh5OQkABcW+dnz55NVlYW7e3t4o9KpbohTag01s+dO4e3tzcZGRni3+rr62ltbSUtLW1CD3ipqakkJSVhMpmw2+1CF+gu7gKu7SFHjhxh2rRp5OXl8cwzzwinmtFoHDJWrqcYPH78OJcvX/5CisGJhlwux9fXlyNHjghnbWlp6S0JzLrdbmbNmkVzczOhoaFCw0n6c7tBWp+2bdtGVlYW+fn5qFQqurq6bgml6NmzZ1m9ejWfffYZBoMBnU6HSqWivr5e6Hp6ojrb6XQik8lQq9UMDAyg1+uJi4vj1VdfFYLko4VUuS4lw1itViGU/U1Cc3MzDz/8sAgsLFiwgCNHjgj6mcHzwRMUxV8FLpeLrVu34nQ66ezspLu7mytXrmCxWEYdvNLpdKxYsQKARx99lP7+fmw2G1arld7eXvHOo7GLlUolbrebo0ePsmbNGuE8crlcmM3mG9oUNTU15OXliQDXmjVr8Pf3Jz8/nzNnzrBnz55hiWlfBYGBgSxbtozs7GxCQkI4cOAAAwMDgtZvcHvuuecelEol999/PyaTSehrWK1WrFbrkOdL9tGhQ4cwm83Mnj2bwMBAzpw5w5tvvsnjjz8+YuKYTCZDqVTS2dkpzrSDGSMWLVpEWFgYBQUFlJWVERERwaJFi5g0aRIWi0X052hts8HZ6r29vRw5cgS5XM7rr79OW1sb27dvH3LdnYKamhouXrzIvHnzyM3NFYHXqKgo6uvrRaW31C92u52oqCgqKipElURLS8uYqgQnGnq9XthRElWspAM5VthsNubNmyfoV6Ojo+nu7sZkMo353l8VUlLnl+Fu4Gr80NvbyyeffMLixYs5fPgwcG3f2Lt3L7/85S890gZvb2/CwsKE9rNOpxPB5JF01iU/ibQPKJVKbDabSOoYzT5zs5D21tbWVoxGIz/5yU948cUXgWsJ1xaLZcLbcDujt7eXlJQUsrKyRCKjpKkG19bhhQsX4uvri0ajoaOjg9LSUsEqodfr+dd//dchjATS2t3R0UFmZibZ2dlij3a5XHd9EB7E3eDV1xxms5mSkhJUKhWpqals3LhxzOXb8LfNWTKqxsNRkZ6eTkJCAnV1dZSWlvLGG29QXFzMPffcQ1JS0pjoLGpqagR/v3SQdLvd+Pr6CrpDKaPiTjM83G43LS0tVFdXY7fb6evrw2g04u3tLWgN4G8Lc3JyMv7+/sTExJCfn8/x48epqakhNTXVI+398MMPaWxsJCIiQlRFBQQEEBAQQGho6Jgy+yTNAkDwdPf09KBSqVCpVMNKraU+iYqKYv369WRnZxMZGTlE8+B2hRQEzMzMHMK1Lxk90jw5fPgwoaGhLFiwgKqqKvz8/IiIiGDbtm23pN1fZzgcDgIDA6mtrRWZ9V1dXeNC1XMzkL6xVqtlxYoVhISE0NnZybp168jIyBjiwLj33ns5cOAAUVFRvPvuu7S1tfGd73znS59hMBhYvXq1oHqAa04aT1XqKZVKjxwS7uLrh40bN3Ly5Elqa2tZv369cNJ2dnYKDUcJ11MM5uTkfCnF4ERh8B5sMpk4efIkAG+++SY9PT1s3LhxyHUTCWkNMZlMlJeX09LSwpQpU9BoNKhUKqKjo5k6deqEt+NmIdmqc+bMITQ0lOrqauGoT0tL83iiSUpKCkqlEpVKhZeXFz09PdjtdpxOJyaTiWnTpnkseLVhwwZsNhvLli1j//79qNVq4QAfTb9Iv1NTU0N5eTmbN2+msbGRo0ePEhAQwKZNm24ZbfJ4QjozrFq1itdff53p06cTEhKC2WzGy8vrtq72lcvl3HPPPTQ1NREUFERgYOCYE/lqamo4ffo0QUFB6HQ6QUno5+cnbHYY/TplMpnIyspi/fr1wnnY1dXFb37zmxtS1ufl5eHt7U1ERAQJCQkiQQfgZz/72TB935tBfHw8zzzzDDU1NajV6htqD0p2Xm5uLpmZmfj7+1NVVYXNZmPatGkjBiZKSkr453/+Z2FDpaam8vOf/1xQd0uQxuDy5cvJy8ujtraW5uZmLly4gFarFQFVmUxGSkoK4eHhGAwG2tvbyc3NRa/Xs2DBgjEHR6Q5X1VVhVar5cEHH6S8vFxQf0nnszsteLVnzx7q6uro7Oxk5cqV6PV6Dhw4gNVqRa/XD6PcV6vVLFq0iEOHDqFUKtm/fz8FBQXjoh813pC+ZWxsLJ9++il5eXkkJSXR09NDVVXVuPgGnE4nR48epbW1lfj4eBwOh6icls6qEw3JP1RXV8exY8ew2+3odDqRwHvPPffc0UnQE4Guri68vb1ZtWoVp0+fBhC0vJ7G5cuXsdlsKJVK5HI5ZrOZsLAwduzYMeQML/2/UqmkoaGB5uZm/P390el0hIWFiYCHJ9ZAu90utJoktpSmpiaPa9TfLhiso/b222/z+eefU1xcjMPhQKvVDrHVpED56tWrv9K9pe85Z84cDhw4QFNTEy0tLRgMBnx9fb9QI/wuxhd3g1dfcwQFBfHd734XuVyO0+kUQrxjWfirqqooLi5m7dq1wybjWA/+Go2GadOmER8fT3l5Od7e3lRUVNDW1saOHTuGCD/fDDo7O0Vpr3TYcTqdeHt743Q6b3n2462ETCZj165duFwuBgYGMJvNnD17loGBgWHXASxevFiMH7PZzKVLl7j//vs9VsIdExODy+XCarVy5coVent7RcWQwWDgpz/96Zh5p51OJ/n5+eTl5REWFoZSqSQpKWlIFclgKJVKli9fTmxsrNDh2rx5M4GBgbettoNkiL/++uts27aNgIAA3n77bRoaGti6dauYL4OpPrKyssjIyCAiIoL+/v4hHPZ38eUICAhgwYIFvPvuu0yfPp2enh6uXr0qspQ9Bembvf766/zoRz8iOjpa/Nv+/fvZsmULVqsVLy8vgoKCeOqpp2hsbEQulw+59ovunZ6eTnV1Nbm5uaxYsYKWlha6urqYP3/+kOvu4i48DY1Gw8aNGwVllwSFQsHTTz89JMHnZigGPQUfHx8WLlzIpEmTqKurw9vbmzlz5oiqBE/MrcF0srt378Zut9PR0YHJZKKqqgqr1crUqVNvq4QgSe8lODgYuVxOUFAQoaGhxMTECDrG8PBwj7ZJOiBfrxPiaahUKlauXAn8rbJ6YGCARx99FBjdei2Nxerqajo6OgA4efIkDocDu93OgQMHeOSRR8bvJW4x1q5dS19fH62traJa/6mnnhqXhMGJgslk4vDhw7S0tKDT6TCbzURERHDvvfeOOhFMLpej1Wrx9vYmNzeX/v5+YmNjcTgcmEwm5s+fz6JFi0a9NvT29oq2SY5Cp9P5hefD9evXo9PpMBqNOJ3OIc/+/ve/P+oAo9FoJDs7m/b2diIjI9FoNJSUlDBt2jRBHTgYElV0ZmYm9fX1/PKXvyQ6OprCwkKeeOIJcZ3UtqlTp3LkyBHmzp0rztuSQ3IkLFq0iE8//ZQZM2bw/vvvk5iYyLe//e1h39LtdtPc3Ex5eTllZWX09vYyderUMSf8SHP+7NmzJCYmsmTJEpEQeCcjLi7uK1XtSOusUqlkwYIFxMTEcPnyZRQKBd/5znduy+CIpGU4c+ZMenp6KCwspLKyEr1eT3x8vLD5RzPXpd+JjY0lLS0Nq9VKWVkZV69eRavVUlRURHZ2No899tgQVpaJgBQkO3ToECqVivT0dGw2GxaLhba2NhEAvx2ZVr6uUCqVhIaG8v777yOXy3E4HBQXF4+JYWe0WLZsGXa7HYvFgslkorCwkMbGxmHJp9LecvDgQerq6lAoFJjNZux2O3q9nj179jBjxowJtY0Haz12dXWRnZ0NwOnTp8nPzx+SsHwnYsmSJTidThYsWEBJSQl2u52nn3562D7pcrl4/fXXeeSRR3C73ezfvx+LxcK99957Q/3snTt3cujQIWJiYsjJyaG5uZnHH3/c40nKdzLu9vTXFNLmaTQayc/Pp6WlBY1GI4I0ycnJo86KDQwMxMfHh/feew+5XE5iYiJpaWkEBweP24at0WiYO3cuc+fOpb29naKiojFlhIWGhtLY2EhmZqY44EhOK4PBIDbCO9XgGOzA02g0LF68mD/96U8jXqtUKjl9+jQul4vly5ezdOlSnE6nx+gMpHExEqxW65gcipIxUVZWxqeffsqcOXPQ6XQ0NDTw0Ucfic3ueuPU5XJx6tQp6uvrCQ8PRyaTCY7523VMyeVy3G43ly9f5umnn6agoID6+nq2bNnCX//6V5HBOjAwIA4FLpdLbNijDSTfiXA4HDidTtRqNevXrycxMVEY4N/61re+NCA0nnC5XJSWllJXV0dtbS11dXX4+PiINTAvL4/Zs2fzxhtvEB4ejo+PDxqNBp1Oh1arpaGhgcjIyBsGiAcHubOysggICKCwsJCsrCweeughQS16u86Lu7gzIGknDsZIfOQ3QzHoKTidTi5duoTBYBD6NDU1NcTGxnosoNbQ0IBSqUSr1eLn50dMTAzTp08fpt9zuwSuYLjei7TXm81mjEYj6enpbN682aMBt4aGBk6fPi001ZKTkzEYDBQUFHDy5El+/etfT/jz9+/fT0hIiKD9DgoKIioqCh8fH7q6um6or/NVYbFYUCqVnDp1iv7+fv7+7/+erKwsenp6xuktbj2cTif79u1j165dQvdXqVTS0tJyi1s2MqQxXlNTQ21tLY899hg6nY7Ozk4OHTrEJ598woMPPjiquRAXF0d4eDi+vr40Njbi7+/PvffeS0dHBzabTQSIRzvHtFotsbGx7Nu3j+nTp6NQKCgpKRkxWCTh/7N35lFtnmfevrQAQkICBAhsMJvZbPC+hniP9z0kdpu6TbokaZtJ2k47nUzb8810n87EM82cZjqZNktPmnGSpnHSNN5ivMTGBgeDDcZglgAGDEIIIQkJ7dL3h4/eGi+JF5CFea9zcjgGRXokvcv93Mvvp9freemll0hMTEQmkxEfH8+KFSuGTSXdCj6fD5lMxp49ezAYDKSnpwtJ7EuXLhEbG8uECROu+fysVisqlQqZTMaRI0d44oknmDt3Lj/84Q+HPb/ZbEaj0fC5z32O//mf/xEkyJuamvjc5z73qcnbuXPnMm/ePEFy/8rX379/P7W1tWRmZgqFhY0bN454DKrRaDh//rwwzadUKgUFi/FIIBAYpvoS5GovwCBer5f29nZsNhtTp05FqVQSGRkpHHfhhlQqRSqVsnLlShYuXIher0en041Y4X7mzJnMnDkTo9FIREQEMpkMt9styJGGwn80+Lk7nU6++MUv3tC/RtzbjBypqamsWLGC9957j8jISH7729/idruvmVQMBVfveZcvX87Pf/7zGz6+rKyMRx55ZJj8rtfrFc71UMSYQ0NDJCUlMXXqVJqbm6mrq2PLli3k5uaO+muHK36/n6amJpYvX87SpUvx+/3I5fLrTl8HlSWUSiUnT56kpaWF5cuX8/LLLw+zEAkyNDREdXU1W7ZsYd68eTgcDrKzs4WYUCQ0iMWrMUowuX7s2DHOnDnD7NmzkUgkOJ1OzGbzHQWqiYmJrFixgs7OTjo7O+nt7cVkMqHT6UhLSyMhIWFETa91Op3gN3G7bNu2jV//+tf8+7//O7NmzSI2Nha3201dXR2TJk0SOqLGU9ARPEY6Ozv5y1/+wsSJE9FoNKjVahobG2/4Hb755ptYrVY++ugj5s+fj81m48033+TrX/96SCfYXC6XYIYZFRVFUlISsbGxd2wyDJdH1bOzs1m/fj0AxcXFlJWVUVlZOax4FdyY7t+/n9bWViZOnChMbZ0/f54dO3bclQ6hm8Vut6NUKmlpaeHIkSNs27aNrKysYZurCxcusHPnTgoKCjh9+jQJCQlMmTIFtVpNbGxsyDvVxyIff/wxTqeTlStX0tnZiVarFbT/Q43f78dut3P+/Hm8Xi+vvfYaQ0NDeDwenE4nM2bMICUlhc997nNYLBYGBwex2WxcunQJh8PBwMCAMB37aQQ3spMnTyYQCJCbmxuWm24RkU/jViQGR5vg/ebtt9+mv7+fiIgIzp8/j8PhoLu7m+985zvk5+eHpPO3r6+PxMREOjo6OHLkiCBDIpfLcblcLFq0iClTpoRVF/Jo+73cKoODg7zxxhtEREQIckStra3s3r2bOXPm8PTTT4/6Gq4u6EVFRdHd3c2FCxcwm80UFRWxefPm2ypiBB8/Z84cKioqqKioEDp+78aU22jg9/vxer10dHRQXV3Njh07CAQCRERE0NXVxa9+9SteeOGFsDoPrkSv15OQkCDsCVUqFTNnzuTs2bO3/ZxXNgZ4vV4yMjJQq9UjJpsTFxfHihUr+OCDD+jv76e/v58JEybw1a9+9bqPt1qt/OlPf2LZsmXodDrMZjMnT57E7Xbz8MMP39YagtcKg8HAhg0bbpgMvPqckUqlwiSBwWDgC1/4Au3t7cP2Wy6Xi7feeouvf/3rVFdX8w//8A/09PQIE2w3wul0cuDAAbq6uggEAvh8Pvx+P3FxcXzlK18B4P3336e/v5+amhoyMjLIzs4WGpNUKhULFiy4I2WW4DGuVCppb2/HarWi0WiQSqUMDQ3xyCOP3BPn/a1ytbXC9Xzw4G/3+Orqag4cOIDdbicQCODxeDAajZSUlNyxZ/lI8+yzz9LX10d8fDwajYbk5GR0Oh1qtZqoqCgWLlx4xzJvFy9e5NChQ1itVr7xjW8glUrp7e0lOzs7ZNfVd999V1BSefXVV4Xm1mBhduLEiWHVrDPWsVgsNDY2otFo+MIXvoDBYECpVDJ58uSQ30sHBgZ4++23SUpKQqVSERMTg8FgEBSKroyPgj83b96M2+3GaDQSFRUlxHmhmMAJrufgwYMUFhaycePGUX/NsYLJZOKvf/0rBQUFQtG9u7ubkydPXhMP2O12FAoFTU1NnDhxgieffBKVSsWhQ4eGPS4Y3/X19fHyyy/T1dXFtm3bkMlkdHV1ceTIEb70pS+FbRx4ryEWr8Y4NpuNTZs2MXv27BF9XqVSSX5+Pvn5+dhsNmprazlz5gzl5eWkpaWxYsWKYUZ2d5vo6GieeuopTp06RU9PD52dnTidTpRKJdu2bRuX+q/BC2hUVBQxMTGYTCbhc8nJyblugOzz+Th9+jT/+Z//SUdHB0qlEqVSSVtbW0gLV36/n7feegubzcZHH32ETqfDYDAQERHB66+/ftvP29LSQldXFyaTiZ6eHo4dOybIFF68ePGGsgS1tbVs2rSJwsJC4HLQsnPnThobG1m4cGFYSSddiVwuZ8GCBezZswe5XE5+fj4dHR3Dpqr+8R//UfhM1q5dS3d3Nw0NDdhsNoxGI7/97W9FI8rPIOiFAPDhhx+iVqvZvn37dc1eR5ugHMnUqVM5e/YsS5Yswel04na7kcvlREZGotfrhW6t26WyspLKyko8Hg8+nw+dTsfWrVvvyJNORCTU3IrEYKg4c+YM3/jGN8jOzr7u30OxOSoqKiIiIoLu7m6WL18uJCfdbjf9/f1hqe8+2n4vt0pfXx9Op5Nnn30WgHPnzvHcc8/x/PPPh8yvbzQLesG4RyKRUFhYSHFxMWlpabjdbgoKCu5Y3jkccDqdHDx4kPLycgYGBnj55ZeRSCTExcXhcDgEWchwS1oE1zJ16lTq6up46aWXyMvLw+fz0dDQQE5Ozh09f/C4+ayCy63gcDhwuVwolUpycnL4zne+Q1NTEyqV6roNmcHP3GQy4fF4hnnQzpgxgx//+Mc8/PDDtxWfV1RU4PV60Wg0HD16FLvdTmxsLFFRUcjlcmGS8WoSExNZv349hw8fZuPGjURGRjIwMDCs+GW1Wjlz5gwffvghb7/9NllZWcjlcuLi4gR1iSufO/g+u7q6KC0t5emnn0YmkwkNSVfet3bu3InNZmNgYIDe3l4MBgP9/f20tbWh1+uZNWvWiBSvVqxYwdKlS7HZbIK0u8ViCWsJzVDyWdeCoLTXqlWrhv0+HDv4//mf/xmz2czAwABGo5H+/n76+vpoaWmht7eX2bNn33Hx6v/+7/8oLi5m165dgsXBb3/7W372s5+NaLP0p6FUKhkaGiIvL4+WlhaampqEJlafz8fXvva1sNznj0Vqamr46KOPiIiIwO12U1hYeNPeQ6OFVqvF4/Fw6dIlrFYrUqmURx55BLj++exwOASLgCvvDatXrw7Zvl+tVvPJJ5+QlpYm+KrK5fJx2Uh6ZTwQ9IwMTrIGVYiujgc0Gg2zZs2itLSU+Ph4UlNTqauru6FlTn9/P+np6URFRfHqq6/y2GOPMTg4SG9v77DHiYwuYvFqjCOVSjl8+DBer5fExERiYmJQKpUjkkAMdg7FxMRQXFxMcXExPp+PQ4cOhWWAFRcXx+rVq3G73UIi6m6YPoYLTqcTh8OBTqcTtNZdLhder/eGxTy73U5cXByDgzNd7B4AACAASURBVIPDOg9DLQVhtVqpr6/n5z//Ob29vfzkJz8RZO/uBKPRSFNTEwqFAq/XS3l5OcnJybS1teH1eoXP6eqbj1ar5ezZsyQnJ6NUKnE6nQwNDYXUmPN2UCgUlJSUYDabBQmEiIgIduzYITwmJyfnjhMZ4x2n0ymYFgcCAWHS825oIAeDp6GhISFBOjQ0xOnTp9FoNCxcuJCysjK0Wi2rV69m//79aLVa5s+fD8ChQ4dQq9XCv6+Hx+PhzTffZPPmzRQUFOByuTh8+DAvvvgi//AP/xCS9ykiMlLcrMTgaBPcUM2cOVOYNgh2c17591AQbFY5ceIEq1evHjaB1tDQIMSY4XjvGy2/l1vFYrEInbnAsHWEqrFhNAt6wePxgw8+4LHHHhOOicjISDo7OwUvubGMQqFg1apV6HQ6Ojo6mDp1KgMDA5hMJuLj4wXViHBLagbPy/T0dDZv3kx1dTXt7e3o9Xrmzp0r+HDezrqfffZZDAYDOp2O9vZ2BgcHycrKIi4uDrVafdvTPQcPHkShUAif6cGDB6mtrcXpdHL//fcPK05d+R4VCgUajYa3336bmTNn4vP5OH/+/B0VT7u7u7FYLERGRtLV1UVFRQXR0dFIpVJ8Pt8NmyL7+vrQarV84xvfECb2ioqKhkmhazQaduzYQWVlJQClpaUMDQ0J3tUTJ06kpKTkmvcplUpZvHjxp3r/BBsOdTrdqHoEffDBB6hUKhISEoiPj2fChAlMnjx5XMsGBr8ns9lMeXk5s2fPJjo6GoPBIOyxgufb4sWL6enpoaurS/jOFApFWPqmqFSqGxaQRwKv14vJZGLZsmV8+OGHw4pVoSpcweWCrMvlEvzp7HY7brcbl8uF2WwWpfRHkBMnTjBhwgSWLFlCb28vf/nLX9DpdKPuFXUjNBoNGzduFCQrAaEAAtefoNy3bx9bt27F5/MxNDTE0NAQLpcrpOew1+uloqKCvr4+JkyYgEKhQCKRUFxcPG4bSeVyOXK5nNraWgoKCnA4HNTU1FwjHxwIBFCr1axevRqj0Sg0C0qlUtatW3fd5zYajeTm5vLggw/y4osv8v777wvNTCKhI/zukiI3RfDCnpiYSENDA0ePHiUyMhKPx4PZbOapp56640AjeLH2+/3Cz2BXQbgikUiIiooK6ZRQuPLhhx8O2wgeOHCAM2fO4PF4WLx48TUbQbicdFi4cCFvvfUWZrOZ2tpaysvLBR+bUGG1WoUikdPpxOfzkZiYyF//+tdhm7pbZe7cuUydOlWYygvKbC5ZsoSOjg6ha/BqnfKtW7fy/vvv895776HRaOju7iY7O1sw1w3HBB5cvjlfvHiRnp4e5HK5UNgOpQfTeCAYfHd1dVFXV4dCoSA2NpbIyEhiYmJu2KU7GgQ30adOncJgMFBUVMS+ffu4cOECOp0Oq9WK0WgU/CPq6+uHTe42Nzd/5kSWw+EgNTWVpUuXCr/7/Oc/z09/+lOAsJ1EFBEZC7S2tlJTU0NNTY0g+aRUKlm8eHHI7jXd3d2YTCbKyspISkoiJyeHQCBAUlISv//973nmmWfCbsMWKr+Xm0UmkxEZGcmHH36I3+/HYDAwNDTE3r17sdls5OfnM2PGjJCsZTQKejU1NZw7d46qqiqSkpLIzs5GpVIxceJEqqqqWLRo0Qi+g7uDVCpFqVRy3333kZ2dLTRQTZ8+/YaTkeFAW1sbDoeD6OhokpKSWLVqFS6XC51OJ/ih3u61JDiJEexw7u7uxmg00t3dTU9Pz21P97S3tzNt2jQAGhsbOXbsGAsWLCA/P5+33noLrVbL9OnThceXlZXR3t7OF7/4RTZs2CBIV5rNZuRyOZs3bwZuLz5fv349LpeLhoYGli5dit1uFyZPgzJRVxKMeT7++GPcbjcPPvgg+/fv55133iEnJ4evfe1rpKSkAJcbAxYvXkxsbCzp6eksX75cmB6zWq3XNZWXSqUYDAaOHz+O0+lk+vTpaDQaYmNjiY+PD3m8ZbVa6erqYnBwkMHBQUwmEzKZjP/5n/8J6TrChStl5p1OJ42NjXR2dgrTcd/73vfw+/2CvKBUKuX48eNUV1eTlJQk2D5s374dnU53t99OSHG73aSlpXHixAl8Ph9er5eqqqqQT3dHREQQERFBZWUlS5YsGRbfvPHGG4IkrsidY7fbeeSRR4iPjyc5OZljx44JzQB3Y+8ok8mQyWR0d3cLXnTBvfDy5cuv2dM6nU4yMzOFJpBQE1xLTk4O2dnZ2O12LBYLZrOZvr6+cXmsXtmws2jRIo4ePUpDQwNWqxWXyyVMuQYfF/yp0WiQyWR88sknuFwuampqhNze1c8dnLoGePzxx3n33XfZs2cPDz74YEjeo8hlxOLVGGfx4sWsXLkSvV6P0+lEoVBgs9lGJPgJXqzvRtevyJ1z9UbwxIkTwkbwzTffvGYjCJc7GFeuXMm+fftwOp289957LFq0iBUrVoR07TExMaxcuRKpVMq0adN49dVX8fv9d2wsLpfL0Wg0aDQa9u/fj8FgELoGr1fMC6LT6Xj00UeFjfH69esFuZhwJHjunjt3jpMnT1JTU4PP5yMqKgqDwcAjjzwSdrrqY5nPfe5zfPLJJwwMDDB79mx6enr44x//iNvtpq+vj5///OchMRy+ErvdTkpKCnV1dbjdbn7wgx9w+PBhBgcHcblcgoyNXC4floRzOp03TEoHE152u51Lly7xxz/+kVmzZhEVFUVra6tQ5BbvFSIit0cgEGDjxo34/X6MRiM2m43u7m5cLhdLliwJ2TosFgt1dXU4HA6am5vp7OwELm/iEhMTw0o2Osho+73cKjk5OXzhC18QJrWzsrKEiXi32y2oG4ym1MhoFvTi4+OF+MlgMNDe3o7D4cBsNjN58uSQT7qNBsFYqr6+nrKyMnw+H3K5nPLycqZOncrq1avDslnu1KlTdHd3C5MwkZGRwmRHIBBg3bp1t118Hq1JDIvFIkzrnTx5kvz8fJYtW0ZMTMx1J3qCvoBwWeY0Ly+Prq4uYmJihu2Bb+fcUigUKBQKKioq+M53vjPsb/v3779hd31bWxsLFy7EbDbT2dnJc889R2lpKWfOnLmmm3v69Onk5eVhs9mIj49HoVAI3ilXEoyntFot+fn5XLp0ibq6OlwuF3q9nocffpht27bd8nu8E4IqFUHKysro6+sL6RrChcrKSrq6utiyZQsAKSkpbNu2jd///vd4PB6+/e1vA5e/x2AB67XXXuOBBx5g0qRJuFwu3G43NpttXE5LKBQKwXs0EAiwa9cuDAaDUHwOBU6nk7KyMqqqqmhvb2fv3r3IZDISEhIwmUzU1NTwyCOPiI15I0RzczM//elPycrKQqfTcfbsWTIyMpDL5URFRQmF/tHG7XbT2trK0aNH6e3tJTMzk+rqatRqNcuXLxdyaFd/5zabjfr6ep5//nmmTp1KXFwcGo0m5LHx9OnTaWpqwu/3M2HCBFJSUkI6rRhuBAIB5HI5S5cuRavV0tPTQ2pqKjNnziQmJmZYrK3X66moqKC/v5/o6GhOnTqFRCJh/vz516gRBf+fBQsWEB0djcvlwul0ChPYVxe7REYXsXg1xnE4HOzZs0eYOMrKyiI/P39Ebq5SqVRInkRGRhIVFUVkZGRYeh2IXMvVG8G8vDyWLl163Y1gZ2cn1dXVxMfHo9VqWbBgAYsXL0apVOL1eu+Kd09GRgZKpZKNGzdy9OhR4uLiKC4uvqPnDAaef/jDH3C73Wg0Gnp7ezl9+jRGo5FVq1ZdV0ZHr9fz3nvvkZCQQExMDFarFY/HE/YyAlVVVcIGGS7LIvzpT38Spm5ERoa8vLywKWYGg6xJkybR1tZGXV0dM2bMQKlU0tPTQ2ZmJo2NjezcuZOCggIqKyuFpEhqaio9PT03TGpd2X2Unp5OW1sb7e3twn1Cp9PxzDPPMGPGDB5//PGQvWcRkXsFiUTCzJkzsdlsZGdnI5PJUKlUIZ/uzcnJQafT0dzczLJly/B4PDgcDgKBACUlJWGZZBttv5dbRalUDvO6uZpg8Wo0v9vRLOilp6eTnp5OdXU1Tz/9NPA3j4F7jVOnThEfH89DDz0k7I1+//vfk5CQQHFxcdglNbds2YLdbsdms+F2u3E4HAwNDWG32+nv7w9LebL8/Hz27dtHYWEhFRUVPPHEE8J1xmKxXOO9ajab6e/v5+zZs3g8HjQajbA/1ev1xMfH31Zh0efzUVNTQ319vdD4J5PJ0Gg0OJ1O9uzZw9q1a69bdNZqtTQ0NFBWVkZubi6JiYkYjcZhEobB/6+zs5Pa2lrOnz8PXO7+HxoaYtWqVcM6510uFzKZLGzizEAgMEweK9gAdejQIR588MFx5/vR1tYG/C3BXVpaSnl5OStXrsRsNlNRUcHmzZuHXSPy8vIoLi4WPcK4/Lnl5uYSGxuLXq/H7XazYcMGEhISQnYsSaVScnJy6OzsxGAw4PV66enpobm5mUAgENaKQ2ORK722jUYjM2fO5NSpU5SWlobUa/uFF16grq6OHTt2sHTpUlJTU+nu7mbNmjXDFEmuRq1Ws2nTJlpbW2lsbMThcNDf309GRgZPPfVUSOKBQCDA+++/T3NzMw6HA6vVilar5dFHHx2X6jrBz7y0tJTk5GSmTZuGWq2mrq6OixcvMmXKFOE7+d3vfkd9fT2LFi0iJSWF/Px8PvnkE9atW8fcuXOF2PxqJBIJu3btwmq1EhsbS3R0NKtXrxbilHCKAe9lwi96Fblp/H4/r7/+On6/n4yMDMxmM7///e/ZtGnTHY+yer1e3n33XXp7e1Gr1cKoe1RUFNu3bx+hdyAymtzKRtDpdGIymXC73VRUVODxeEhMTCQQCOBwOFiwYMEdF45uhaamJux2O6mpqcTFxbF161aampo4c+YMCxYsuO3nDd5Yampq+Ld/+zchaRMIBPjud7/LkiVLrulasdls/PGPfyQjIwO1Wk1/fz8VFRW43e6Qfia3g91uR6FQ0N3dLch/mkymkHU1jReulFa9MngJXjdDSfD1Fi9eTHR0NFOnTmX27Nl4vV5SUlLIy8sbtnFYu3Yt3d3dNDQ0CInfz9o0JCUl8e1vfxuv14vZbEapVCKVShkaGsJms4VlYkxEZCxgtVo5evQora2tOBwOYmNjsVgsFBYWsnnz5pAlcyIiIoiNjUUul4+qd8pIEiq/l1shEAhcU6S6+udoMtoFPavVOqxYdS8WruBy3JSbmztMsj3ogRSOREdHEx0dTWJiIjabTfDvUKvVgpxluBGcvmhra2Pt2rXMnDkTuDxhpVQqh/nuAQwMDDA0NMSFCxeG+ZPI5XIcDgdr1qy5Ld8rv98vqJgMDQ3R29uLxWLB4/Hgcrm47777gOETk8HjYM2aNRw8eBC5XC48zu12D+vGD/5/hw8fJiYmBplMRmpqKlqtlqqqqmsmFvft28eiRYuora2lpaWFxMREVCoVarWayMhIpkyZckMf45EkuO6enh52796NTqdDpVIJk/fBdY+34pXX6xV8mj/88EMAvvKVr5CWlsZrr712XSUcg8HA7373O4qLi0lISECj0RATEzPumoMHBgZ47733hOM6KSmJoqIi4XMI1XEUGRlJZmYmJSUlPPDAA6SnpwOXv1uLxSImp0eYcPHaDhYlS0tLmTt3LgUFBfj9fiEPdPW1LPjvTz75BJVKJTTtwOVjJRjrheI4GRwc5Pjx4/zzP/+zUAQ/efIkr7zyCv/v//2/UX/9cOXs2bMsWbIEt9vNm2++SSAQoKamhujoaLKzswkEAkKhuqOjg8WLF5OTk4NMJrths0swt/PHP/6R6OhoioqKBJng1157jUcffTQsG/ruVcQM0xjGarXS0tLC888/L/yupKSEH/3oR3dcvAp6HXz961/H7XYLUifijXvscCsbwczMTLRaLbGxsfzud79DqVQKJoY2m42MjIyQrFmv11NfX8+hQ4dISkpiwoQJ+P1+Jk2axEcffURycvIdv4bP50OpVNLU1CTInBkMBiIiIq47bt3f34/Vah1WtO3t7eXXv/51WHbcwt8Cp7lz55KcnIxSqWT//v28+OKLXLp06VMlEkVunXCVVs3MzCQQCGA2m9FoNGzatEn4251sHJxOJxUVFXR0dAhSnHPnziUlJeWekIoSEQk1wftIS0sLra2tZGdnU11dzfz589m3b59QEA5lYtDhcBATE8Px48fJz88nMjISuVxOZGRkWCa/w5G70cBwJaNd0AtO9bzzzjsUFBSgVquJiYkhJibmnjhGgvf0devW8cEHH1BfX8/EiRNxu914vV5BDjgck/V+v58DBw7Q3t6OwWAgOTmZ/v5+JkyYwFe/+tW7vbxrUKlUbNiwAY/HM+zYkclkPP7449dMqbhcLjZu3Eh+fj4DAwOCR27Qy/Z2O/cjIiIoKCggNzeX9evXo1Ao8Pv9REZGIpVKhcn068V7EomEDRs2oFKpcLlcDA0N8cQTT1y3uNTb28uqVasYHBwkMzOThQsX0tbWxuDg4LDHzZkzh9jYWDQaDVqtFqfTidFoxOFwYDAYSElJCUnxKniMR0REkJaWhtfrpbe3F5fLRX5+vuBxF25x8Gizfv16SktL+eijj/B4PEyaNAm3282FCxfQ6/XXeMi63W6Sk5Nxu90cOnQIu92O3W4nKiqKnTt33qV3EXp6enp45513kEqlrFu3DqvVKvxOr9ezdu3akK8pNjaW2NhYurq66OjowG6309zczJQpU67rfSQytikqKiIrK4v29nbOnz/Pq6++Sm1tLffddx85OTnXNGIG42+9Xo/JZBr2t1A3bQ4ODhIRETHsvpiRkYHb7Q7pOsKNgYEBsrOzKS0tJScnh4cffph///d/H/a5LFu2jPz8fM6cOUNVVRUXL16kubkZn88HXBvPBf994cIF/uM//kO4BixatIjvf//741by9W4hFq/GMB6Ph/j4eGpra0lLSyMqKoq2trYROYE8Hg9Tpky5JugSGTvcykYwIiJCMP2VyWQUFBQwceLEkOu4SqVS5HI5FouFqKgojh8/jt1uFzwi7nTSKRh4lJSUsH//fj7++GMUCgUmk4m5c+de97F+vx+5XE5tbS2TJ0/G7/dz7ty5MWGqu3DhQvx+P6mpqURFRdHS0sJDDz10x95hItdis9lobW1l+vTpwgYn2HV/NzY7ZWVlnDt3jurqaiH54na7ee65527b6yL4vo4dO0ZtbS25ubmkpKRQWVlJXV0djz76qKj9LCJyBxgMBjIzM8nNzaWnp4e5c+fi9/sFaalQ4nA4MJlMfPjhhzQ3NwueORMnThQSlSKfTXl5+TXTGvfKZlcikZCcnMy5c+e4ePEifr8fh8NBdnY2O3bsuNvLGzGmTJmC1+ulpaUFg8GA2+3m0UcfFeLAcCxeWa1WTp48SUlJCa+88goPPfQQhw4dEibFwxGJRHJN0fNG8YrFYiElJUWYMhtJTCYT7733Hnq9Hq1WS3R0NDk5OdfsE67mr3/9K4FAgIiICKGLO9gMGIwDg8dKsDlPq9XS1tbGhAkT6OjouMbbMCj/Pnfu3M98/dEkeO3q6+ujqKhoWAPU4OAgVqs1LL0QR5u4uDhWrVqFxWIhMTGRffv2sWfPHrq7u1m8eLHgLR38/iMjI0VZbeDIkSMkJCSwbdu2YYn/Cxcu8P7775ORkcGUKVNC0rBztfdRVlYWVVVVn+l9JDL2UalUFBYWkpmZSUNDA5GRkVy4cIHe3l4efvjh69pDSCQSqqurkUqlgiqPUqkkOTk5ZB6YsbGxTJs2jZdffpnCwkJkMhnnzp1j8uTJIXn9cCN4jbj//vt5/fXXMRqNgjfjwMCA0LAfbChLTU0lNTUVo9FIeXk5OTk5HD16FKPRyLJly4Zdk4LPnZGRwZtvvklxcTEKhYKBgQEiIyNDInEp8jfE4tUYJikpieXLl1NaWkpWVhaDg4NcunSJVatW3fFzJyQkoNVq+dGPfsS0adOIi4sjLi6OjIwM0S9nDHEzG8FgYBgMylwu1135jgOBADqdDp1OR15eHnFxcSgUCpxOJ16vd0QSPcGb1pw5c0hKSqKlpQW73c7MmTOZOnXqsCD5ypvVAw88wOHDh6mtrcXlcuFwOMbE9NL777/P0qVLiY2NJSsri6ysLEFCUAzCRxaPx0NpaSnTp08XPtve3l7ef/99nnzyyZCv55133uHZZ5+lvb2df/mXf+HIkSMMDAyMiCxJVVUVmzZtEiYXFyxYwG9+8xva2tqYOHGieHyJiNwiwftNdHQ0CoUCiUTC4OAgR48epa6u7q5IvWo0Gnbs2EF0dDRmsxmr1Up3d7fQwSie559O8PM5deoUMpmM+fPnI5FIMJlMPPfcc/zwhz8c8zJRarWaxx57jKioKHw+H06nk76+vnvONFwikZCRkUF8fLwgqel0Ou/2sj4Vi8WCSqVi2rRpaDQaioqKyM7O5j/+4z+AsS/v9t3vfneYVN3V3O57a2xsZN++feh0OtauXcvQ0BB6vZ6jR48yMDDAhg0bbiiPWVhYiMPhEDxITp8+TWJiIuvXr79mXatWrSIxMZHNmzfzm9/8hn/9139l48aN1yQfg9/T6dOnqaurEyZgFQoFMpmMNWvWhKTr3+FwAHD48GHUajXZ2dkMDAyQkJDAO++8g0ajoaSkZMwfV7dDcGIH4KGHHqKrq0vwFrwat9tNfX09TU1N+Hw+oqOjkclkTJo0SVBIGQ/09fUxf/585HI5LpdLaBYtKCigtLSUvr6+kBWvrud9dOnSpc/0PhK5d1CpVEKDgMFg4OzZs9dc54PxblJSEqmpqej1emHqt6+vj+3bt1NUVBSSYzYmJobVq1ezd+9e9u3bB0BxcfGI5IDHIsHPe/369UyYMIGYmBhycnLweDzMnz//GtnhIImJiWzatIlNmzbR1NTEoUOHbqhe9sQTT/DWW29x9OhRpFIper2eBx54YMSbZ0Q+HbF4NQYJBAKYTCYiIiJYsmQJKSkptLa2olarWb169R0lOYKb7draWlpbW8nJycFkMtHe3k5nZycLFy7kS1/60j1ryjwekUgk/Ou//is2m420tDQqKyvRarUYjUbUajWxsbEjItd3M+v41a9+hd1uJyMjA5VKRXx8vFBItdlsJCcn33ZA0NHRwe7du0lISEAqlaLVaklKSiItLQ2JREJvb++w9+l0OpFKpURGRrJo0SLS0tJoamoiMjKSadOmCWay4Zy8O3jwIBs2bAD+dm4///zz/OIXvwjrdY8lzGYzhw4d4uzZs1itVk6cOCHIqjQ3N2M2m0O+JrfbTUREBCkpKXi9XpRKJevWreNnP/vZHV23ryzoVlZWCr4LERERDA4ODutsEhERuXmC58ysWbOQSqXExMQwMDBAaWkpGRkZQjd+KM8thUJBbGwsJ0+eFHxZtmzZIiRKxXvIpxP8fD7/+c+za9cuJk6ciN1u5+WXX+aRRx4Z84UrQJCQNJvNmM1mnE4n1dXVTJw4UZDUG+v4/X527dpFX18fsbGxwkR1REQEjz322N1e3g3x+/1kZmZis9mEAoPL5RISLWO9yHDllM9Ivo8TJ06QlpbGww8/POz3RqORl156iZSUFObPn3/dz+/qyaiSkhKee+65675OSkoK9fX1yGQynnnmmU9dk8fj4Y033mDhwoWo1Wqhic7tdodMrspgMHD69GnOnTtHamoq77zzDoFAALVaTWdnJytXrgzJOsKVK4+H6137gnuwCxcucPToURwOB2azWZjyefDBB8dV8crlcgneUldPqwQnEiE0Mc+teh+J3NvodDrhmLgeRUVFTJ8+nf7+fgYHB4mLi8PpdArN4aN5rBw4cACPx8PGjRtJTEzk0UcfFf7W0tJCU1MTBQUFo/b64Yjf7+fDDz9k7dq17N+/n+TkZFwuF3V1dcTGxrJq1aqbkrHOy8sjLy/vun8bHBzkwIEDbN++nQsXLuD1eu845y5ye4jFqzFIVVUVnZ2dLF26FPjbyWa322lqakKpVF6jDX6rdHR0MHXqVDZv3nzdv4uFq3uLLVu2YDAYMJlMrF27lu7ubhoaGrDZbBiNRn7729+GZCx28+bN9Pb20t/fj8lkoqOjA4vFgt1uv+N1dHR0UF5ezvTp05kxYwZSqZT6+npsNhsWi4WioiI2bdokbDB2795NSkoKK1as4PTp00ycOPGaYCacg1mXy4VCoRhmIOpyuQCuOwYvcnsoFAry8vK4ePEiUqmUsrIyBgYGGBwcRKvV8tBDD4V8TR6Ph6KiIlwuF7m5uXzwwQcoFAqsVusdPW/weN+2bRt/+MMfOHDgABqNhnPnzjFr1iyys7OHPU5EROTm8fv9aDQa+vr6OHv2LDExMfzd3/3dMB+5UJxbwXtgdXU1J0+eFGRHz549S0NDA5s3b74nJO9GE5/Px7lz54iJiUGpVFJUVMR//ud/IpVK+da3viUk7cYyer2eiooKwUe1oqICuDyJe6MEwFjEbDZz6tQpvv3tbwvyu06nM6zl9+Cy3FxsbCxxcXFs2rSJvXv3olKpKCkpAcT79I0wm82CTJjL5RImQxITE1Gr1dhsNuDahPbg4CAfffQRiYmJxMTEEBcXR29v73XjrkAgwL59++js7KSpqYmdO3fS2dnJuXPnhIazIBKJhIiICEFi7W6RkZFBVFQUkZGRxMXFCUVrm81GSUmJcM6P1+MqODkE1yqaXElra6sgzV9TU8OXvvQlDh48iN1uD/WS7yoXL17kn/7pnwTPtri4OLRaLZMmTeL8+fNs3boVCM3xdKveRyLjG6vVynvvvYdEIhGO3fvuuw+FQjHqr52dnc3//d//MWnSJGbMmAFcvt5UVlby7rvvsmTJknFXvPJ6vWg0GrxeL3q9nt7eXjweD4FAAI/HQ1RUFF/72tfu6DUsFgutra3ExMTcVfleEbF4NSapr68XjFuDHYASiYTo6Giqwj9nYAAAIABJREFUq6sZGBhgxYoVd/QaWq2Wuro6Tp8+jVarJSoqSvBFEhPf9x5Tp04NC3+z0VzH/fffj06no6qqivr6elJSUrj//vuZNGkSdrtdKMgGNxv9/f2C1nxZWRmzZ88WjLrlcnnYd51LJBJmzZrF66+/zuzZs1EqldTX14dkim48oVAomDZtGqmpqXdNcvN6a3rooYeIioqipKSEN998E4VCwbe//e0Ref7Dhw/zpS99iZaWFqxWKytXrhwTHnAiIuFKcIr36NGj1NTUEBMTQyAQ4NixYyxZsoQZM2aEPClYXV1NRkYGmzZtEn63c+dOqqqqWLp0qSgb+CnY7XbKy8tRqVRERkbi8XhQqVRkZWVx+vRpmpubeeCBB+72Mm+b3/3ud9TX17No0SJSUlLIz8+npaWFdevWMXfu3OvKuI1VoqOjmTFjxjCPn3DGYrHgcDgE1QKv14tMJmPdunVMnjxZiHXHa5Hhs9BoNFy6dIl58+YN862Cy15YwYmvqz8/u91Oe3s73d3dOJ1OYRLxyutnkMHBQU6cOMGTTz5Je3s7EomE+Ph4Dh8+PKx4ZTKZ2L17NzExMbjdbnbv3k1eXh5qtVqYfA+Vx0p5eTnFxcWCh25CQgL5+flER0cLk4jjnZu5H/r9fqGZLCjF2NPTg0qlGu3lhRU7d+7EZDIxMDBAf3+/8F9lZSVJSUnDmnZCwe14H4mML4L51tdee424uDjS0tLwer2Ul5djMBjYvn37qBc6c3NzWbVqFe+88w5xcXEkJyfzwQcfUFlZSUlJCQsWLBjV1w9HIiMjKS4uBuDRRx/F7/fjdDpxuVwMDQ3h8/lu+7mD33kgEGBwcJDXXnuNgoICVCoV0dHRaLXa2/YRF7k9xOLVGKSvr0+oqnu9XiIiIvB4PMLPO0kmXBmMWywWTp48SWxsLDKZDIfDwbp16+4ZKRCR8YVEIiEvL4/k5GSMRiMGg4Hy8nL0ej0LFy68ZprQ4XCQkZEh/Ds3NxfgpkaPw4HIyEhKSkrYtWsXf/nLX7Db7WRnZ/N3f/d3d3tp9xTBBG5NTQ3x8fFMmDCB8vJyKisrKSoqYtmyZSFL8HZ0dNDR0cGiRYuAyzIvOp2Ob33rWyP2GoFAgMOHD7NmzRrB80pERGRkOHDgAFu2bBGaOOrr69m1axfp6ekhT+YEpXOvRCqVivruN4FCoWDdunX09fVx6dIlMjMzycjIwG63Y7fbheLOWJUjysnJobOzk46ODhYvXkxOTg4ymSxkifRQ0NTUxAsvvEBCQgIGg4Gf/OQnFBUVERsbS0xMDGlpaWG5H9q7dy9qtZqNGzcSCAT485//TFtbG3K5nNzcXNasWSOew5/C5z//ef7rv/6LpqYmZs2aRVxcHC6Xi4aGBiZMmCBMTV593qakpPDNb34Tu92O2+0mJibmhp34ZrMZtVpNenq68F1YLJbrTrQGm0bT09M5d+4cnZ2deL1ehoaGyMrK4otf/OIIfwLXx+Fw4PP5aG9vp6+vD7gc/0okEjweD48//vg953V3swQCAVpaWqioqECtVqPVatFqtYKPM/ytsDV9+nRheu3cuXM888wzpKSk3NWpurtBdHQ0qamppKam3u2lDONmvI9ExifBa35jYyP//d//Lfx+9erVPPPMM6N+Dgfjxfvvv5+IiAg++ugj3G43brebH/zgB+O2iBK0BUlMTEQulxMdHU1cXByxsbEolUqSkpJu+7mD37lUKiUtLQ2TyUR9fT1+vx+bzcbUqVNZuXKl2MwXQsTi1RhEpVJhNBqBv8l/BX/29/ff0cUreJLm5+czd+5c7HY7BoNBMJ+9FzT6RcY3gUCAS5cu0dDQQH19PYODg0yZMuWaxODFixf50Y9+RFpaGq2trdjtdrKysoiLi0OtVrNgwYKwLmRZrVZ6e3vZvn27MJkplUrvqY7ocKKiooINGzbgdrv56KOPmDJlCh9//DFarTZkOvaNjY1cuHCBRYsWUVlZSUdHh6CHffz4cZqamu54dN7lcqFSqXjjjTcoLCxEo9Gg0WhQqVT3VOJSRCSUBGOv1NRU5syZI8R0Cxcu5ODBg3csBX0rBDdgGzZs4K9//SsvvPACKSkpOJ1O5HK5MJE8FosuoSIyMlLwG4LL3+P1GKuf4bJly8jPz+fMmTNUVVVx8eJFmpubhQ7Xsfq+riQtLY0nn3wSqVSK1Wqlvb0di8WCXq/HYDBQWFjI9u3bwy5pYTQahXP0zJkztLS0sGTJEqZOncqLL75Ieno6s2fPHrOF09EmJiaGp556ilOnTtHT00NnZydOpxOFQsH27duvW2Dq7++noaGBlJQUYULPZDJx9uxZVCqVIEN45WtkZ2fzyiuvYLfb6e7u5uTJk9ck8mNjY7n//vvx+/0kJCTg9XoFvyuHwxFS+dbi4mJkMhmLFy9GLpfj9XqFddjt9nFZEA2eQ21tbfzpT38iOTmZ/v5+zp49S29vL5mZmTz77LPCNSIQCAyb4HzyyScxmUzExcWJkz1hyGd5H4mMPzweD6mpqezZs4dZs2Yhl8sxGAxoNJpRP4eDHvV2u52UlBSOHz+OVCrl6aefZmBgAKfTOS49mK62BYmMjKSzs5P6+noGBgYoKipi8+bNtxWrOZ1OZDIZOp1O8Dg1Go34fD7sdrvg9R1OMeC9jli8GoOUlJTw0ksvYTQamT59Omq1GolEQm1tLRqN5o46AYOB2N69e5HJZCxbtkzQVBURGcvs37+f2tpaMjMzyczMZMGCBWzcuPGGXV9BSQOTycTQ0BDd3d0YjUa6u7vp6elh1qxZYVm8Cp7Der2eAwcOoFKpkEgk+Hw+vF4vs2fPZv78+Xd7mfccwTH1Xbt2MW3aNDZs2EBzc3NIN/R2u104ns1m87AuWIvFMiJr8fl8JCUlUV9fz6VLlwgEAjidThISEnjqqafEhJiIyG3i9/tpbm7mhz/8ITNnziQ2Npa+vj7UajUmk0nwTwoVWVlZlJSU0NjYSG9vL0qlko0bN4bElHqsE9wkO51O+vr6MJlMKBQKIiIikMlkY36jK5VKha55o9FIeXk5OTk5HD16FKPRyLJly8a8T0iwY/fMmTPExMTw0EMPDUtOXeknGk5YLBZh2uPUqVPk5OQwb948oqOjUSgUY/57CQXx8fGsWbMGt9stKJvcqDmnqqqKY8eOERUVRX19vdDwefToUYaGhq47GaXVapk/fz4ffPABOp2OV155hYkTJ/KVr3xl2OPOnj1LV1cXy5cvJyoqiqioKFQqFWazGaPRGFK55mD8qNPpqKmpQSKREBMTQ0JCAunp6ePyfhB8z93d3ajVah5//PHrPi54jZBIJHR1dVFTU0MgECA6Ohq1Wo1UKmXatGliA5iISJgTERHBl7/8ZXbv3s3AwABer5fe3l7Wrl0bktffsmULvb29WCwWHnroIUwmE3v27BkRb/ixyq3agtwKu3fvJiUlhRUrVnDu3DkSEhKGqTKJhB4xgh2D6HQ6SkpK+Pjjj/n444+RSCT09/cTCAR44oknBD3u2yEYiC1evJj6+noOHTpEdXU1M2fOJD09PSyT9SIiN8P7779Pf38/NTU1ZGRkkJ2dTVxcHDExMahUqmsmqcJV0uCzCJ7DSUlJLF26FJ/Ph9vt5pNPPqGhoUE0mhxhgsHQ0qVLaWho4OLFi4LnoNVqDWkQaTQahU5cvV4/rJHBbDaTkJBwx6+hUqn45je/CVyWrXU6ndhsNsGoejwmMERERgK/38+WLVvo7u7G4XCg1+sxGo3Exsby3HPPoVAo+NnPfhay9fh8PpqbmxkcHGTSpElkZGSMW1mS2yUQCNDa2sof/vAH8vPziYqKQiKRMGXKFCZOnHi3lzciJCYmsmnTJjZt2kRTUxOHDh1i+fLld3tZd0xZWRnHjx9nwoQJWK1WLl68yKZNm4QpyHC9182dO5e3336bjIwMqqqq+Pu//3uh8HClOke4rj9ckEgkQsHo06ioqCAtLY0lS5bQ19fH66+/jlwu5+GHH75m6t7hcOByuVAqlWRmZvL000/T0tIi7Deu5vz586jVajQajVAslUgkaDQaKisr6e/vv2OP61vBZrOxa9cu3G630LA1NDSEWq3me9/73rhrXjIajVgsFrxeL0qlkpaWFkHmUSqVDisWBz+b4PGh1Wpxu924XC6sVisFBQVi8UpEJExpaWmhrKyMRx99lPb2dr761a9y/vx5JBIJW7duJS4uLiTXv3DxqA8nbtUW5Fbo7+8XJtmPHTvGnDlzyMjIwO12I5PJREnRu4BYvBqjFBQUkJOTg9Vqxel0olKpRjRJWlBQQEFBAZ2dnbzxxhuUlZWxdOlSFi5cSEpKyrgKTkXuDXbu3InNZmNgYIDe3l4MBgP9/f20tbWh1+vDdpLqdvD7/cTHxwvjzAALFizg7bffFmSMREaWRYsWkZ2dTWJiIpGRkTidTjZv3nxHzQS3ilwup62tjd27dwtTUYcPH0atVtPQ0DDMCPxWCU4SNDU1UVpaSkZGBvHx8YK2/0gUxkRExjNyufy6iUi/34/H48Hr9YZsLX6/n//93/9FJpOhUChob2/nxIkTrF69mtmzZ4dsHWOVYFNDXFwca9aswev1YjabGRgYwGg0MmHChHumeHUleXl55OXl3e1ljAjV1dXMmzePRYsWYTabefXVV2lpaWH27Nl4vd6wnWBas2YNCQkJdHZ28uSTTzJlyhTgsgdmenq6eK8eYRwOBytXriQ+Pp7k5GTi4+PZtm0b2dnZ1zz24MGDKBQKQYrs4MGD1NTU4HK5uP/++1m2bNmwx3+ax7XX6w3Z1F8wKdvd3c2FCxf45S9/ic/nw+fz4fF4hhXWxhMNDQ2Ul5ej0Wjo7+/n3XffZdKkSURGRhIIBJgzZw6ZmZnA3z6bgYEB/u3f/u0urlpERORWMZlMtLW1cfToUU6dOsWCBQsoLCwkMjISr9eL2+2+Z3JIY5WbtQW5FRwOx7BJq6Dsq/hd3z3CM/IWuSmCnTujgdls5vTp01itVoqKivD7/TQ2NnLq1Cm2bNnCfffdNyqvKyIyWiiVSpRKJTqdjvz8/Lu9nFEjWGQ4duwYAwMD6HQ6YmNjiY+Pp6WlJSwNxu8F7HY7bW1tdHd3ExkZiU6no6ioKKQJrtWrV3Pp0iXsdjvLli3DYrHQ1dWFx+MhPj7+jkbdg0kSuVyOz+ejsbGRgYEBDAYDZrOZdevW8eUvfzns/D9ERMYKfr+f06dPU1ZWhlarJSIigpiYGKZMmUJeXl5Iu7KtVivNzc38+te/Fn5XX1/PSy+9JPrl3CR+v5/c3Fyys7NxOBxCJ754fRwbOBwOioqKUCgUpKSkoFarBZm2cC1cweUk+bx585gzZ86wY02tVvPYY4+FVHp0PNDU1MRPf/pTsrKySEpK4pNPPqGurk4436/0IGlvbxf8rxobGzl27BgLFiwgPz+ft956C61Wy/Tp04XHj6bH9a0QvNZHRUWxYMECFApFSF433JkzZw65ubno9XrgsiesxWLB6XTS29srNJwE75cejweNRsPhw4eZPHkyKpWK6OhowZNYREQkPMnLyxPsGIaGhti1axcej0e4nxYWFl7jbSgSGm7VFuRWuHjxIj/60Y9IS0ujtbUVu91OVlYWcXFxqNXqa1SbREaf8I2+Re4aer2eV155hZycHHw+HxMnTuT73/8+MpmMixcv8sILL4jFKxGRMCW4AbLZbLS2ttLY2IjL5aK7u5vFixcP2xiLjAwOh4O3334bk8nEqVOn0Ol0GAwG4uLi+N///d+QrWPixImj2s0fCATIzs7mmWeeGfb7vXv3CkVRMaEtInJrBAu+VVVVnD17FrlcTm1tLTk5Oezfv59Vq1aRl5cX8sLwrFmz6O3tJTk5GbjcABLsOhTP808nEAgglUqpra2lsbGRxsZGlEolfr8fr9fL448/HtKpXJFbp6Ojg+9///skJycTGxvL+fPnAQT5x4ULF4Z10uLqa0Uo/TfHE//4j/9IV1cXJpNJ8KL++OOPOXTo0DUeJBaLRZAgOnnyJPn5+SxbtoyYmJjrFoRG0+P6Vgjee3p7ezl27BiXLl1i6tSpaDQaYmJiSEtLG7Vm2nAm2BRZVlbGypUrhxUTm5qahGt88H7p8/lITEyktLSU5uZm4PJnGxsbyxe+8IXQvwEREZGbIi4ujo0bNxIVFYXb7SYrK4v+/n4cDgdGoxGfzwcgNnDeBW7VFuRW2LlzJyaTCZPJxNDQEN3d3RiNRrq7u+np6bmnVJvGCmLxSuQadDodW7ZsYcqUKddcgOPj469rPisiIhJerF+/nvXr19/tZYwL+vr66Ozs5O///u9xuVz84Ac/4MSJEwwMDIR0HYFAQJBvCXZ6Bv8bCSQSCSaTCZfLRVRUFFKplLi4ONrb24XuM3EiQ0Tk9ujq6iIzM5P4+HjS09PZunWrIBkVKq5MUpaWlnL+/Hny8vLw+Xzo9XoKCgpob29Ho9GMy2TlrfLnP/+ZtWvXUlZWxo4dOzh79ixutxuVSnW3lybyGQSTFkGpx3nz5tHV1cXZs2fR6/XMnj1bTFqIkJOTIxT1P4v8/Hz27dtHYWEhFRUVPPHEE4JPqcViuUb+fzQ9rm+FK2VQlyxZIqix2O12Ll26xPr169mwYcO4S9wGE5nHjx9Hq9WSk5OD3+9Hp9Px4osv8swzzwwraDmdTmbMmMGGDRuwWCx4PB6GhoZErysRkTAneG2zWCzk5eVRVFR03ceNp+tfuDCatiBBP8qRmOISGRnE4pWIgNVq5ezZs+h0OgoLC+nu7qa8vJzIyEhyc3PJy8tDo9EwY8aMu71UERGRz8BisVBRUYFMJiMqKgqVSkV8fDyZmZlicWGECBZqzGYzGo0Gm83G0NAQcFmi58SJE2zcuDFk6xnJQtXVBD0+Kioq6OjoQKPRoFQqsdls9Pb2snLlSmENIiIiN0+w4Gw2m1Gr1QwODtLa2orBYKCuro709PSQrSW48Z40aRLf+ta3GBoawmw243Q6hYTlkSNHmDdvHl/96ldDtq6xRvA6aLPZKC4u5r333mPevHnMnz+fH//4x6LJ8xhATFqIjDQbNmzgyJEjtLW1sXbtWmbOnAlclgBUKpXDfGqDjLbH9c0QTNy2trZSXFwsTI9dzXhL3A4MDFBXV0dvby8XLlzg4sWLwOXrf0JCwjXFRavVil6vZ+HChcLUnMFgoL6+PuRrFxERuXmCMV1cXBwul+sur0bkSsaLLYjIZcTilYhARUUF3d3dghl3dXU1J06cICcnh8bGRrZu3UpOTo7YWS8iEub4/X7eeOMNvF4vx48fZ8qUKTQ3N5OUlMTzzz9/t5d3zxC8Dmq1WubNm0d0dDSTJ0/m1VdfxW63C/4Yd4Ouri6io6NJSEgYkWt20OMjOzubxMREBgcHsdlsaLVavve976HRaACxeCUicqsECxk7duwQugO9Xi/79+9Ho9EIMVkosFgsOBwOkpKSmDt3LnC5u9zhcDB58uSQreNewOVykZmZidPpJC0tjZMnT6LT6TCZTOLEjojIOESlUrFhwwY8Hs+wa4BMJuPxxx8X4qirGU2P65shGNe53W4uXbp0w+LVeKOwsJD8/Hzy8vJIT0/H6XRit9vx+Xzs2LFD8Cczm81cuHCBsrIy7HY7RUVFeL1eJk2axOnTp+nq6mLZsmV3982IiIjckOA+urKykqamJsrKysjIyECr1aLRaJg+fboY14mIhACxeCUiYDAYmDBhgiBh4Ha72bx5M8uWLeONN96gpaVFLF6JiIwBrFYr7e3t/OpXv6K3t5cf//jHtLe3c/jw4bu9tHsKn8+HVColLS1N6KLcsGEDx48fp7CwkDlz5oR8TU6nk6qqKqqqqpDL5Tz11FOCyeid+J39+c9/ZuPGjRQUFNDd3T3MW8tut4/E0kVExiW/+MUvaGxsZMKECURHR6PT6fB6vdjtdhYsWABcjsdCsTHeu3cvarWajRs34vf7efPNN2lvb0cul5Obm8uaNWuIjo4WY8CbICoqiscffxyFQsHmzZv5zW9+g9/vZ8eOHXd7aSIiIncJiURyzbX8Smm5cCS4729sbGT//v00NDSQkZFBQkICGo2GjIyMcTd15Xa7efHFF9FqtSgUCiwWCxqNBrVaTWxsLAMDA8Ma2Px+P319fQAcOXKEwcFBXC4XNpuNVatW3a23ISIichMEr29btmwRZOl6enpobm6mq6uLn/zkJ6KPqYhICBCLVyICer2e3Nxc4HKgOm/ePKEj+EqTWRERkfDGarWiUqmwWq34fD4GBwfxeDyCpIXIyLB3716SkpJYuHAhzc3NqNVqUlJSKCkpCflagsmFixcvcuLECaZPn86ZM2eAy8WlPXv23FHx6tSpU2zduhWAl19+mWeffRa5XI5UKuWXv/wl//Iv/yJ2nYmI3Abf/e53BW+d/9/evce2VZ9/HH/7kvgWX3JPGnJpSHojCU2atmnWUSgUKOo2rtUQIBgCNI0xjT9GJyEmTftvaydNTMBgiKkbAgTjIiilgDYovQZCS1rolbRNE5OktuM4iR07jv37o4vXMvYbbdq6Tj4vKYpqO9/znKjn5JzzfL/PEwgE8Pl8hEIhDAYDH3zwAe+99x5Llixh5cqVqZnc54vP50td6+3evZvOzk6WLVvGvHnzePLJJ6msrKSpqUmTmP6HickibrebefPmMXfuXNatW5fusEREztjEg9srrriCiooK+vv72b59e6oM3tq1ayksLExzlBdeXV0dY2NjjIyM0N3dTSQSIRqNEolEcDqdPPjggySTSdxuN0uWLCEvL4/s7GwKCgoYHh5OlRfUtbNIZqirqyMUChGLxZSsEkkDJa8kpbi4mJ6eHuDkzLBTk1V9fX20tram3hORi1deXh4rVqwgOzubpqYmnnnmGUwm0wXtnTIddHZ2plaqvvPOOzQ2NlJSUsLY2Bhms/mCnisnHib39fVRXl7O/PnzOXToEADhcBiHw3HWY4+OjmIymTCbzYyNjREKhVI32+Pj44yPj+vmW+Qs/a/eOolEgjVr1nDFFVec9xn6g4ODqdniO3fupKamhubmZmw2G1arNVU+VP67L7/8ktdeew2Px8OxY8fo6urCYrFQXV2d6h0jIpJpFi1alFoNPN1lZ2dz5ZVXkkgkMBgMqcm+iUSCSCRCPB4HTn9mUltby86dO9m6dSsrV66koKAAn89Hbm6u+iCKXOSSySQbN27k6NGj+Hw+HnvsMXp7e9m/fz9XXXVVusMTmRZ0Fyopt912G7///e/53e9+R2NjIzk5OcTjcTo6OqiqqqKqqgpQ8krkYpVMJgkEAmRlZdHS0gLAjTfeyI4dO1I1meXcGR8fTzUHTSQSqeTg+V4d8U0mzsv5+fl4vV42bNiAyWQikUjQ2dlJfn7+WY89PDxMMpkETpaXPTVRFQqFUjfdWo0hMjkTx9nEdzg56/2OO+74r/1QzqXm5mZefvllKisraW9v5+GHH8ZmswHg9/tTyTMd5//d0aNHcTgc3HfffQC8+uqrbNmyherqav3eRCQjJRIJHn/8cWw2GzabDYvFgtFopKSkhKVLl6Y7vLQwGo0YjUa8Xi+ffvpp6neTl5f3HyUDjUYjf/3rXzGbzfzjH/9gyZIlFBQU8OSTT3LHHXdQXV2dxj0Rkf8lFAqxc+dObrnlFtavX59KWr/11ltcddVVugcWuQCUvJIUq9XKT37yE3bu3InX6yUejzM6Oordbue2227DbrenO0QR+X+0t7dz/PjxVOPfRCKB2Wxm/vz5fPnll4RCoQvyAHS62L9/P2vXrmXOnDl88skn5OfnM3fu3FTN++Li4gsWy8QF82WXXcbg4CCbNm3CZrPx6KOPUlNTww9/+MOzHjscDhMMBnnqqacYGRkhHA7z9ttvp+r8T6zG0IW7yORMHD9fP47mz59/QbZ/3XXXkZ+fz/Hjx3nggQeYO3cucDJpXVFRMakk+HQxMDBAVlYW4XCYrKysVG9EgHg8npbJDSIik5FMJlm8eDGRSIShoSH8fj+7d++mtLR0WiavJhJSn332GZ999hk9PT34fD5cLhcHDhzghhtu4M4770ytzALYs2cP69atw+v1pqo2RKNRPV8RyQADAwPYbDYaGhpwOp2p1yeOX90Di5x/Sl7JaTweD9deey2xWIyxsTGys7NVDkokQ3zxxRe4XC5yc3OBf9ept9vtfPzxx/j9fpYvX57OEKeURx55hO7ubgKBANdffz1er5d9+/YxPDyMz+fjiSeewO12X5BYotEoyWQSs9lMa2srdXV1eL1eSkpKJl1qrLS0lDVr1hAMBgmHwzQ0NNDX15dKatXX15+jvRCRdDIYDCxcuJAFCxacVt7O6XRy99136yHbt5CVlUVPTw+vvPIKWVlZHD58mJycHDZv3kw4HGb+/PmUlJSkO0wRkW/NZDKlKjpMGBwc5Pnnnwem74Pbffv2UVRUREFBAYlEglWrVvHyyy+nJn4YDIbU76WkpISDBw9y4sQJ7HY7IyMjjI2NnfYgXEQuTna7nZKSEv74xz8Sj8dTPaYrKyvTHZrItKHklfwHg8GAxWLBYrGkOxQROQMnTpxgzpw5AIyNjZGVlZX6Ho/H1WvjHKupqaGmpibdYQDwxhtv0N3dTV5eHjabDbfbjcvlIhKJkJWVRU1NDVar9azGzsrK+lYlTfT/S2Rq+PqxPFE6UP63ZcuWMXv2bIaHhxkeHqaoqIhQKERXVxd+v5/a2tp0hygickb8fj/t7e3k5uZis9lSK4wGBweB6Zu8CgaDzJo1C6/XSzAYBE6u0Oju7qauro5kMkkymcRoNHL99dezY8cOYrEYW7ZsYffu3bS0tEyqJ62IXBhFRUV873vfY+PGjcRiMTZs2IDFYmH16tWA7oFFLgQlr0REpgiHw4HP5wP+3Xdp4vup/Upk6mlubqa8vJzh4WGCwSATNfzgAAASJklEQVRer5eDBw8SjUbx+/38/Oc/n9Rs/6/34jn1QYUu2EVETvJ4PPpbKyJTysjICEeOHMHr9ZJIJBgaGiIcDrNs2TJg+vVBnLjuXbhwIXl5eeTk5PDBBx/w/PPP4/P5TlulNvHZ+vp68vPzKS8vx+/3c/PNN6cmHIrIxeurr75i165duFwurrvuOqLRKGazWavoRS4wQ/LUrtAiIpKx+vv7+fOf/8wll1ySqslsMBjo6Ojg+PHj3H777RQUFKQ7TDkPAoFAqszr+Sz1Ol1n14qIfFsTs+0nbrEmSkfp3CkimWRsbAyTycTY2BiRSIREIkEwGCQrK4vS0tJUz9PpaqL3FUBHRwdffPEFra2tVFRUACfvy7Zu3crKlSt55ZVXqK6uJi8vD4/Hg9lsJicn56yrIojI+bdlyxY++ugjSktLCYVCFBUVcdNNN2GxWHRPLHKBTe8rDhGRKaSoqIibb76ZtrY22traMBgM+P1+kskk999/vxJXU9iLL76I0WjEbrfj8/mYMWMGdrsds9mM0+lk6dKl5+QC22AwMD4+zvj4OEajMfUlIiInaVWqiEwFb7zxBkVFRVxxxRUcOXIEj8fzrcpITxexWIxXX32VWCzGPffcQ0NDA4FAIJXUstvtNDU1EY/HCQQCDAwMEAqFiEajDA4OUltby09/+tN074aI/BeffvopCxcuZOnSpQSDQZ577jn27t3LggULGB8fn/YJfJELSUebiMgUMmfOHGpqagiFQoyOjuJwOHC73ekOS86jZDLJNddcQygUYuPGjal+hb29vbS3tzN79my++93vTno7nZ2dfPTRRxiNRpxOJ3a7HaPRSEtLCzk5OZMeX0RkqjAYDHR2dmI2m6moqCAej2MymTRLV0QyhtfrpbCwEIBNmzbR2NhISUmJzmf/8swzz1BZWcnf//53Vq9eTSQS4emnn+bhhx/GarXi8/no7u6msrKSn/3sZ6mfi8fjxONxVABJ5OIWiUSoq6vDarVSUlKC0+mkuLgYQIkrkQtMR5yIyBRjNpvJy8tLdxhygRgMBmbNmsXIyAibNm3ikUceSb0XCARYv379pMafmEH6wgsvUFpaitvtZnR0lEAgQCAQoLm5ebK7ICIyZcTjcTZv3szBgwcJBoP88pe/xOv14vV6T+uFIiJyMYvFYtTU1KT+femllwJ6aAsnz/NdXV089NBDbN++Hbvdjt1up7+/P1UKMBaLsX37dj755BPmzp1Lc3Mz+fn5mM1m/Q5FMkBXVxe/+MUvKC4uxu128/nnnwMwe/ZsLBYLLS0t57Vcv4j8m/5qioiIZLCJmtt+v59wOMzhw4cpLCzEarXS3d1NMBic1PgTpa8ikQj33nvvuQhZRGTKmuhzsmLFCjZs2JB6/c0336SlpUV9EkQkIxw6dIhf//rXVFdXs2vXLkwmE7NmzcLtduNyuZg1axYmkyndYaZFOBzG4/Hg8/lSD68PHz6M3W5Pfaaqqopbb72VvXv30tnZSU9PDzNnzmTu3LkUFRWptKzIRW7t2rWpkp8+n4+FCxfS3d3N7t276e3tpampSckrkQtEySsREZEMZjAYSCQSFBQUsGTJEl577TVmzZrFwMAAXV1dLFu2bNLbSCaT2Gw2nn/+eS677LJU2UCbzYbH4zkHeyEiktkmklI+n4+8vDwaGxv54IMPgJMPOh0Ox2mfExG5mP3mN7+hr68Pv99PQ0MDXq+X3bt3EwqF6OvrY926dbhcrnSHmRZ2u52rr76av/zlL3R1dfHqq6/S09NDa2srcPI8n52dzcyZM5k5cyaBQICPP/6YXbt20d7eTlNTE62tralVWiJy8bHZbJSVlVFWVpbuUESmPSWvREREMtxEY+hVq1Yxf/589u/fT35+PjfeeOM5SS6Nj49TW1vLoUOHiEQiJBIJxsfHsdls3HPPPZPfARGRDDeRkMrLy8PtdrN+/XrGx8cJBoN0dHRQUlKS5ghFRL69oqIiioqK0h3GRclsNtPS0oLD4aCuro7+/n6WLVtGQ0PDN05QyMvLY8GCBcyYMYN3332XP/3pTxQUFNDQ0JCmPRAREckchqQ6RYqIiGSsd999l3/+859UV1dTXFxMUVFR6uGpxWLB7XZPepa/z+dj8+bNLF++nEAgQDweJxKJYDKZqKurO0d7IiIyNezZs4f33nuPZDJJOBympKSEO++8E5vNlu7QRETkLH355Zd8+OGH5OXl4XK5KC4uxmq14nQ6icfjOBwO3G43cLLv7J49e9i3bx9Go5FYLEZfXx/l5eUsXLiQyy67TCXHREREvgWtvBIREclgs2bNAmDfvn1s3LgRu92O0WgkEAgwPDzMfffdx4oVK85q7FPLYPl8Pjwej8oEioj8FxPnzPr6eiorK+nq6qKkpISCgoJ0hyYiIpNkMplwuVxYrVY++eQTotEoFRUVRKNRRkZGWLx4Ma2trSQSCZ599llyc3PxeDy43W5qa2upqalJ9y6IiIhkHCWvREREMlhVVRVVVVWMj4+zePFiWlpaAPB6vWzfvv2crIwymUwEg0G2bt1KeXk5VquV7Oxs7Ha7Zo2KiPDvxNXRo0fZuXMn4+Pj5OTk0NXVRSKRYNGiRSrBJSKSwSorKykuLsZms3H8+HFcLhc33HADJ06cIBKJUFxcDJws5/3QQw9hNBpPu05OJpMkk0mMRmO6dkFERCTjKHklIiKSweLxOGazmW3btvGDH/wg9fqMGTM4cOAA9fX1lJaWTnob0WiUDz/8kEsuuQSj0Ug0GqWxsZGmpqZvrO8vIjKdTJwHX3/9dSwWy2mz8f1+P/Pnz093iCIiMgkGgyGVjIrH41RWVuJ0OnE6nf/xWavV+o0/r+tlERGRM6PklYiISAabmL159dVXs2PHDvx+P2VlZXz11VdEo1Hy8vLOeuyJG+yysjJ+/OMfAydXdIXDYYaGhlRCUETkayKRCPfcc4/OjyIiU5DJZAJgbGyMioqKNEcjIiIy9RmSyWQy3UGIiIjI5G3bto2dO3cSCAQoLi7m9ttvJz8//5yMvXXrVo4fP86qVavIyclhdHQUi8WiGaQiIqfYu3cvmzdvpra2lsLCQjweDzk5Oep7JSKS4dasWUN/fz9FRUUcPXqUhoYGZs6cicfjwel0snjxYpXTFhEROce08kpERCRDJRIJduzYQWtrK21tbZSXl1NfX4/NZku9P9nxjUYjL730EgaDgY0bNzJv3jwaGhp46qmnWLVqlZpPi4icoq2tjb6+PoaHh4nFYoyOjhIOh/ntb3+L2axbLxGRTPWrX/2KYDBIIBAgHA7j9Xrx+Xx4vV6++uorGhsblbwSERE5x3QHJSIikqFisRjhcJh4PE57eztGo5F4PA6c7L/idDq5++67J72djo4OHnvsMbq7u3E4HAAEAoHUg1j1vBIRgdHRUXbt2sXjjz+eei2RSBCLxZS4EhHJcA6HA4fDQVlZWbpDERERmTZ0FyUiIpKhrFYr11xzDQB33HEHY2NjRCIRIpEIIyMjkx5/op9WdnY24XCYwcFBZs6cSSKRYGxsLNXTRYkrEZGTPVBmz57NgQMHKC4uJjs7G7PZrJn4IiIiIiIiZ0HJKxERkQzV39/P5s2bcblc2Gw27HY7brcbl8tFSUkJdrv9nGzn1ltv5a233uLo0aO8/fbb9Pb2MnfuXFwu1zkZX0RkKohEIpw4cYIXX3yR2tpabDYbJpOJkpISFi1alO7wREREREREMoqSVyIiIhlq//79vPzyy8yZM4dLL70Uo9HIwMAAo6OjDA0N0djYyE033TSpbSQSCcrKyhgaGsJisbB//35qa2tZtWpVamWWiIiA3W7nlltuwWq14vV6CQQCDAwMYLVaAZVYFREREREROROGZDKZTHcQIiIicuaGhob4+OOPOX78OPF4nLKyMmbPno3L5WJ4eBiHw0FBQcGktjE8PMwLL7zA/ffff9rr27Zto7W1dVJji4hMNf39/ezdu5empqZUaVURERERERE5c1p5JSIikqGcTifLly+nq6uLw4cPEwqF2LNnD3V1dVRXV09q7FgsRldXF5999hkHDx6kq6uLSCRCbm4unZ2dvPXWW7S2tpJIJLQCS0SmtYnzYHt7OwcOHGD79u0EAgFuvfVWXnvtNcrKyli0aJFWXomIiIiIiJwBJa9EREQyXGlpKdFolAMHDrBp0yYOHjzIj370I/Lz8896zLGxMXp7e9m7dy+hUIht27YRDocxGo0MDQ1RX19/DvdARCTztbe3c/nll2OxWLDZbAD4/X4sFkuaIxMREREREck8Sl6JiIhkqLa2Ng4fPozH48FsNhOLxbjrrruor69PPTg9W3a7nYULF1JWVsbg4CAej4dIJEIymcTpdFJeXg6gVVciIv8SDocpLi5m3759zJkzB4BQKERDQ0OaIxMREREREck8Sl6JiIhkqOeee45AIEBOTg4LFiygoaEBq9VKT08PTqeT4uLiSY1vsVgYGRkhKyuLqqoq+vv7+fzzz7FYLCoXKCLyLxPnwmuuuYa2tja2bNmCw+HA6/WSTCYpKysDUMlAERERERGRM2BIJpPJdAchIiIiZ+7QoUMMDg7i8/no6emhv7+fUChEOBzG5/PxxBNP4Ha7z2rsieTUs88+S0VFBStWrOCpp57i8OHD5OXlsXr1ampqatTDRUTkFG1tbRw8eJDe3l5MJhN33nknhYWF6Q5LREREREQk42jllYiISIaqra0979vo7e3l2muvpaOjA6vVytq1a3n66afp7+9X8kpE5GsaGhqorq4mKysLh8NBNBpNd0giIiIiIiIZSckrERER+Q8TCanLL7+cl156if7+flavXg1AT08PV1555WmfExGZzpLJJG+88Qbd3d3Y7fZUYj8rK4u77ror3eGJiIiIiIhkHCWvRERE5D9MJKWuvPJKPB4PAM3NzQDU1NSkymApeSUiAgMDA7z33nvcd999mEwmYrEYo6OjqEK7iIiIiIjI2VHPKxEREfl/xWIxQqEQoVAIl8uFw+HAZrOlOywRkYvG6Ogo69ev54EHHkh3KCIiIiIiIlOCklciIiLyjZLJJO+88w5Hjhyhv7+fGTNm4Pf7KS4u5t577013eCIiaXfkyBH+9re/YbFY6Ovro7Kyknnz5uHxeHA6nRQVFZGbm5vuMEVERERERDKOMd0BiIiIyMVpcHCQbdu2sWTJEvx+P62trdjtdhKJRLpDExG5KBw6dIhAIMDy5ctZsmQJBoOBzz//nPfff5+nn36aDRs2AOi8KSIiIiIicobU80pERES+0eDgIA6Hg/r6elwuF3V1dVRXV7Nu3Trg5Mos9bwSkeksEonQ2tpKc3Nzqi/gqcbHxwEwGjVnUERERERE5EwoeSUiIiLfKJlMUlVVxdDQEIWFhbz++uuEw+FUvyslr0RkuhscHCQYDLJ//37Gxsaw2WxYrVasVitZWVnk5OSkO0QREREREZGMpJ5XIiIi8o2i0Sijo6O43W46Ojp48803KSws5Prrr6eiokLJKxGZ9v7whz8QDAapra1ldHQUg8GAwWAgKyuLSCTCtddeS0VFRbrDFBERERERyThaeSUiIiKn+eKLLwCYN28e0WiUYDBIQ0MDDQ0NJBIJ4vE4gBJXIjLtRaNRVq5cSW1tLYFAgGg0SiQSSZ077XZ7ukMUERERERHJSEpeiYiIyGna29spKipi3rx5vP/++xQXF/Od73wHgLfffhuPx8PSpUu18kpEpj2/309lZSW5ubnk5uamOxwREREREZEpQ52DRURE5DSDg4M4HA4Ajh07xvj4eOq9Y8eOMVFxWJWHRWS6e/DBB8nPzwdOnhO//iUiIiIiIiJnRyuvRERE5DThcDjVo8VkMlFbW5t6L5lMplYXaNWViEx3p/az0jlRRERERETk3FHySkRERE5z7NgxHn30US655BI6OzsZGhqiqqqKGTNm0NHRwfe//31AD2pFREREREREROT8MCRVz0JEREROEYlECAQCBAIBwuEwXq8Xn89HMBgkFAqxZs0acnJy0h2miIiIiIiIiIhMUUpeiYiIiIiIiIiIiIiIyEXDmO4ARERERERERERERERERCYoeSUiIiIiIiIiIiIiIiIXDSWvRERERERERERERERE5KKh5JWIiIiIiIiIiIiIiIhcNJS8EhERERERERERERERkYuGklciIiIiIiIiIiIiIiJy0fg/0QvfTTpIFj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 descr="D:\1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344816" cy="3717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top 10 food-related venues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can see food venues distribution</a:t>
            </a:r>
            <a:endParaRPr lang="ru-RU" dirty="0"/>
          </a:p>
        </p:txBody>
      </p:sp>
      <p:sp>
        <p:nvSpPr>
          <p:cNvPr id="21506" name="AutoShape 2" descr="data:image/png;base64,iVBORw0KGgoAAAANSUhEUgAACGgAAAhoCAYAAACUMBqDAAAABHNCSVQICAgIfAhkiAAAAAlwSFlzAAALEgAACxIB0t1+/AAAADl0RVh0U29mdHdhcmUAbWF0cGxvdGxpYiB2ZXJzaW9uIDMuMC4yLCBodHRwOi8vbWF0cGxvdGxpYi5vcmcvOIA7rQAAIABJREFUeJzs3X+s13Xd//HHOXwEFVCro0dRlxlM0VDRDRkYy8ExxLwcc8KU5dbiDLMSE1tYLEa1Xbom9kuy2ZJ1denS2DRUFFAzp+nQYUGtweVssUMgSFqiHM6Pz/ePaxf7bnpdkO/P6xw5n9vtL8/nvM/7+TpPzn/e93631Ov1egAAAAAAAAAAKKZ1sA8AAAAAAAAAADDUCTQAAAAAAAAAAAoTaAAAAAAAAAAAFCbQAAAAAAAAAAAoTKABAAAAAAAAAFCYQAMAAAAAAAAAoDCBBgAAAAAAAABAYQINAAAAAAAAAIDCBBoAAAAAAAAAAIUJNAAAAAAAAAAACquVuvH27dtL3ZoPuLa2tuzevXuwj3FYs8Pq7LAx7LE6O6zODquzw+rssDo7rM4Oq7PD6uywOjuszg6rs8Pq7LA6O6zODquzw+rssDo7rM4Oq7PD6uyQMWPGHNJ1nqABAAAAAAAAAFCYQAMAAAAAAAAAoDCBBgAAAAAAAABAYbXBPgAAAAAAAAAAMPTV6/Xs27cv/f39aWlpGezj/Evq9XpaW1tz5JFHvu+zCzQAAAAAAAAAgOL27duXI444IrXa4Zkq9Pb2Zt++fTnqqKPe1897xQkAAAAAAAAAUFx/f/9hG2ckSa1WS39///v+eYEGAAAAAAAAAFDc4fZak/dS5XcQaAAAAAAAAAAAFHb4PjsEAAAAAAAAADhs9XX+W0PvN+zuXx/SdU899VS++c1vpr+/P1dffXW+9KUvNfQc/xtP0AAAAAAAAAAAmkJfX1++8Y1v5Be/+EWeeuqpPPjgg9myZcuAzBZoAAAAAAAAAABNYePGjTnttNPy0Y9+NMOHD88VV1yRxx9/fEBmCzQAAAAAAAAAgKawY8eOjBkz5sDXJ510Unbs2DEgswUaAAAAAAAAAEBTqNfr7/qspaVlQGYLNAAAAAAAAACApnDSSSdl+/btB77+29/+lvb29gGZLdAAAAAAAAAAAJrCeeedl1dffTV//etfs3///jz00EO55JJLBmR2bUCmAAAAAAAAAAD8f4bd/esBn1mr1fKd73wn11xzTfr7+zN37tycccYZAzN7QKYAAAAAAAAAAHwATJ8+PdOnTx/wuV5xAgAAAAAAAABQmEADAAAAAAAAAKAwgQYAAAAAAAAAQGECDQAAAAAAAACAwgQaAAAAAAAAAACFCTQAAAAAAAAAAAqrDfYBAAAAAAAAAIDmc8V//rmh93to3pmHfG1fX18uvfTSnHjiifn5z3/e0HP8bzxBAwAAAAAAAABoKj/96U8zbty4AZ0p0AAAAAAAAAAAmsb27dvzxBNP5Oqrrx7QuQINAAAAAAAAAKBpLF26NEuWLElr68AmEwINAAAAAAAAAKAprFu3Lm1tbTnnnHMGfHZtwCcCAAAAAAAAAAyCF198MWvXrs2TTz6Z7u7u/POf/8yXv/zl/PCHPyw+2xM0AAAAAAAAAICmcMstt+Sll17KCy+8kBUrVmTq1KkDEmcknqABAAAAAAAAAAyCh+adOdhHGFACDQAAAAAAAACg6UyZMiVTpkwZsHlecQIAAAAAAAAAUJhAAwAAAAAAAACgMIEGAAAAAAAAAEBhAg0AAAAAAAAAgMIEGgAAAAAAAAAAhQk0AAAAAAAAAAAKqw32AQAAAAAAAACA5rP6l2809H6Xzz3uoNfcdNNNWb9+fdra2vLkk08mSa677rq88sorSZJ//OMfOeaYY7Ju3bqGni0RaAAAAAAAAAAATWLOnDn53Oc+l4ULFx747K677jrw38uWLcsxxxxTZLZXnAAAAAAAAAAATWHy5Mk57rj3ftJGvV7P6tWrc8UVVxSZLdAAAAAAAAAAAJreCy+8kOOPPz6nn356kfsLNAAAAAAAAACApvfggw8We3pGktSK3RkAAAAAAAAA4DDQ29ubNWvWZM2aNcVmeIIGAAAAAAAAANDUnnnmmYwdOzZjxowpNsMTNAAAAAAAAACAAXf53OMGfOb111+f3/3ud9mzZ08uuOCC3Hzzzbn66qvz0EMPFX29SSLQAAAAAAAAAACaxIoVK97z8+9973vFZ3vFCQAAAAAAAABAYQINAAAAAAAAAIDCBBoAAAAAAAAAAIUJNAAAAAAAAAAAChNoAAAAAAAAAAAUJtAAAAAAAAAAACisNtgHAAAAAAAAAACazw9+8IOG3u+GG2446DVdXV1ZuHBhdu3aldbW1sybNy/z58/PH//4xyxevDhvv/12TjnllPzoRz/K6NGjG3o+T9AAAAAAAAAAAJpCrVbL0qVL8/TTT2f16tVZuXJltmzZkq9+9av5+te/nieeeCKXXnppfvzjHzd8tkADAAAAAAAAAGgK7e3tmTBhQpJk1KhRGTduXHbs2JFXXnklkydPTpJ88pOfzKOPPtrw2QINAAAAAAAAAKDpbNu2LZs3b87EiRNzxhlnZO3atUmShx9+ONu3b2/4PIEGAAAAAAAAANBU9u7dm87OzixbtiyjR4/O8uXLs3LlysycOTN79+7NEUcc0fCZtYbfEQAAAAAAAADgA6qnpyednZ2ZPXt2Zs2alSQZO3Zs7rvvviTJK6+8kieeeKLhcz1BAwAAAAAAAABoCvV6PYsWLcrYsWOzYMGCA5/v3r07SdLf35/vf//7+exnP9vw2Z6gAQAAAAAAAAAMuBtuuGHAZ27YsCGrVq3K+PHj09HRkSRZvHhxXn311axcuTJJMmvWrMydO7fhswUaAAAAAAAAAEBTmDRpUrq6ut7ze/Pnzy862ytOAAAAAAAAAAAKE2gAAAAAAAAAABQm0AAAAAAAAAAAKEygAQAAAAAAAABQmEADAAAAAAAAAKAwgQYAAAAAAAAAQGG1wT4AAAAAAAAAANB8TvivWxp6v9fG/vtBr+nq6srChQuza9eutLa2Zt68eZk/f35Wr16d5cuXZ+vWrXnkkUdy7rnnNvRsiUADAAAAAAAAAGgStVotS5cuzYQJE/LWW29l5syZmTZtWs4888zcfffdWbx4cbnZxe4MAAAAAAAAAPAB0t7envb29iTJqFGjMm7cuOzYsSPTpk0rPru1+AQAAAAAAAAAgA+Ybdu2ZfPmzZk4ceKAzBNoAAAAAAAAAABNZe/evens7MyyZcsyevToAZkp0AAAAAAAAAAAmkZPT086Ozsze/bszJo1a8DmCjQAAAAAAAAAgKZQr9ezaNGijB07NgsWLBjQ2bUBnQYAAAAAAAAAkOS1sf8+4DM3bNiQVatWZfz48eno6EiSLF68OPv378+SJUuyZ8+eXHvttTn77LNz7733NnS2QAMAAAAAAAAAaAqTJk1KV1fXe37v0ksvLTrbK04AAAAAAAAAAAoTaAAAAAAAAAAAFCbQAAAAAAAAAAAoTKABAAAAAAAAAFCYQAMAAAAAAAAAoDCBBgAAAAAAAABAYbXBPgAAAAAAAAAA0Hx++cfPNvR+c8/+j4Ne09XVlYULF2bXrl1pbW3NvHnzMn/+/Nx+++2599578+EPfzhJsnjx4kyfPr2h5xNoAAAAAAAAAABNoVarZenSpZkwYULeeuutzJw5M9OmTUuSdHZ25rrrris3u9idAQAAAAAAAAA+QNrb29Pe3p4kGTVqVMaNG5cdO3YMyOzWAZkCAAAAAAAAAPABsm3btmzevDkTJ05Mktxzzz2ZMWNGbrrpprzxxhsNnyfQAAAAAAAAAACayt69e9PZ2Zlly5Zl9OjRufbaa/Pcc89l7dq1OeGEE/Ktb32r4TMFGgAAAAAAAABA0+jp6UlnZ2dmz56dWbNmJUmOP/74DBs2LK2trZk3b15efvnlhs+tHcpFDz/8cJ588sm0tLTk1FNPzfXXX5/hw4c3/DAAAAAAAAAAAKXU6/UsWrQoY8eOzYIFCw58vnPnzrS3tydJ1qxZkzPOOKPhsw8aaOzZsydr1qzJHXfckeHDh2f58uV57rnn8qlPfarhhwEAAAAAAAAAmsPcs/9jwGdu2LAhq1atyvjx49PR0ZEkWbx4cR588MH86U9/SktLS0455ZTcdtttDZ99SE/Q6O/vz/79+zNs2LDs378/H/rQhxp+EAAAAAAAAACAkiZNmpSurq53fT59+vTis1vq9Xr9YBc9+uijue+++zJ8+PCce+65ueGGG951zfr167N+/fokya233pr9+/c3/rQcFmq1Wnp7ewf7GIe1obDD4eufGuwjDLr9My4e7CNUNhT+FgebHVZnh9XZYXV2WJ0dVmeH1dlhdXZYnR1WZ4fV2WF1dlidHVZnh9XZYXV2WJ0dVmeH1dlhdXZ46Hbu3JkRI0YM9jEq6e7uPvAqlP8xfPjwQ/rZgwYab731Vm6//fZ85StfydFHH53ly5dn8uTJmTZt2v954+3btx/SARh62trasnv37sE+xmFtKOxwzMubBvsIg277eRMG+wiVDYW/xcFmh9XZYXV2WJ0dVmeH1dlhdXZYnR1WZ4fV2WF1dlidHVZnh9XZYXV2WJ0dVmeH1dlhdXZYnR0eurfffjtHH330YB+jkvf6HcaMGXNIP9t6sAs2bdqUE044Icccc0xqtVouvPDCbNmy5f2dFAAAAAAAAACgCR000Ghra8vWrVvT3d2der2eTZs25eSTTx6IswEAAAAAAAAADAm1g10wbty4TJ48OV/72tcybNiwnHbaaZkxY8ZAnA0AAAAAAAAAYEg4aKCRJHPmzMmcOXNKnwUAAAAAAAAAYEg6pEADAAAAAAAAAKCRxry8qaH3237ehINe09XVlYULF2bXrl1pbW3NvHnzMn/+/Pz973/PF77whWzbti2nnnpq7rrrrhx33HENPV9rQ+8GAAAAAAAAAPABVavVsnTp0jz99NNZvXp1Vq5cmS1btuTOO+/MRRddlGeffTYXXXRR7rzzzobPFmgAAAAAAAAAAE2hvb09Eyb895M2Ro0alXHjxmXHjh15/PHHc9VVVyVJrrrqqjz22GMNny3QAAAAAAAAAACazrZt27J58+ZMnDgxu3fvTnt7e5L/jjhef/31hs8TaAAAAAAAAAAATWXv3r3p7OzMsmXLMnr06AGZKdAAAAAAAAAAAJpGT09POjs7M3v27MyaNStJ0tbWlp07dyZJdu7cmY985CMNnyvQAAAAAAAAAACaQr1ez6JFizJ27NgsWLDgwOeXXHJJHnjggSTJAw88kE9/+tMNn11r+B0BAAAAAAAAAA5i+3kTBnzmhg0bsmrVqowfPz4dHR1JksWLF+eLX/xirrvuutx33305+eST85Of/KThswUaAAAAAAAAAEBTmDRpUrq6ut7ze/fff3/R2V5xAgAAAAAAAABQmEADAAAAAAAAAKAwgQYAAAAAAAAAQGECDQAAAAAAAACAwgQaAAAAAAAAAACFCTQAAAAAAAAAAAqrDfYBAAAAAAAAAIDm09f5bw2937C7f33Qa/bt25crr7wy3d3d6evry2WXXZabb745N954Y55//vmMHj06SXLHHXfkE5/4REPPJ9AAAAAAAAAAAJrCiBEjcv/992fkyJHp6enJ7Nmzc/HFFydJlixZks985jPFZnvFCQAAAAAAAADQFFpaWjJy5MgkSW9vb3p6etLS0jIgswUaAAAAAAAAAEDT6OvrS0dHR84555xMmzYt559/fpLktttuy4wZM7J06dJ0d3c3fK5AAwAAAAAAAABoGsOGDcu6devy4osvZuPGjfnzn/+cW265Jb/97W/zyCOP5I033siKFSsaPlegAQAAAAAAAAA0nWOPPTZTpkzJb37zm7S3t6elpSUjRozI3Llzs3HjxobPE2gAAAAAAAAAAE3h9ddfz5tvvpkkeeedd/LMM8/k4x//eHbu3Jkkqdfreeyxx3LmmWc2fHat4XcEAAAAAAAAADiIYXf/esBn7ty5MzfeeGP6+/vT39+fyy+/PB0dHbnqqquyZ8+e1Ov1nH322bn11lsbPlugAQAAAAAAAAA0hbPOOitr16591+cPPPBA8dlecQIAAAAAAAAAUJhAAwAAAAAAAACgMIEGAAAAAAAAAEBhAg0AAAAAAAAAgMIEGgAAAAAAAAAAhQk0AAAAAAAAAAAKqw32AQAAAAAAAACA5nPFf/65ofd7aN6ZB71m3759ufLKK9Pd3Z2+vr5cdtllufnmmw98f8mSJfnlL3+ZrVu3NvRsiUADAAAAAAAAAGgSI0aMyP3335+RI0emp6cns2fPzsUXX5wLLrggv//97/Pmm28Wm+0VJwAAAAAAAABAU2hpacnIkSOTJL29venp6UlLS0v6+vry7W9/O0uWLCk2W6ABAAAAAAAAADSNvr6+dHR05Jxzzsm0adNy/vnn55577skll1yS9vb2YnO94gQAAAAAAAAAaBrDhg3LunXr8uabb+bzn/98nn/++Tz88MP51a9+VXSuJ2gAAAAAAAAAAE3n2GOPzZQpU/Lcc8/lL3/5S6ZOnZoLL7ww77zzTqZOndrweZ6gAQAAAAAAAAA0hddffz21Wi3HHnts3nnnnTzzzDO5/vrr8/LLLx+4Zty4cXn22WcbPlugAQAAAAAAAAAMuIfmnTngM3fu3Jkbb7wx/f396e/vz+WXX56Ojo4BmS3QAAAAAAAAAACawllnnZW1a9f+n9ds3bq1yOzWIncFAAAAAAAAAOAAgQYAAAAAAAAAQGECDQAAAAAAAACguHq9PthHqKzK7yDQAAAAAAAAAACKa21tTW9v72Af433r7e1Na+v7zyxqDTwLAAAAAAAAAMB7OvLII7Nv3750d3enpaVlsI/zL6nX62ltbc2RRx75vu8h0AAAAAAAAAAAimtpaclRRx012McYNF5xAg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qsd7ILt27fnjjvuOPD1a6+9ljlz5uSyyy4rejAAAAAAAAAAgKHioIHGmDFj8t3vfjdJ0t/fnwULFmTSpEnFDwYAAAAAAAAAMFT8S6842bRpU0488cQcf/zxpc4DAAAAAAAAADDktNTr9fqhXrxixYqcfvrpmTlz5ru+t379+qxfvz5Jcuutt2b//v2NOyWHlVqtlt7e3sE+xmFtKOxw+PqnBvsIg27/jIsH+wiVDYW/xcFmh9XZYXV2WJ0dVmeH1dlhdXZYnR1WZ4fV2WF1dlidHVZnh9XZYXV2WJ0dVmeH1dlhdXZYnR0yfPjwQ7ruoK84+R+9vb156aWXcs0117zn92fMmJEZM2Yc+Hr37t2HemuGmLa2Nv/+FQ2FHY4Z7AN8ABzu/4bJ0PhbHGx2WJ0dVmeH1dlhdXZYnR1WZ4fV2WF1dlidHVZnh9XZYXV2WJ0dVmeH1dlhdXZYnR1WZ4fV2SFjxhza/x095FecbNy4MR/72Mdy3HHHve9DAQAAAAAAAAA0o0MONJ599tlMnTq15FkAAAAAAAAAAIakQwo0uru784c//CEXXnhh6fMAAAAAAAAAAAw5tUO5aMSIEfnZz35W+iwAAAAAAAAAAEPSIb/iBAAAAAAAAACA90e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AAAAAAAABQm0AAAAAAAAAAAKEygAQAAAAAAAABQmEADAAAAAAAAAKAwgQYAAAAAAAAAQGECDQAAAAAAAACAwgQaAAAAAAAAAACFCTQAAAAAAAAAAAoTaAAAAAAAAAAAFCbQAAAAAAAAAAAoTKABAAAAAAAAAFCYQAMAAAAAAAAAoDCBBgAAAAAAAABAYQINAAAAAAAAAIDCBBoAAAAAAAAAAIUJNAAAAAAAAAAAChNoAAAAAAAAAAAUJtAAAAAAAAAAAChMoAEAAAAAAAAAUJhAAwAAAAAAAACgMIEGAAAAAAAAAEBhAg0AAAAAAAAAgMIEGgAAAAAAAAAAhQk0AAAAAAAAAAAKE2gAAPD/2Lt/FTvrNQzDb+IwBASVTIgQgogQC6s0QgobZTwHSw1YqKUHYKMwoJWVYpFT8AAW2FprYSNEEayCkMJ/w8TZnRA2OLP5ee9lltdVJfBXiRlRAAAgAElEQVQV7zyzurlZHw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s7zwP/fzzz/PJJ5/MDz/8MBcuXJi33nprnn/++fo2AAAAAAAAAICdcK5A486dO3Pz5s1599135+TkZH7//ff6LgAAAAAAAACAnXHmK05++eWX+eabb+aVV16ZmZm9vb15/PHH88MAAAAAAAAAAHbFhdPT09O/euC7776bTz/9dK5fvz7ff//9PPfcc/P666/PpUuXHnpus9nMZrOZmZmjo6M5Pj7uruYvXfzyzW2fsHV/3Pps2ycs2dvbm5OTk22fsWR/88W2T9i648OXt33Csl34LG6bDdfZcJ0N19lwnQ3X2XCdDdfZcJ0N19lwnQ3X2XCdDdfZcJ0N19lwnQ3X2XCdDdfZkP39/XM9d+YrTh48eDB3796d27dvz40bN+bOnTvz+eefz2uvvfbQc4eHh3N4ePjn/+/du/c/nszf5eq2D/gHeNQ/f1euXHnkf4Zr2z7gH+BR/x3O7MZncdtsuM6G62y4zobrbLjOhutsuM6G62y4zobrbLjOhutsuM6G62y4zobrbLjOhutsuM6GXLt2vr+OnvmKk4ODgzk4OJgbN27MzMytW7fm7t27a9cBAAAAAAAAAPyLnBloPPXUU3NwcDA//vjjzMx8/fXXc/369fwwAAAAAAAAAIBdceYrTmZmbt++PR9//PGcnJzM1atX5+23367vAgAAAAAAAADYGecKNJ599tk5OjqqbwEAAAAAAAAA2ElnvuIEAAAAAAAAAIA1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2N55HnrnnXfm0qVLc/HixXnsscfm6OiovgsAAAAAAAAAYGecK9CYmXnvvffmiSeeKG8BAAAAAAAAANhJXnECAAAAAAAAABA79zdofPDBBzMz8+qrr87h4WF2EAAAAAAAAADArrlwenp6etZDP/3001y+fHnu378/77///rzxxhvzwgsvPPTMZrOZzWYzMzNHR0dzfHzcXMyZLn755rZP2Lo/bn227ROW7O3tzcnJybbPWLK/+WLbJ2zd8eHL2z5h2S58FrfNhutsuM6G62y4zobrbLjOhutsuM6G62y4zobrbLjOhutsuM6G62y4zobrbLjOhutsyP7+/rmeO9c3aFy+fHlmZp588sl58cUX59tvv/2vQOPw8PChb9a4d+/eeW/lb3Z12wf8Azzqn78rV6488j/DtW0f8A/wqP8OZ3bjs7htNlxnw3U2XGfDdTZcZ8N1Nlxnw3U2XGfDdTZcZ8N1Nlxnw3U2XGfDdTZcZ8N1NlxnQ65dO99fRy+e9cBvv/02v/7665///uqrr+aZZ55Zuw4AAAAAAAAA4F/kzG/QuH///nz00UczM/PgwYN56aWX5ubNm/lhAAAAAAAAAAC74sxA4+mnn54PP/zw/3ELAAAAAAAAAMBOOvMVJwAAAAAAAAAArBF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/2Hv7l3sLPM4Dt8TJkPAIk1wIQEFC4ukEWziduIB6zQWwdbWUq1MO0RtBCv/iC0CVgfsFgvfQFLYplKICEIIHOZlO3GR5Yx755Mnc7yubuApfvM9Tzcf5g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TOHGicnJyM9957bxweHpb3AAAAAAAAAADsnDMHGl988cW4du1aeQsAAAAAAAAAwE46U6Dxyy+/jG+//Xa88cYb9T0AAAAAAAAAADtn7/T09HTbQ5988sm4devWePz48bh379744IMP/vTMer0e6/V6jDHG4eHh2Gw2T/5azuTCV+8sfcLiTm5+vvQJU/b398fR0dHSZ0w5WH+59AmL26xeX/qEabvwLi7NhvNsOM+G82w4z4bzbDjPhvNsOM+G82w4z4bzbDjPhvNsOM+G82w4z4bzbDjPhvNsyMHBwZme29/2wDfffDMuX748XnrppXH//v3/+dxqtRqr1er3nx8+fHimA3jynl/6gGfAeX//rly5cu5/h6tLH4QslFIAACAASURBVPAMOO+f4Ri78S4uzYbzbDjPhvNsOM+G82w4z4bzbDjPhvNsOM+G82w4z4bzbDjPhvNsOM+G82w4z4bzbMjVq2f76+jWQOPHH38cX3/99fjuu+/GZrMZjx8/Hp9++ul49913p48EAAAAAAAAAPg72Bpo3L59e9y+fXuMMcb9+/fHvXv3xBkAAAAAAAAAAH/BhaUPAAAAAAAAAADYdVv/g8Yf3bhxY9y4caO6BQAAAAAAAABgJ/kP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29/2wGazGXfu3BlHR0fj+Ph43Lx5c7z11ltP4zYAAAAAAAAAgJ2wNdC4ePHiuHPnzrh06dI4OjoaH3744XjllVfGyy+//DTuAwAAAAAAAAA497Z+xcne3t64dOnSGGOM4+PjcXx8PPb29vLDAAAAAAAAAAB2xd7p6enptodOTk7G+++/P3766afx5ptvjrfffvtPz6zX67Fer8cYYxweHo7NZvPkr+VMLnz1ztInLO7k5udLnzBlf39/HB0dLX3GlIP1l0ufsLjN6vWlT5i2C+/i0mw4z4bzbDjvvG/4861/Ln3C4v7xr38vfcK08/4ePgtsOM+G82w4z4bzbDjPhvNsOM+G82w4z4bzbDjPhvNsOM+GHBwcnOm5rV9xMsYYFy5cGB999NF49OjR+Pjjj8eDBw/GCy+88F/PrFarsVqtfv/54cOHf+FcnqTnlz7gGXDe378rV66c+9/h6tIHPAPO+2c4xm68i0uz4TwbzrPhPBuef7vw+XkP59lwng3n2XCeDefZcJ4N59lwng3n2XCeDefZcJ4N59lwng25evVsfx3d+hUnf/Tcc8+N69evj++///7/OgoAAAAAAAAA4O9oa6Dx22+/jUePHo0xxthsNuOHH34Y165dyw8DAAAAAAAAANgVW7/i5Ndffx2fffbZODk5Gaenp+O1114br7766tO4DQAAAAAAAABgJ2wNNF588cVx9+7dp3ELAAAAAAAAAMBO2voVJwAAAAAAAAAAzBF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DAf9i7YxBJ6zsAw//TTUARRFgi3InFcYUYsBCCQT1ykWki19gIBgQtAgdXaCMRCwuraxa0OBESsLexTDMQIiqpJE0kgmCtLHJgoYRDU0UCFnOX//fu3Mw9T7fs7Mxvf/t9Mzs7Lzs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BBoAAAAAAAAAADGBBgAAAAAAAABATKABAAAAAAAAABATaAAAAAAAAAAAxAQaAAAAAAAAAAAxgQYAAAAAAAAAQEygAQAAAAAAAAAQE2gAAAAAAAAAAMQEGgAAAAAAAAAAMYEGAAAAAAAAAEBMoAEAAAAAAAAAEBNoAAAAAAAAAADEDjZd4Pj4eFy9enVcu3ZtnDp1aqxWq/H000+fxGwAAAAAAAAAAHthY6Bx5513jueff36cPXt2fPvtt+PVV18djzzyyHjggQdOYj4AAAAAAAAAgJ238S1O7rvvvnH27Nkxxhh33XXXOHPmzPj666/zwQAAAAAAAAAA9sXG/6Dxv7766qvxxRdfjHPnzv3kc+v1eqzX6zHGGFeuXBmHh4fLTMhNO/jH77c9wtbNHn8/X/91oUn+f6e3fPv/Xv12yxPsvn24Hzw4ONjp7+OJtz7c9ghb99FLT059/ZfPPL7QJBMzbPn273//46mvf/fq5wtNMuPaVm/9xcs//d3xZjiXFziXF5pjl+3y49l/7frj8q1g13fo/nD+/vBWsOvH4a3ADufZ4Tw7nGeH8+xwnh3Os8N5djjPDufZ4Tw75EbdcKDx3XffjaOjo/HCCy+Mu++++yefX61WY7Va/fjx8fHxMhNy07b9wv6tYPb4s0M7XMI+3A8eHh7uxfdxO/Pzm2eH8+xwnh3O24cdelyeZ4e7bx9+fo7DeXY4zw7n2eE8O5xnh/PscJ4dzrPDeXY4zw7n2SGnT9/Yq6Mb3+JkjDGuX78+jo6Oxvnz58djjz02NRgAAAAAAAAAwO1mY6Dxww8/jHfeeWecOXNmXLx48SRmAgAAAAAAAADYKxvf4uSzzz4bH3zwwXjwwQfHK6+8MsYY47nnnhuPPvpoPhwAAAAAAAAAwD7YGGg89NBD47333juJWQAAAAAAAAAA9tLGtzgBAAAAAAAAAGCO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hRrQOAAAIABJREFU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drDpAm+//fb45JNPxr333juOjo5OYiYAAAAAAAAAgL2y8T9oXLhwYbz22msnMQsAAAAAAAAAwF7aGGg8/PDD45577jmJWQAAAAAAAAAA9tLGQAMAAAAAAAAAgDkHS13Rer0e6/V6jDHGlStXxuHh4VJXzU361T9/tu0Rtu6j1dzxZ4d2uITZHT7x1ocLTbK7PnrpyW2PsPNmH4/v+OMvF5pkd30/ucM/X//XQpPsrhcPz217hJ03ey5/udAcu2x2h1f/9ruFJtldl3/zl6mv//KZxxeaZGKGLd/+/e9/vOUJdt/sufzu1c8XmmTGta3e+ouX5x6XX3/99YUm2V1vvPHG9HXc8fc/LDDJhM/H+MUWb/77X/9p+jrscH6Ht/v57Fye51yeZ4fLmN2j53vzz/f8LXv+b9nbfs687efLY8w/Z3Ycek1lVywWaKxWq7FarX78+Pj4eKmrhpvm+Jtnh/PscJ4dzpvd4bafYN8KHIfz7HCeHc6zw3l2OM8O59nhPDuct8QOb/ffs+1wnnN5nuNwnh3Os8NluE+cZ4fz7HCeHc6zw+06ffr0DV3OW5wAAAAAAAAAAMQ2/geNN998c3z66afjm2++GZcuXRrPPvvseOqpp05iNgAAAAAAAACAvbAx0Hj55ZdPYg4AAAAAAAAAgL3lLU4AAAAAAAAAAGICDQAAAAAAAACAmEADAAAAAAAAACAm0AAAAAAAAAAAiAk0AAAAAAAAAABiAg0AAAAAAAAAgJhAAwAAAAAAAAAgJtAAAAAAAAAAAIgJNAAAAAAAAAAAYgINAAAAAAAAAICYQAMAAAAAAAAAICbQAAAAAAAAAACICTQAAAAAAAAAAGICDQAAAAAAAACAmEADAAAAAAAAACAm0AAAAAAAAAAAiAk0AAAAAAAAAABiAg0AAAAAAAAAgJhAAwAAAAAAAAAgJtAAAAAAAAAAAIgJNAAAAAAAAAAAYgINAAAAAAAAAICYQAMAAAAAAAAAICbQAAAAAAAAAACICTQAAAAAAAAAAGICDQAAAAAAAACAmEADAAAAAAAAACAm0AAAAAAAAAAAiAk0AAAAAAAAAABiAg0AAAAAAAAAgJhAAwAAAAAAAAAgJtAAAAAA4D/s3XuU3nV9J/D3XDOZSSaTe0xiCBACyFW5RQSkinhhC9QeWlq1Vl1PtcrSU93u9qLWWvfYrrtbl9XSPVsrR3vacllRUUCIQEiAQICQQCAhhEBCyGUymZnMfZ55Zv/gPI9QbjOMT58Z9/X6C57MH5/zOc/v+X2/39/79/0C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AhoAAAAAAAAAABUmoAEAAAAAAAAAUGECGgAAAAAAAAAAFSagAQAAAAAAAABQYQIaAAAAAAAAAAAVJqABAAAAAAAAAFBh9WP5o40bN+Yf/uEfUiwW8+53vzuXXnpppesCAAAAAAAAAPil8bo7aBSLxfz93/99/uRP/iT/43/8j6xbty67d+/+t6gNAAAAAAAAAOCXwusGNLZv355FixZl4cKFqa+vz9lnn50HHnjg36I2AAAAAAAAAIBfCjWjo6Ojr/UH9913XzZu3JhPfepTSZI1a9bkySefzCc+8YmX/N3tt9+e22+/PUnyta99rULlAgAAAAAAAABMPa+7g8Yr5Tdqampe9tkFF1yQr33ta8IZ5D//5/9c7RKmPD2cOD38xdDHidPDidPDidPDidPDidPDidPDidPDidPDidPDidPDidPDidPDidPDidPDidPDidPDidPDidPDidPDidNDxup1Axpz587NwYMHy/9/8ODBzJ49u6JFAQAAAAAAAAD8MnndgMbRRx+d559/Pvv370+hUMg999yT008//d+iNgAAAAAAAACAXwp1f/7nf/7nr/UHtbW1WbRoUa666qrccsstOffcc7Nq1ap/o/KYqo466qhqlzDl6eHE6eEvhj5OnB5OnB5OnB5OnB5OnB5OnB5OnB5OnB5OnB5OnB5OnB5OnB5OnB5OnB5OnB5OnB5OnB5OnB5OnB5OnB4yFjWjo6Oj1S4CAAAAAAAAAOCX2esecQIAAAAAAAAAwMQIaAAAAAAAAAAAVJiABgBU0NDQUIaHh6tdxpQzPDyc/fv3V7uMXxrFYrHaJfxS0EeYmpzq+Ys1NDRU7RIAJoXh4WG/iRXi3s2/tZGRkWqXAEyQNRsmg4GBAeNDxkRAg1+44eHhFAqFapfB/+d27Njxsoe7AwMDvpvj0N/fnyeeeOIlnxWLxQwODlapoqlp06ZNufvuu5Ok/P3bvn37y3rLS+3bty+33HJLtcv4pbFp06Z0d3cn+fliZ0dHhwnDOG3dujUbNmxI8vPree/evdmzZ081y5pSCoVCOjs7q10G/x8ZHR1NTU1N1qxZk76+vvJnSYxp3qDbbrvtZZ/t3Lnz374QYEJ27979sjnz0NCQh5TjsH379tx///1Jfv5Q6Lnnnsv27durWdaU0tnZma6urpd9XlNTU4VqpobSOObee+8tz/GYuHvvvbc8Tyldz88++2wGBgaqWdaUsHHjRg/GmRTuu+++l61z7du3z9iGf1MbNmwor/uXfhu3bt2aXbt2VbMsJiEBDX5hRkZGsmPHjvzoRz/K2rVrkyQHDx5MT09PlSubWrq6uvL0009Xu4wpq7TQfsMNN+Sxxx5LkvLuBTfeeGM2bdpUtdqmitKgdfPmzbnuuuuS/PxB5LPPPpvvfe97VattKunu7s6BAwfywAMPpKOjI0lSX1+fJHniiSeydevWapY3aZUWm4aGhtLf359CoWCiPwF9fX0pFov5l3/5lxw8eDDJzxc7r7322vJnvLb+/v4Ui8U88MAD2b17d5KfX8+PPfaYe8s47N27N9/85jeT/Px+s3///lx77bXVLGtSKv323XHHHXnyySdf8hljV/rN+9GPfpSmpqaXfPaXf/mX5irj0NHRkW3btuXmm29OX19f+R4zPDycb3/729Uuj//PdHV1Zd++fcKmb0CpZz/4wQ/y4IMPJvn5fO+WW24ph1F5dT09Peno6Mi6devK6zeleczjjz+eRx99tJrlTQmlceBPfvKT3HzzzUl+/j288847c+edd1artCnjZz/7WTl8WmLnkfE7fPhwhoaGctNNN5X7WVv7wiOTH/7whzl8+HA1y5v0RkdH853vfKfcM964vr6+dHV1CRO8AT09Penu7s4///M/vyxUdc0119jZeBw6OjrMkd+gjo6O7NmzJ2vWrMlzzz2X5Odjm/Xr1wto8DL11S6Aqa/0Vtq2bdty2223pbOzM3PmzMn555+fRx55JM8880w+9rGPVbvMKeOpp57KPffck89+9rPlzzZt2pRHHnkkH/nIR6pY2dTw/PPPZ9u2bdm1a1fmz5+fe+65J0nS2tqaBx54IMcdd1yVK5z8ent789hjj2Xt2rUZGBjI+vXrMzw8nLa2ttx///05dOhQtUucEjo6OnLzzTfn/vvvT3Nzc9avX5/a2trU1NRkYGAgH/7wh6td4qRUuqcMDQ1l9+7dufrqq3P66aenubk5jY2NWbBgQebMmVPtMqeMZ555Jo899lja29tz7733ZsuWLamrq8u0adPy4IMP5jd+4zeqXeKUsG/fvtx555255557Mnv27OzcuTO1tbVpaWnJo48+mksvvbTaJU56fX192bVrVx555JEUi8Xylo+tra155plnsmXLliQvBBAs7r3UM888k1mzZiWJ3rwBd955ZzZs2JADBw7k+uuvT1tbW9ra2tLc3Jz+/v40NzdXu8QpYXh4ONu2bcsDDzyQ/v7+3HTTTSkWi5k2bVq6urrKi56l+zivrLe3N08//XRaW1szY8aMtLa2lgN/jE17e3vWrFmTzs7OTJs2LTNnzsyqVauyYMGCapc2Zezfvz/bt2/Pjh07Mn369DzwwAMpFotpa2vLunXrcvHFF1e7xEmvq6srd999dx544IG0trbmv/7X/5rR0dHU19fn2WefNTYcg4MHD+bZZ5/N9u3bs3Tp0jz77LMZHh7O/Pnzc//992flypXVLnHSKt1nW1tbs3bt2px99tnlsY178Pjt2LEjGzZsyL59+/LDH/4wzc3Nqa+vT319fR555JH87u/+brVLnNSGhoayePHi3HfffVm5cmWam5vLoWjGpre3N/fdd1/27duXmpqaLFy4MGeccUZmzpxZ7dKmjO3bt2fTpk3p7e3NT3/609TX16exsTEjIyN56qmnfCfHoFgsZsuWLbn33nvT19eXK6+8Mrt37053d3fe8pa3VLu8KaGzszPr1q3L9u3b09fXl82bN5eDk7t3786ZZ55Z5QqZbKwEMGGlRbitW7dmxYoVWbFiRdasWZPkhUGaN/3Gpr29PRs3bsz69eszOjqabdu2ZXR0NEuWLMmTTz6Z/v7+apc4JUybNi319fWZNWtWCoVCtm3blr6+voyOjua9732vSf4Y1NbWprGxMfX19ZkxY0a2b9+e7u7uDA8PZ+HChXnXu95V7RKnhOXLl+fTn/50li1blmOOOSaLFy9Oe3t7BgYG0tTUlMWLF1e7xEmp9PCxtrY2xxxzTJIXUsaDg4Npb2/PBRdckAsvvLCaJU4pra2tmT9/fubNm5eWlpb09/eX35r82Mc+lra2tipXODUsWrQoH/zgB9PT05NjjjkmS5YsycGDB9Pf35+3vOUtOfHEE6td4qQ3NDSUzZs3Z+3atRkaGsof//EfZ2hoKLW1tVmwYEEuuOCCapc4aQ0NDeXmm29Od3d3Fi9enJkzZ2bGjBkW7MZo5cqV6e/vT29vb/r6+rJnz54cPnw4NTU1+fVf/3WhlzGqq6vLkUcemf7+/tTV1eWoo45KR0dHBgYGsnTp0rzvfe9LYkv619LZ2ZlbbrklGzduzNNPP51p06ZlcHAwK1euzFe+8pVqlzfpFQqF1NfX5/vf/34GBwdzwgknpKWlJevXr8+WLVvyiU98IvPnz692mVNCXV1dCoVCGhsb09fXl02bNpXXG84555ycdNJJVa5w8luwYEE5hLFs2bIsW7YsBw8ezODgYGbNmpVly5ZVucLJb3h4ODt37kxnZ2cKhUL+8R//MYODg6mpqcmyZcuyatWqapc46Y2OjuaOO+7IunXrUldXl+SF+/Bf/dVfGd+Mw5IlSzI6OpqnnnoqJ598cvr6+jIwMJDR0dF85jOfyYwZM6pd4qQ2PDycYrGYa665JkuXLk1dXV1GRkayYMGCfPKTn6x2eZNa6eWEn/zkJ3nmmWeycuXKzJkzJ2vWrMnjjz+ej3zkI2ltba12mZPe6Oho5s2bl8WLF2fp0qWZNWtWDh8+nO7u7jQ0NLzkJVheXXt7e77//e9n1apV5Wd7xWIx1113Xb70pS9VubqpYenSpfn1X//11NTU5Mwzz8yMGTPS2dmZoaGhzJs3L4sWLap2iUwyNaP2PmOCSoOJW2+9NYVCIYcPH05tbW1+4zd+I//4j/+YxsbGXHbZZdUuc9Lr7OzMQw89lDvvvDMjIyNpamrK4cOH09/fnyOPPDIXX3xxVqxYUe0yp4yenp5Mnz69PEn1Nt/4FYvF9PX1lSejevjG9fT0lBeVX/y95JW91hv0vodvzMDAQBobGy3UUXWHDh1KT09P3vzmN2dkZKR8fMzMmTNd26/iJz/5SR5++OEUCoWMjo5meHg4HR0d+cpXvpJ58+ZVu7wpo7u72wLnL8jAwED6+/vT0NBgvD0Gpb5s2LAh9957b371V381N998cz796U/n//7f/5sZM2YIn47DV7/61Vx55ZUveWD253/+5/md3/mdHHXUUb6H49DV1ZWWlpbyLi4jIyPmKW9Ab29vGhoa0tjYWO1SpqS9e/dmzpw5aWxsTLFYzNDQUKZNm+Y6HofSmLoULBAQeuPs5jd+hUIhPT09aWxsLK9jd3d3p76+3lv3r6P0ffv85z+fL37xiy+Zq3zpS1/Kxz72sSxfvrx6BU5Bg4ODqaurS21t7UuuZePDV1fqzZYtW3L77bfnk5/8ZP77f//v+dM//dNs27Yt1157bf7sz/6s2mVOOe3t7WlqahLy4zXZQYMJK93sTjvttKxbty4PP/xwjjnmmFx11VUpFArCGWPU1taWd73rXTnzzDPT2Nhocj8Bo6Oj2b17d+6///7yG5KlnTU+8pGPmGy9jtLA7MCBA9mwYUOeeeaZJElTU1OGhobyvve9zwRhDEp9vPHGG3PLLbdk2rRpaWxsTENDQwqFQr74xS8apL2C0dHR1NbW5vnnn8+jjz6aHTt2pKGhIfX19RkdHc173vMeu4+M09DQUDZt2pS1a9eWF5Dr6+szf/78fPSjH612eVNC6Xq+//77c8MNN2T//v1pamoqhwq+8IUvuJ5fRykTPnPmzBw8eDBr1qxJbW1tmpubU1tbmyOOOCKzZ8+ucpWT0wc+8IF84AMfKP9/aRG+paWlilVNLT09PXnwwQezffv2zJgxIw0NDamtrc2SJUty1llnVbu8KaH0O7h79+7cfffd2blzZ/lYk97e3px33nm56KKLPNh4BaXedXV1Ze7cuent7U1vb2+SZP78+XnqqaeqXOHUcMstt6S+vj5NTU257rrrctppp6W1tTWFQiEtLS2ZO3duEru4jEXpO3no0KH85Cc/SWdnZ2prazN9+vTU1NTkt37rtxy98zpKPVy9enV++tOfZu/evUl+Pmf++te/Xv5O8spKPZw2bVrWrl2bjo6O1NXVpbm5OaOjozn//PNtSf86Dh06lD179qShoSHTpk1LS0uL8O4bNDAwkLVr12b16tXp7+9PY2Nj6urq8uY3vzm///u/X+3yJrXS/eL555/PrFmzsnDhQmuGY1QaMy9btix33nlnTj/99HL4uXQcKGN3+PDhrF+/Phs2bMjg4GAaGhpSLBZz7LHHej71Gkpj58bGxrS1teWOO+7ItGnTkqR8NCPjc8MNN2TdunU5dOhQisVi6urqUldXl6uvvloYmpcw4+IXZt68eXnXu96VuXPnZvfu3Tn++ONzyimneGAxRqXJ6eDgYNavX5+urq40NjZm+vTpSV4IwNiKfmwGBgbyjW98I5dccklOPPHEDA0NZWBgIIVCwYLxGJS+i9/+9rfT1taW008/PckLfe3q6nJNj1FpgHvbbbflf/7P/5nGxsb09vamu7u7/LYaL1f6/l1//fVZtGhRtmzZkre//e3ZtWtXent7LRaPQ6mXzz77bL73ve/l3//7f5+Wlpby91Avx650PV9zzTX5/Oc/n3nz5qWzszMdHR1pb28v36t5daXw1fXXX59HHnkkS5YsSXNzc0ZGRtLd3Z1LL700s2fP9mbLK2hvb8/69eszbdq0cjBo9uzZ7sezzRBdAAAgAElEQVRjUAoLbNmyJbfeemve+c53pra2tvxmX19f30v+jldXujbvuuuu7Nu3L5/85CfLbzr39PSU5ymu31c3Z86cTJ8+Pa2trWlsbMz111+fHTt2eIgxRn19fRkcHMy8efOybdu2dHV1la/vY445xm/iONTU1KRYLObrX/96Lrjgghx99NHlOfPg4KAx4hiUfuuuv/76fPnLX86CBQsyNDSUrq6uHDx40NrNGJR6+Nd//ddZsmRJjjjiiBSLxXR3d5eP0+LVHThwID/60Y/y8MMP59ChQ2lra8uBAwfyzne+U6BgHErjm+3bt+fWW2/NH/7hH6ahoSHd3d3p6OgwPnwNpd7t2LEja9euzdq1a9PV1ZX6+voUCoVcfPHF+dCHPlTtMqeE3/md38n/+T//J+3t7WloaMjmzZtz3nnnuZeMUWku9/DDD2f16tX5xCc+kYaGhvT19aWrq0vAYIxWrFiRAwcO5MYbb8z06dPzxS9+MTNnzszHPvaxapc2pfT19eW2227L1VdfXf6s9CzA2IZ/zayLCXvxYt1JJ52Uc845p/x5KSVmQPv6XvxQfHR0NMuWLcvQ0FA6OjrS1dWVU045pdolThn9/f055phjymdhJy9suTcyMlLFqqaO0kJJc3NzLrvssvIbGCMjIxkeHra7yzgMDQ1l6dKlKRaLSZKWlpa0tLTkTW96U5Urm/x27dqVK664Itu2bct73vOezJ07N3/1V39V7bKmpKGhoZx44ok5+eSTy/fk0neSsSsUClmwYEGOPPLIJC/sBPHmN7+5ylVNPU8//XQ+/elPZ9myZSkUCuWHu7NmzUri4e6/1tfXl2uvvTYDAwO5//77c9xxx+Xxxx/P0Ucfnf/yX/5LtcubMnp6enLOOefk/e9//yv+u7nK2M2ePTtHHHHEq76h6xp+qVI4LUne+ta3lj+/9NJLc+edd+ad73xnTj311GqVN6VceOGFKRQKaW1tTbFYTFdXV/r7+/Pv/t2/s+D5BvT19WXp0qW59NJLk7zwcMOceXyKxWKWLVuWGTNmpFgsprGxMfPnz8/8+fOrXdqUUSwW09DQkM9+9rPl/x8aGiq/+czLleZzTzzxRJLkc5/7XG699db83u/9Xn74wx+Wd61jfIaGhnLssceW12rmzZuXo446qspVTW6ldey1a9dm8eLF+eAHP5iGhoa8853vzHe/+92ccMIJ1S5xShgeHs6mTZtyxRVX5JFHHkmhUMj73/9+u+GMw4vnH2eccUZWrFhR/q30mzh2IyMjefvb356TTjopO3bsSFtbWxYvXiy4O06Dg4NZsWJFCoVCkhd2GWptbRUU4hW5uviFufHGG8uDr0KhkPr6+lx11VW54oorMmfOnCpXN/mVBhN9fX350pe+9JJ/cxbs2Lx4F5JisZg1a9bkrLPOKh9vUjoiwcLxa3txQONnP/tZLrjggsyZM6e8HRdjVygU0tDQkK9+9as566yz0tjYWB6YlXYm4aVKDzHmzZuXvr6+tLS05Mknn0xzc3P27t1rm9txKP3elbbHvPfee/PWt741jY2NHka+AcPDw5k7d26++c1v5uyzzy7fW6ZPny6oMQale8usWbOyd+/e8kS/vr4+zc3NVa5u8mpvb09HR0f++I//OF/72tfyp3/6p3nsscfy8MMPV7u0KaVYLGbDhg1pbm7O4sWLy4HJtrY2v4fjNDAwkIcffri88NTS0pLm5mbX8auoqanJ7bffntNOOy27du1Kd3d35s2blzlz5uTyyy8XfB6HGTNmZGBgIN/+9rezaNGizJkzJ7Nnz87s2bOzaNGiapc35QwNDWX69Om55557smrVqtTW1pa/j+bMYzM8PJwZM2bkqquuyjve8Y40NTWVd0E95phjql3elDAwMJC2trY8+uijOe6448rHGJnzvb7Dhw+ntbU1HR0dGRoaSpLynJmxK/3eNTc3p7u7O7feemtOOumk8jylpaWlvNU/r6ynpyfz58/Ptm3bymteNTU16enpqXZpU0JnZ2duvfXWnHfeeTnzzDOrXc6UVLqOGxoa8uyzz2b9+vU54YQTHCE/RqUwy7p16zJv3ry85S1vSX19fW677baccsop1q/HaWRkJCMjI/nGN77xkmcBbW1tgn+8jIAGE1aauDc0NJQnUaVkXU9Pj238x6jUx6amptxyyy058cQT09ramubmZknFcerp6cmTTz6Zbdu25e///u9TW1ubvr6+nHvuueU3M3h9O3fuzP79+3PTTTclSerq6lJfX++8tHEoFApZuXJl6uvr09PTU95Ofd68eQa4r6I0sfrABz6QJLn44ovzzW9+M9/5zndy/vnnSxyPQ+m+snfv3jz++OPZsWNHvve975W3erzsssvynve8p8pVTh39/f3lt/zuvvvuJC9c429605vyW7/1W1WubvIrfR9HR0fzrW99K0ceeWSam5vT2NiYmpqa/N7v/Z7Fzxcp/RaWjhbbv39/hoaGylvQ7969u9olTgmlN6ba2trS2NiY9evXp6mpKSMjI+no6Mjll1+ek08+2cPIMXhxkKWhoSFr167NzTffnEKhkIMHD+YrX/lKli9frpevoKWlJQ0NDTlw4EDWr1+fQqGQ/v7+jIyM5NChQ/mTP/mT8u5MvLbBwcHU1dVlz5492bJlSw4dOpQ9e/ZkxYoV+cIXvmD3znHo7u7Oxo0bs3Hjxvzt3/5t6uvrMzQ0lDPOOCN/8Ad/UO3ypoTBwcHMnDkzc+bMyaOPPppCoZDBwcHMnz9fQGOMBgYGsmvXrnz961/P7Nmz09DQkNHR0Sxfvjyf+cxnql3epFS6xy5cuDCjo6NZsGBBRkZG8nd/93fZt29fTjvttCpXOLWU+nngwIF0dXVlw4YNuffee1NXV5fe3t5ceumlWbVqVZWrnJxKvVu2bFlmzZqVI444Ivfdd19+/OMfZ+vWrXaCfh2lMfPIyEjq6+tz8803Z8WKFZk5c2Y5TG5MMzal7+K+ffuya9eu7N69O9/97ndTV1eX7u7uXHHFFXnb295W5Sonv7vuuisf/OAHMzQ0lO9///s5+uijc/vtt6e1tTUrV66sdnlTRqFQyJIlS9LQ0JDHH388w8PD6enpybHHHiugwcvUjNrnh1+AYrGYf/qnf0pdXV1WrVqV1tbWbNmyJatXr37ZbhC8umKxmKuvvjpPPPFEFi5cWB6INTY25nOf+1yVq5saXmlRuHSOabFYtJvLBJQCBosXL652KVPOixeLi8ViisWi4NU42UnojfnXDyqKxWL6+vrS2dmZlpaWzJ49u4rVTV2lI5/6+vpSLBZtPzoOe/bsKb9R1dvbm76+vvT09OTCCy+sdmmT0p49e7Jnz54cd9xx+cEPfpB9+/alWCxm6dKlufzyy6td3qT2akGBUsilu7s7c+bMsfPDOLxaT0dGRlJbWyuY8ToefvjhnHDCCWloaMjw8HCGhobS19eXOXPmGBe+QYVCIT/72c/S2NiY888/X0BojF6pTwMDA+ns7Mzo6KjjGMfgte4xIyMjmT59ehWqmppK8+PDhw+nt7c33d3dqa2tzXHHHVft0qaMffv25cEHH8xRRx2VFStWuKeM07+eMxcKhfJYcebMmZk5c2YVq5sahoaG0tjYmA0bNmTTpk0588wzy7vi8Nra29vzz//8z3n++eczZ86c8prNcccdl9/8zd+sdnlTxiuFdEvXcWtrq52ZXkOpd1/+8pfzm7/5m9m8eXOmTZuWiy++OF/72tdy2WWX5eijj652mVPCv17/L/33yMhI+YUveDF3SX4hamtr86u/+qv5zne+k7/927/NwMBA3vSmN0m8j1NNTU0+9KEPpbm5OYcPH05/f396e3vL2xXy+mpqalIoFLJnz550dHRkdHQ0LS0taWpq8gBtnDo6OrJv374MDAxk+vTp5S2sGbve3t488sgjueeeezI4OFg+EuH000/POeecU+3yJp3h4eGsX78+Dz30UFauXJmTTz45DzzwQA4fPpyVK1fa7vENqK2tzeDgYJ577rns3bs3xWIxra2tqa+vF1gbp5GRkTz99NN58MEHy9uCT58+PUcffbT7yzgsWrQoPT09WbBggdDVGCxevLgcjPzQhz6UDRs2ZN68eVm+fHl1C5sCampq8r/+1//Kxz/+8dx0003p6+vLwoULM3fu3MyZMyezZs0yrhmnmpqaPPfcc3n88cfT2dmZpqamTJs2LU1NTXnHO97hwfjruO6663LKKaekpqamvOXyjBkzql3WlFIoFFIoFMqBoIaGhtTX12fbtm0CGuNQemP3wIED6ezsTKFQyIwZM9LU1JS2trZqlzcl1NTUZGBgINu2bcuGDRsyMDBQnusdf/zx5i3j0Nvbm/7+/iQvHIW3YMECDzBew+joaDZs2JD+/v68/e1vT2dnZwYGBnLeeee5p7xBpTnzk08+mZ07d2Z0dDSzZs1KbW2tXSBex8aNGzNt2rQcf/zx2b9/f1asWJG3ve1tdn4Yg9KYpb+/PxdccEGWLVtWfrnw8OHDgkHjVFtbm8OHD+fpp59Oe3t7amtrM3PmzNTV1RnbvI7S9XrKKadk/fr12bJlS/mZXmdnZ2bNmlXN8qaU2tradHZ25rHHHssjjzySQqGQpqamjI6O5h3veEdOPPHEapfIJCOgwS9Ma2tr/sN/+A8pFArlM+8Zn1Lftm3blra2trS0tGTRokV6OUalZOL999+f++67Lxs3bsySJUvS3d2doaGhXHnllW6EY9Te3p4bbrghW7ZsSX9/fxYsWJCnn34673//+/PhD3+42uVNeqXv4urVq3Pw4MHMmDEjc+bMycKFC8vbq/NyTz/9dFavXp1TTz01jz32WB5++OHMnj07CxYsyI9//OMcOnQo733ve6td5pRR+h7edNNNefrpp/P444/nhBNOyM6dOzNz5sz8wR/8gYeTY1Dq41133ZUnnngiXV1d5dDa+vXrM3/+/GqXOGUMDAzkzjvvzM0335z9+/eXz7s//vjj80d/9EcerL1IsVjM2rVrs2PHjlx00UXp6+vLzp07M3/+/CxcuLDa5U0Z73vf+8rXa0dHR5544ol0dnamq6sr+/bty7e+9S07CY1DadfEGTNmZP369Tn33HOzfv36HHfccTn33HOrXd6k19bWljVr1mTlypXlh+HOxR6b0r34wQcfzLp167JgwYLMmDEjtbW1eeKJJ8zxxqHUy0ceeSR33XVXNm7cmIULF6a/vz8DAwP5/d///bz1rW+tdpmT2ovPan/iiSfKR+/MnTs3Dz/8cI4//vhqlzjplcZ8O3fuzC233JK77767PC8ZHBzMRz/60bz73e+ucpWT0/e///08//zz5TfDH3300ezatStdXV358Ic/nAsvvNDD8XEoXc/f/e53MzIyko0bN+bMM8/M2rVrM2PGjJxwwgnVLnHSuvbaa9Pe3p7R0dEcOnQoa9asydatW9Pa2prPfOYzjkR4HaV571NPPZWampocd9xx5d/B+++/P+3t7XYwHqdrr702XV1d2bx5c04//fRs2rQpy5YtsyPTGF166aXZunVrLrnkkrS1taWzszMXXHCB+fIYle4nP/7xj1MsFtPe3p4jjzwyxWIxO3bscKQvr0hAg1+I/v7+PP7443n00UczNDRU/sE58sgjvSU+BqXJ6d69e7N69eps2LAhe/bsSWNjY/kc2M9//vPVLnPKuOOOO/Lxj388bW1tOe2003LKKafkqquu8hbGGJQGE1u3bk1dXV3+43/8j7nhhhty5ZVX5kc/+lF6e3urXeKUsnfv3px11ll56qmn0tTUlA984APp6urKyMhItUublPbt25eFCxfmkksuybp163L33XfnU5/6VJLkzW9+c9atWyegMQ6lCf+9996bv/7rv85Xv/rVXH755Wlubs7VV18t/DdOTz31VFatWpWdO3emoaGhvHMYr680ztm+fXs2b96cK664IjfeeGM++9nP5pprrsncuXNf8ne8sPh+8ODBNDc35wc/+EEGBgbS3t6eAwcO5KSTTspHPvKRtLS0VLvMSW/FihVJkosuuiiJ47ImqqurKwcPHsznP//57Ny5Mx//+Mdz0UUX5bvf/W61S5v0hoaG0tLSkh/+8Ic5+uijy1t+t7S0CD+PQelh48KFC3PqqaeW307r6+vLRRddlLe85S0v+Tte389+9rNccsklWbhwYZYtW5a3v/3t+da3vuU3chyeeeaZnHXWWTlw4EAGBgbya7/2axkZGcnAwEC1S5v0SmO+22+/PSeddFKWLl2a+vr6nHvuufmHf/gHY5zXsG7dunz2s5/NvHnz8qlPfSp/9md/luOPPz4DAwP58pe/nLPOOsvDtHEozT0ef/zx/Lf/9t/yhS98IRdddFF+7dd+Lf/7f/9vR3S8iqGhoaxbty5/9Ed/lD179uRv/uZv8uUvfzkrVqzI5s2b873vfS9/8Rd/Ue0yJ7Vnn302Dz30UO6+++4sWbIkbW1tqampyfLly/PQQw/ZMfEN2LRpU77xjW/kP/2n/5RPfepTOXDgQK655hrPA8ZgZGQkt956a5YuXZqOjo4UCoW0tbXlggsuqHZpU86zzz6b3/3d382Pf/zjHHvssTnzzDNz9dVXZ3h4uNqlMQkZZTAhL3774r777svo6Gh6enpyzDHHZP369TniiCOqXeKUUJqcbt68OaOjo/noRz+aLVu25Ld/+7fzL//yL1myZEm1S5xSSt/Lw4cPp1gsJkn6+vosNo1Db29vZs2alfb29nLfZs2alQMHDlS5sqll2rRpmTFjRurr69Pd3Z0k2bFjR5YtW1blyianrq6u8pFOzz//fBYsWFD+t46ODtsSjlNpsWn69OkpFosZGhpKc3Nz2tracujQITu5jFPpeJjS8SZJcujQofKWzLy60jins7MzCxYsKN+bm5qacsYZZ2TLli1VrnDyeeKJJ3LhhRfmjDPOyBVXXJHLLrss5513XpLkL/7iL7Jjx46cdNJJVa5y6tiyZUvuuuuuTJ8+PXV1dTniiCOyatUquxeMU19fX+bNm5eurq40NTWlv78//f39OXToUJJXPvuZF9TW1uaSSy5JY2Nj9u/fn6GhoQwMDOjXOBSLxSxfvjxtbW3ZsWNHFixYkEWLFjmy7Q0qFAqZNm1auru709DQkLq6OtfwODU2Nqa5uTkjIyPlAP6BAwfsrjYOfX19aWtryzPPPJMFCxakpaXFtv6vo6WlJUceeWSSZPny5eUdW5qamlIsFu2QOE6lOfPMmTNfMkdpbW3Nc889543nV9HT05P58+dnyZIlWbJkSY488shyMHr58uUeRI5Bc3Nz5s2bVz5iZ/Xq1ent7U1XV1dmzZqV973vfdUucUrp7+/P7NmzX3IU3qJFi16yrs2rGxwczPr163P33Xenu7s7PT09GRgYyJve9Kb8zd/8TbXLmxJK95NZs2alrq4u9fX1OXz4cJJk165dXkbiFQlo8Auxc+fOnHrqqWlqasqOHTty+eWXZ8aMGenq6qp2aVPKoUOHMnfu3PT09KSnpyfJCwO2/fv3V7myqaG0mLRq1arU19fnjDPOyA9+8IOsXr06HR0dFu/GoNTDpUuXZt68eVm4cGGGhoby1a9+NQMDA3nHO95R5QqnhlIfzzrrrMycOTPvfve7853vfCdXXnllTjvtNNswv4ra2tq0t7fnuuuuy9atW9PY2Jif/vSnaWlpyUMPPWRbwjdgdHQ0Z555ZoaGhnL++efnS1/6UlpbW9Pa2mrxboxK1/Ppp5+e5ubm/Mqv/Er+7u/+LjfeeGOOOeaYHHvssVWucPJ7cVhoyZIl5TM4V69enccee8x38RWMjo7m5JNPTpIsWbIkp512Wvnf6uvrnQM7Dl1dXbnxxhuzcuXKLF++PB0dHeUF0Pe///3VLm9KaWlpya/8yq9k+vTpedvb3pY//MM/zOzZs3P66adXu7RJr76+Po2NjXn00UezdOnSnHjiiXYNGofR0dHU1tbmjjvuyObNm5O8sJA8MjKSCy+8MG9729uqXOHU8eJzxhsbG3Pqqafmlltuybp16/L888+bM49BqYennnpqZs2alfPOOy/f+ta38tu//ds566yzcsopp1S5wsmv1MOjjjoqLS0tWb58edauXZv29vZs2rTpJeMefm5wcDBbt27NP/3TP6WlpSX79u3Ljh070tbWlubm5tTW1goUvAGFQiFnn312BgcH8973vjef+9zn0tLSkpUrVwrzvoqOjo48+uijWbNmTfbt25e+vr50dHSkqampvAsgr23evHk555xzMnfu3CxZsiStra0pFAopFApepnkDRkdHc/bZZ2dkZCT/j707j27qPhM+/tViWZIlWd5kG7xvGAhg9n0JIUAIzdIQkhTS5rTNTN9Mk8477bRN53TepMmkTbM0adJ2hpClTTNtT9NAaQIJISzGGDAYvBswGGNjW94Xydp19f6RczVhGkCCtNdqf59zck4Q/PGce3T1257f8yxevJiHH34Yq9UqLg9HyGg08vjjj1/y2f79+8OXDYWrk9d1CxcuRKvVsn79el544QXeeOMNbrrpJlEVR/hUIkFD+ExotVoMBgNerzdczrGrq4uMjAyFI4sN8uK0qKgIg8GAVqulpqaGbdu20dDQwPz58xWOMLaUlpaSkpLCokWLsNls9Pb2UlpaKjabopCSkoLFYsFgMPClL32J5uZmMjMzxcQ2SjU1Ndx2220YjUa+9rWvMTo6il6vD9++Fy61YMECsrKycDqdpKen43A4GBgYoLu7G4PBIBI0roHf72fKlCkYjUZuuukmiouLGR4eFguDa+BwOJgyZQoGg4F//ud/pre3F6vVSmpqqtKhjXvyQjU3N5e8vDxSUlJYs2YN5eXlFBcXM2/evEv+nQCNjY089thjZGdnU1tby65du8jJySEzM5O+vj4sFovSIY578uF3T08PHo+HDRs2hP+urKyMn/70p9xyyy3ixngEPlkFR6/Xo9PpuO2228KtLOU5tniOf+6TLZ727t1LXV0dkyZNoqSkJNw+8L777lM6zHFPfo7vv/8+GzZsYPbs2ajVapqamnj11VfJzs4WVQuiNGvWLNLT08nIyCAlJYXOzk5KSkrIzMxUOrRxT/4+tre3U1BQgNFo5Lvf/S5OpxO1Wi0OJqMwb948rFYreXl5xMfHc+7cOb7yla9QUlKidGjjkkql4t5776Wvr4/29nZycnJ4/vnn8Xg8uN1ucah7jXw+HzabDYPBwJIlSygtLWV4eFjsaV9BYmIiq1ev5syZMwwPD2MymXj++ecJBAL09/eTnZ2tdIjjnjyWnD9/nvT0dAAqKiro7OxkyZIlYv81Sn6/n8LCQuLj41m/fj0zZszA6/WSlZWldGgxwefz4XA4iI+PD89lUlNTqaurUzq0mHP+/HlmzpwJwJNPPhmuKCRa7QifRiRoCNflkxULdDodFouFuro6Nm/ezIwZM8L9noXImM1mkpKSSE1NxePxcOzYMdavXy9u20fB5/Px4x//mJdeegn4OOmlsLBQHPpESD6keO2111izZg2zZs0iJSUlvAEvRKetrS08EdNoNKIX7FUkJyeLRKrPWG9vL2+++SaPPfYYoVCInJwc0WLnGh08eDCcSCBXIREiI48t7777LtOnTyclJYXp06eHSzLLC1UxVv+PV199FafTyejoKIsWLcJut3Pq1CnKy8vD7bOEyMiJkfv376eoqCicCC0OcyMnbyCfOXOGoaEhpkyZAiDG7Ah8spVlVlYWS5Ys4ciRI8DH7REGBgYUjjA2yPsOkydPpri4OPznKVOmkJKSIloiXIMf/OAH/OxnPwOguLiYwsJCkWQVIXm+0tDQwLx588IJGWJsjt5PfvIT/v3f/x2A2bNnM2PGDLRasVV9OTqdjjvvvPOyfy/aSlybvr4+du/eTVlZGZIkkZqaKpLwryItLY0vf/nLl3wWCATw+Xy4XC4xnkRAHkt27tzJqlWraG9v591332XBggW8+uqrfO973xNJVxGQ59otLS1UVlbyyCOPAIgkoQh9Mum0vLyc5OTkcMusuro6Jk6cqHSIMSUYDNLS0oLP5wtXYBKJGcKViFmvcF16e3uRJInk5GRUKhVqtZqvf/3rPPTQQ4C4RRUp+eBix44d4RtU06ZNE73Fr4Hf7yc3N5e6ujoKCgrCvcaF6EyYMAG73R7OhBebJNELhUKkpqby+uuvc9NNN5GYmIhOp0On04kDjSuQFwehUOiS0t/i4DY68rOTx+gzZ8782U00UVo9OgUFBezatYtVq1ZhNpvFHOcaqNVqXC4X8PH3TyxUL89oNGI0GrHZbEqHErPk37cJEyawfPlyqqqq6Orqoru7m1AoxF133XXJvxMic/78eY4cOUJeXh5GoxGz2SyeYQRCoRBarZZTp06FD336+/tFu6IoSJLE0aNHqaurY+7cuaSkpNDe3k56ejqBQEDp8GKKz+ejsLCQ5uZm8vPz0ev1Yl5zDZKTk9m+fTurVq0iNTUVvV4v1s1Rkqu35OTkoNPpxPOLQDAYDK+X4eN5jPyfmFtHR14Pq1QqzGYztbW1f9aiSKyZI6fVatFqtaKKUBQkSSIuLg6Hw8H27du59957mTNnDkePHhXJGRGS31F5/GhpaSEvL++S30PxHl+e/Fzi4uKw2WxotVqcTid+v5+1a9eKS8NR8nq96HQ63nzzTW688UaSkpIwGAzifRYuS8x8hevy4YcfhssfyT828fHxGI1GNBoNc+fOFf0PIyAPhmazmVOnToWfo06nEwusKPn9fhwOBz/72c/IyclBq9UiSRITJ07ki1/8otLhjXvyxlwoFOIPf/gDhw4dwmw2o9VqCQQC/NM//ZO4oRYh+eYAwPbt2wkGg0iShMVi4Vvf+pbC0Y1fKpUKj8cTLqsnXB+3201TUxM1NTUkJiYSHx+P1+tlyZIl4RfeZFQAACAASURBVMNJ4ercbjfHjh0DYO/evWi1WuLi4khJSeHRRx9VOLrxT57nWCwW3n777XDbLPlGweLFi0lISFAyROFvmFarZdGiRUyfPp22tjaWL19+yU0gsVl3dfIz0uv1jIyM8Ic//AGtVksoFGJgYICHHnqImTNninYxn0J+HnPnzqW+vp7q6mpuuOEGdu7cid1u57bbblM4wtghSRKf+9zncDqd9Pf3c+7cOUZGRvB4PBw4cACDwcB//dd/KR1mTPD5fIyMjPDss8+Sn58fHo/T09P50pe+pHB0scHv92O32/H5fLzwwgsEAgFCoRAmk4mnn35a6fBiQiAQQK1W8+yzzzJt2rRwu1+TycTnP/95pcMbl+SkDPifxAz5/4Vr19PTw8GDB6msrESSJIxGIx6Ph/Xr13PPPfcoHd6498nLNeK7GJ1gMMjcuXPDbe+mT5/O4OCgmE9HQf7Oeb1empubaWxsDF80dDqd3HXXXaxcuVLhKMc3SZLIzc0lPT2dnp4eDAYDVqs1PD8UIuf1enG5XLhcLn72s5/h9/vxeDzk5eXxve99T+nwhHFIFfrk7E4QonT69GkAPB4PQ0ND9Pf343K58Pl8OJ1Ovva1r4kMsSj86le/oqamhtLSUiwWCzqdDrVaza233ioSNaLgcrkIBAKMjo7icrkYHR1Fr9eLrM8oeDye8DMcGxvD5XLhcDhYuHChqEgSIXmRKi+sJEnC7Xbj9XpFBY2r+NWvfsUXv/jFS24FCddOkqRwwpDL5WJoaAiLxSJ6ml6jQCCA0+kMHwpNmjRJ6ZBiRnV1NU6nE6fTidvtxu/343Q62bRpk7hpJXzm3n77bQ4fPkxmZiYmk4m0tDRSU1NJSEjAZDJhs9nEeHwdgsEgXq8Xp9OJxWIRa76r8Hg8nDt3jtraWtra2khPT+fWW28V/e2vgd/vZ3h4OFydToheKBTC4XDg9/vD6z2Hw0FcXBxz5sxROryYJc+1RWuEyASDQVpbWwkGg4yMjOB2u3G5XGg0GtasWaN0eMLfKUmScDgcDAwMYDAYyMzMVDok4e9AfX09RUVFGAwGurq6OHPmDCtWrFA6rJjk9/vD48nIyAipqamkpKQoHda4JSdXNTU1UV5ezvnz53E6nRgMhnBFF+H6+Hw+fD6faIUnfCpRQUO4LoWFhXz00UeoVCoKCwvF5OE6LVmyhAULFjA4OBg+FPd4PCI5IwLyhMJut9PR0UF6ejoWi4UJEyaIzOMohUIhGhoaSE5Oxmq1hkucCdGx2+1s27YNq9WKRqMJVxnKyMgQB0JXEAgEGB4eJhAIiO/ddZB/E1tbWxkcHCQ5OZmEhITwOy0ONKLT398f7scZHx+PyWTCaDSSlJSkdGgxZcKECSQkJGAwGMTcRviLW758OYWFheFN9qGhIS5cuIDD4cDlcjEwMMCCBQu47777RAWXq5DHlPfee49QKERycjImkwmTyURCQoIYUyLw+9//nnvvvZepU6eGPzt69Gj4OQpX53K52LdvH6dPn8ZisRAIBCgpKWHZsmWo1Wqx5ouA/C4PDQ3R1dWFzWYjMzNTJFhdg4GBAXbu3ElSUhI6nQ6DwYDBYCApKUkkaETI6/WiUqlIS0sjPz9fVN+NwPvvv09TUxPZ2dkkJSWRkpJCUlJSeFwWv4PR+eTBZG9vL1arNdy+zWq1YrFYlA5x3AuFQpw7dw6/309iYiIWi0XMayLQ2trKuXPnmDt3Lrt27aKgoIBTp05hsViwWq0sWbJE6RBjhvwe19TU4Ha7w3tfJpMJi8WCwWBQOsRxTX5+f/zjH5k3bx5f+9rXALhw4QJvvPEGNpuNnJwchaMc/z65B3vgwIFL5odxcXFkZWWJ30bhU4mTD+Gaud1uXnnlFeDjG0FHjhzh9ttvZ8aMGaK31zUIBAL09/djtVrJy8vDZDKJHqbXoLW1lV/+8pfodDqcTic+n49AIMC9997LnXfeqXR4McHlcvHmm28iSVI4SSgQCJCXlyfKtUYhLi6OoqIi1Go1gUCAtrY2WlpauPXWW5UObVxzOp20t7fz8ssvs2jRIlJTU0lMTCQxMVH8Hl6DhoYGDh48SFxcHF6vN1wu85vf/CZTpkxROryY4fF4GBgYwOFwEAgEsNvtdHd3c8cdd7Bq1Sqlw4sJgUAgPG8MBoOo1WoMBgMmk4mHHnpI4eiEv0VpaWmkpaVd8d88/vjjtLe3M3ny5L9SVLFJXtc5HA56enpoaGjA4XDQ1taGyWTi+eefF0kul9He3k5fXx9Hjhxh8uTJZGRkoNVqsdlsbN++neLiYqVDHPfk1jlNTU3U19ezevVqbDYbHR0d7N+/H0mSWLVqldiDiMLZs2f5+c9/jsFgCFefDAQC3HXXXWzcuFHp8GJCMBhEo9HgcrkYHh6ms7OTtrY2Pve5z1FYWKh0eOOa/K52dHTwwgsvYDQa8Xq9aDQagsEgCxYsYPPmzUqHOS7ZbDbsdjt9fX2cOnWK0dFRnE5nuPrpN7/5TebNm6d0mDGnvb2dmpqacGvfCxcuEB8fzz//8z+Tl5endHjjkjw2v/fee5w6dYqRkZHweDI8PMwzzzyDzWZTOsxxy2KxkJeXh9frpa+vj76+PhwOBz6fj/7+fubNmydajkWpoaGB06dPI0kSHo+H3t5eDAYDjz/+uKiEE4GxsbFL5i+5ublIkiT2YSMkr0HUajUmk4lAIIDL5eLEiRN0d3ezefNmMZ4In0q8YcI1GxgYwG6389RTTwFw4sQJ3nvvPWbMmCE2Rq6By+WivLwctVqNx+PB6/Xi8XiYOHEijzzyiNLhjXsqlQpJkli0aBGLFi0Kf97b28v7778vNkmikJCQwIsvvhj+syRJvP/++7hcLgWjii2hUIjU1FRWr159yefvvvsubrdboahiR0FBAR6Ph23btjE2NsbQ0BC5ubk8+eSTSocWM+TfxNtuu+2S/vYXL15k27Ztop1EFEKhEFlZWTz44IPA/5QnfO+99/D5fApHFzs0Gg0PP/wwgUAAv99Pf38/+/fvx2q1Kh2a8DcsFAqFE4L+N7Vaze233y5uBEXh3nvvveTPAwMDvP322+Jm2hU4HA6am5sZGBjg+PHjqNVqQqEQPp8PtVotbudGob29nZycHGbNmgVAVlYWbreb1tZWAJGgEQF5fjhv3rxLDnHtdjs7d+4UG8cRkiQJm83GF77whUs+f//99/F4PApFFTvk93TSpEn84he/AD5O5G1paeHAgQPie3gZoVCIWbNmhX8DP40kSX/FiGKfSqUiFAqxdu1a1q5dC3ycfNXf389bb70l2vtegTy3fu+99/i3f/s3srKyAMKHkmazWcnwxr3U1NRwtaX/vecvJ00KkZHf4/+d2Cf2viIjv8sLFy7kww8/ZPbs2dhsNs6ePQsg9muiIEkSeXl5fzaP+d3vfifeaeGyRIKGcM2Gh4eJi4vD5/Ph9/vRarWEQiEAUZr+GpjNZh566CEkSUKSJHp7eykvL2fixIlKhxYz1Go1Y2NjSJJEXFwcKpUKm80W7pEtREZeUOl0OtRqNTqdjqKiIvbs2aN0aDHhk+12fD4fVquVhIQENBoNw8PDooTwFUiShNVq5aGHHgrfShOunVqtZnh4GK1Wi06nQ6vVhg8zxBgdOZVKhdPpBMBoNKLT6dDpdMTHx4uEqyioVKpLWsJMmDCBxMRE3n33XUAcrAl/GSqV6oq/d2VlZX/FaGKbJEm0tbVhMBiIj49Hr9cTFxfH+fPnRUn1KygsLCQlJQWr1cr8+fMZGBjA6/WGK62J8fjq5LGhpKSEnTt3hhMJJEni9OnT5OfnKxxhbJEvhASDwfCaOSMjg4SEBJF4GoFQKIRaraavr4+xsTGsVit6vR69Xo/H4xFzwyiEQqHw/E+tVjN58mTa2trC827hUiqVijfffJO77747vDeTkpJCYmIiVqs1XM5fiI5KpWJwcBCdTheuYpyens7Y2JhoyXgFHo8HtVrNDTfcQHx8fDghWqvViu9hBCRJ4uDBg1y4cIF169bhcrk4d+4cVquVkpISUZkuSiqVir6+vvA+jdxSoq+vT7TPitAtt9zCn/70J7Zv347D4SAvL4+vf/3rIsElQvL8sK2tLdzyyWAwYDab6evrE1VchMsSuwHCNQsGg3g8Hn7/+9+j0Wjo6+vD6/VSWVmJy+UiNzdXlGyNgkqlumTQs1gsjI6Ocvz4cQWjih3ywv7o0aMMDg5iMpkwGo2Mjo7S0NDAwoULlQ5x3JOf4cWLFzl8+DBJSUno9XokSeL48eMkJycrHWJMkJ9jRUUF5eXlGAwGQqEQg4ODFBYW/tlNK+F/qNVqBgcHOXHiBCdOnKCsrIzVq1fT3NxMYmIiEyZMUDrEmLNnzx58Ph/x8fHEx8djt9vp6ekRmyYRkku37tu3j6qqKsxmM3FxcQwODiJJEvfdd5/SIY578m/iwMAALS0tpKamYrFY0Ov1nDx5kuHh4Uv+nSB8loLBIL/5zW/YvHkzkiShUqnE9+wajY2NsXv3boxGYziBsr29PTw2i3f40+n1ejIyMlixYgWVlZWkpqYya9Ysccs5CvL3avLkyQwODtLU1ERvby8XLlxg2rRprFixAkAkCkVAfk+rq6vp7e3FbDZjNBpxOp0cP36ckpISpUMc9+RnePLkSSorK9Hr9ajVanp6ejAajWKtFwF5fl1fX09vby9JSUmYTCaCwSBHjhxhyZIlSoc4bpWWlqLX6xkaGqK7uxuPx8PY2Bg+nw+Hw8FPf/pTcZh2DbZt2xa+eKjVaunu7g5fthH+nNvt5he/+AWJiYm43W62bNnC/PnzsVgsGI1GTCaTqIRzFdu2bWNgYACj0cj27dvxeDz09/fT19fH9OnT2bx5s0jSiIIkSezatYu4uLjwe9zR0YEkSeKSXITUajWrVq3illtuCSenibVd9I4fP87p06fRarWoVCo6OztJT08Xc2zhskSChnDNCgsL2bx5M2NjYzidTiwWCxMnTqSlpYWhoSF0Op1I0IiAvDhtbGykpqaGzMxMrFYrRqORw4cPYzKZlA4xJnxy0iAfhnd3dxMfH89DDz0kblZFQH6GwWCQUCjE6Ogo3d3dhEIhlixZwowZMxSOMDbIm8MbNmxgw4YNuN1uXC4XKpUKnU4n3unLkH8Ljxw5Qn9/P1qtlpGREQBOnjyJTqdjw4YNCkcZe1JTU/H7/Xg8Hnw+H1lZWaxbt04kaETok+Uep06dis/nw+VyIUkSqamp4VKuwtV1dnby29/+Fr1ej9vtRqVSMWXKFDZt2gSIxb/wlyHfRgNxeHu9tFotc+bMQavVhvvdz549m9LSUkC8w1dit9vZvn07nZ2dAMyaNYuKigrq6ur4+te/rnB04588R/zd737H6tWrmT9/Pt3d3UyYMAGdTqd0eDFFfk+9Xi8ulwuHw4HX60Wn0/HAAw8wadIkhSMc/+SxZMGCBcyaNQu/3x++aZ+YmCjm2BGQv4ddXV3U19ejUqnClYVWrlzJ3LlzFY5w/JKfzf33369wJH9bZs+ejSRJuFwu/H4/paWlFBYWioPdy9BoNMybNw+Px0NKSgo+n4+zZ8+GxxWr1co3vvENpcMc106dOsXq1auZO3cuDz/8MHfffTfLli0D4Ac/+AGtra1MmzZN4ShjhyRJZGdno1KpcLvd+P1+Zs6cyfTp05UOLSa4XC727t3LhQsXwmcCkiSRlpb2Z61jhE8nz21Wr17NzTffjM/nw+12Ex8fj8ViES1BhcsSCRrCNTOZTGKy8BmQF/h+v5+enh56enpwOBz4/X7mz5/PjTfeqHCEsWXlypXhUpkgNuOjJUkShYWFFBYWEgwGw+VGhegFg0EGBgbCm8pms1mUsY7A+fPnufnmm2lvbw/36PP5fKKCyzVasWIFPp8PrVYr3uXrkJqaislkEpt010Dudz99+nReeOGF8Ofyol++iS8Od4W/BJ/Ph8fjYevWrdxwww1YLBZMJhOJiYkkJiYqHV7MCIVCGAwG5syZQ3d3Nzk5OcTHx4vD8auQb9pfuHABrVbLv/zLv7B161bg437OohVCZOTxweFwMDY2RmpqqriZex1CoRArV65UOoyYZ7FY6O3txWAwkJKSIn4PoyDPDdeuXcvatWvDn4tKTFcnP6OOjg6am5vDt8MNBgNWq1UkWV2jsrKy8EGaWDNfnU6nE5VurlMoFAonD0ycOJHZs2eH/06r1Yp1SpS0Wi033nhjOGFSbuEGYmy5Enm/+uzZs+zZs4d/+Id/QKvVhpMLRFJB9CwWC21tbRiNRpKTk8UlTeGqxEmRcF0+rTSrKB0cPUmSKCsrE32wPwNNTU3U1tZy8eJF4uPjw6XNHnzwQfG9vAq5X1p3dzf19fU0NTUBEB8fj9/vZ/369RQUFCgcZez46KOPOHDgAGfPniUtLY3h4WHS09N54oknRNnRTyG/nwUFBZw9e5bjx4+zaNGicKnHqVOnKhxh7PH7/dTX11NRUUF/f3+43GNaWhpf/epXlQ4vptTU1LBjxw5aWloASEhIwGAw8MQTT4gFVwTUajVut5vz58/T1dVFKBQiISEBlUpFUVERaWlpSoco/I1Sq9UUFxczNDREbW0tXq8Xh8NBTk4O999/f3hTSri8T7bAq66upq6uDpfLhU6nY3R0lJtuuon169eLZ/kp5Gfn9/sxGo3U1dWFE047OzvF5nuU7HY7P//5z5k9ezbp6enhtgj5+flinRcFlUpFa2srJ06coKOjg7i4uHAC6gMPPCASyiNUUVFBRUUFJ0+eRK1Wo1arUalU/PSnPxWJ5RFQq9X09vbS0NBAV1cXWq0Wo9GIJEmsWbNGHApdhkqlYnBwkG3btuF0OmlpaWHy5MnU1NSwePFikaBxDbxeL8eOHePDDz9kcHAQtVpNXFwcubm5PPzww0qHNy7J85uRkREaGhpobm4mEAgQHx+PJElMmTJFtJm+isbGRh577DGys7Opra1l165d5OTkkJmZSV9fn6jGFCWn08mJEyc4cuQIIyMj6HQ6JEli8uTJ3HvvvUqHN27Ja7fk5GQWL17MlClTFI4o9u3cuZPq6moaGhrQarUEAgESEhLYunWrWCsLn0rz2GOPPaZ0EELskjdC5MWoSM64NiqVCrvdTmVlJYcOHeLMmTOcOXOGc+fOkZaWJhanEXK5XPz85z+ntLSU6upq1q5dS11dHenp6aI9RwTkRdarr76KyWSiubmZmTNn4nA4cDgczJ8/X/RAjMKLL77Is88+y4kTJ3j22WfJzs5mdHSUxYsXi9/JTyE/k4yMDNra2rh48SLBYJDt27dTVlbG4sWLxYZxhOR3+fz587zzzjvMnDmTzs5O7rjjDk6fPk1hYaHYvIvS008/zbe//W1qa2t54oknwgeRixcvFousq5AkCZVKxc6dOzl58iR79+4lEAiEF62zZ8/GarWKmy3CX4TBYAgnQRcWFlJWVsaMGTOYPHkyBoNBfOciIL+b77//PsFgkISEBLKzs1mxYgWDg4PMmjULm80m3uFPIT+PhIQEHA4Hhw4dQqvVMjo6Sn19PYsXLyYzM1PhKMc/+TnKCc4Oh4OOjg4aGxuprq5m+fLlYiyOQiAQ4IUXXqCoqIiqqipWrVpFTU0NVqv1khu8wpU999xzfP/736ehoYGXX345XG1t/vz54epgwpW99NJLqFQqysvLKSkp4dChQ0iSxMKFC8U7/SnkcbalpYW2tja+9rWv0dbWxre//W0KCgoYHBwUl76iID/P5uZm9u3bx6pVqxgZGeHBBx+ko6ODoqIiSkpKlA5zXJKfXWVlJY2NjYyNjeFyuUhLS6O2tpapU6eKVqBXsW7dOmbPnk1WVhbz5s3D5/Nx4cIFqqqq8Pl8rF27VvwORkDeazh69Ci1tbXk5uaGE/3a2tqYNm0aOTk5Soc5bh06dIg333yTlpYWWltbGRwcRKvV4vf70Wg0xMXFKR1iTHE6nbz++ut8//vfp6mpiZdffpnExEQyMjJEux3hssRJh3Dd5A0Tj8cDQFxcXDhhQ7g6+ZDnnXfewWKxcPDgQebPn09ra2t4cSpEZnh4mPj4eFavXs3+/ftZsGABubm5vPXWW0qHFlPsdjuPPPIIDQ0NzJw5k/Xr1/PMM8+E28YIV+dyuUhISCAQCBAIBFCr1cyZM4f3339fLLKuwmw2s2bNGiZMmIDP5+POO+8Ut+ujJG+Y9Pf3k52dTUlJCSdPnmT69On4fL5wdRwhMh6PB71ej9VqJRgMkpKSwoYNG3jppZdE0lAUjh07xqOPPsrWrVu59dZbKSoq4ic/+YnSYQl/41wuF1VVVdTU1LBixQrKysqw2+3i3b0Gvb29rFy5klOnTqHT6bjhhhs4ceIEg4ODSoc2bh09epSsrCySkpLIyspi2rRpnDt3jtbWVjZu3Cg2jKPg8XhwOBw88MAD4c8kSWJgYEAchkdpdHQUgLVr17J3716WLFnCpEmTeOONN5QNLIYEAgF0Oh16vR6v14tKpWL58uUcOnRIHGZEKBAI0NfXx3e/+11qa2u56667WLVqFb/4xS/EGH0Z8hrP6XSSkJCA3W4PVzV2Op3hd1uIjPw8BwcHmThxIlarFa1WS05ODosWLaKtrU3pEMe99vZ25s6di8PhYHR0lDvuuIO4uDhGRkaUDm3cMxqNGI1GbDab0qH8Tejp6aG0tBSTycTo6ChlZWV0d3eLdcpVTJw4kcLCQrRaLfHx8Zw8eZKKigp8Ph+Dg4Ns2rSJ2267TekwY8bo6ChmsxlJkvD5fMDHLbRee+01hSMTxjMx6xWuW0dHB3V1dQwNDWE0GtFoNMTHx7Ny5UrRhzMCciLL2bNnef7552lpaQmXFv3xj38sFvhR8Pl8TJw4kZGRERITE+nv76enp4ehoSGlQ4sJcuJAWloaXq8Xs9lMZ2cn6enptLe3Ex8fr3CEsSMYDDJ9+nQCgQDFxcW8/PLLGAwGvF6v0qGNey0tLdTW1jI6OsqXv/xlnE4nbW1t5ObmisS/CH3yOdlsNgKBAHFxcQwMDHD+/HmGh4cVjC72eL1esrOz8fv9ZGRksGPHDnQ6ndi0i5D8fdTpdASDQXw+H36/H4DBwcHwPEe838JnSU6A3rt3L6Ojo/T19dHe3k5ZWRnbt28nOzubW2+9VbTliID8bmZnZ2M0GklJSaG1tZXm5mZaW1uZPHmywhGOX3v37uXuu+/m2LFjzJo1izvuuEPpkGKWVqulsrKSm266KfyZz+dj69atPProo6KCSxQ8Hg+ZmZk4nU4SExMZHh5mZGSEnp4epUOLGT6fL5z4XFRUxG9+8xuMRqM4CIqCfNve6/ViNBpxOp3hyrLCp5PnKwUFBSQlJWGz2cjIyOD73/8+Op2OOXPmKBxhbJHHDK1WS3p6OlqtllAoxOnTp6mrq1M4utig0+nQ6XSEQiFGR0fxeDy0t7dzww03KB2a8Hfik9XqkpKSCIVC+P1++vv7aWlpEZVcriIvL4+8vDycTqdo3fsZ0Gq1zJw5k1AoRG5uLr/97W/x+XwEAgGlQxPGMdHiRLhuv/jFL9Dr9ezZs4ecnBwqKipwOp0sXbpUbHhGQJ5MVFZWsnDhQqqrq7FYLCQkJPCnP/2JW265RdwKipBWqyUtLY20tDQkSeKpp57i4sWL3HPPPWRkZCgdXsxIS0sL93PesmULf/jDH1i7dq0olxkFlUpFUVERRqORyZMnMzw8THJyMvfcc49IdLkCSZJ45ZVXSE9Pp7y8nPXr1zM2NsYLL7zAzTffrHR4MUMeVwwGAykpKeTk5DA8PMyWLVtISEjg9ttvF33vo6DRaCgpKSEhIYHCwkKqq6vx+/3cfffdJCUlKR3euCd/HzUaDenp6VitVt544w327NmD0Whk1apV4qak8JmTD2vfffdd1q1bh0ajwWw2k5+fT3V1NZmZmeTl5YlD3QjIzycxMRGz2UxxcTGnT59m586drFixggULFqDRaMRz/BRDQ0McPnyYyspKRkZGGB0dpbu7m7GxMTweDyaTSayXr8LhcPDWW2/xyiuv0NfXR29vL83NzfT09HD69Gl6e3tZunSpeJejoFarw2tmtVrNE088wenTp9mwYYM4yIhQKBQiJycHk8nEpEmTaG5uBmDTpk3igCNCoVCIpKSkS76Hhw8fZvny5SLx7zLkUv7y3oLVaqW0tJSsrCwWLVrErFmzlA4xpshjhtlsJi0tjezsbLxeL3/605/Iyclh7dq1osXvZcjPTl7b5eTkcPjwYbZs2UJ2djY33XSTeHbCX8Un32Or1UphYSHnz5/njTfeoKSkhJtvvlm0jb8CueLzW2+9xcjICHl5eeG/e+211zCZTKSkpCgXYAzKzMzEarWSm5tLc3MzqampbNy4UZwFCJcldkOF6+LxeOjv7+e73/0uNTU1bNq0iY0bN/Lcc8+JpIIohEIhNm3ahEql4pZbbuHXv/41arWaadOmiSokUejv7wc+TtRYsWIFK1asCN/EECITCoUYGhqiuLiYhIQEfvKTn4Q/EyLX3t7OiRMn2LhxI0ajkVtvvZXz58/T1NTEggULlA5v3BodHQ2XxqyqqgIQi6nr0NHRQUZGBmq1mnXr1rFu3To6OjpEUkGU7HY7zc3NrF69GpvNxpe//GU6OztFRZwohEIhioqKsFgszJo1i/z8fAYGBigsLBRjtPAXZbPZaG1tpb6+nltuuQWPx8PAwACpqamAqNwSjcrKSu68807UajX33Xcf9913H6dOnRLP8ApWrlzJxIkT6ezsBKCurg6Hw4HH46Gvr48f/ehH4e+i8OkSEhLYsGEDNpuNlpYWbDYbdrudrq4udDpduOyy+B5GzuFwoNVq0Wq1LFu2jGXLljE6Oir2b6LQ39/PsWPHuP3227FYLNx///3Y7XYuXrxIenq60uHFBJ/PR1paGjqdjpUrV7J8+fJwVRfh08kJyiohUQAAIABJREFUfXv37mX69OkkJSWh1+uZMmUKf/jDHygoKGDmzJkKRxl7Ghsbyc/PB2DFihUsW7aMM2fOiMO0CPT39zNlyhQAvvGNbwD/0x5UEP6azpw5Q1lZGRqNho0bN7Jx40ba2towGo1KhzauyRdlFi9ezM6dO8nJySEtLY1f/vKXxMfHizlNlFpaWhgeHmbFihXYbDYeeOABzp49KyoLCVckEjSE6zI2NkZKSgpjY2OYTCba29sJBALiMDdKbrcbj8dDfHw8M2bMYPLkyTidTpKTk5UOLSbIC4Ddu3djNBopKChgbGyMhIQE9uzZg1arZf369UqHOa5JkoTf76e1tZXf/OY3zJs3L/xcBwYGeOWVV3j00UeVDnPcGx0dpauriwMHDuByuQgEArjdbsxmM11dXSJB4yqCwSATJ06kvLw8/FlDQ4NYVEVJ3nj/4x//yMqVK8nIyAi/zx988AHz5s1j+vTpSoc57rlcLtxuN5WVlfT397N69WpCoRBarZbBwUHq6+spKSlROsyY4Pf7ee6553jmmWcAwhvKP//5z/mnf/onhaMT/hbJhxhr1qyhsrKSwcFBampq2L9/PwUFBeHbQeJQ9+rsdjujo6Ps2bOHOXPmYDabUavVmEwmtm7dypNPPilaMl6GyWRi9uzZJCYmUlRUpHQ4MUmtVmOxWLjxxhspKysLV3jw+/2XfO/Eu3x1Pp8PnU7Hnj178Hq9FBQU4Ha7MRgMVFVV4XQ6RRueq3A6nfT09HDw4EF6enq45ZZbcLlcWK1WOjo6OHHiBLNnz1Y6zHEtGAyi0Wg4cuQIjY2N/N//+3/D380zZ85w+vRpNm/erHSY41JTUxNVVVUcPnwYj8eDJEnEx8eTn59PS0tLOMlAiMzw8DChUIgPPviAW2+9lYkTJ4bHlgMHDrBs2TKRMHQZcovA3bt343a7w797o6OjvPjiizz88MNYrVaFoxT+HgwPDyNJEtu2bcNms2E0GgkEAuj1en7729/ypS99iczMTKXDHLdcLhdqtZqSkhI6Ozv58MMP6erqYu7cuaKiexQGBwfp7u5m9+7dJCYmMnv2bNxuNzabjbq6OlQqlUjQEC5LJGgI18VsNnPPPfeg1+tZunQpzz33HBaLhYULFyodWkwZHBxk27Zt4QMznU6H0+lk69atfPvb31Y4uvGvv7+furo6GhoayM7OZs+ePUiShMVioaamhmXLlikd4rjn9Xqprq7m6NGj+Hw+9uzZQzAYxGQy0dHRgc/nUzrEmOD1emloaKC+vh61Ws2///u/4/f78Xq9qFQqPv/5zysd4rhmNptZsmQJ+/fvJy4ujl/96le0tbWxYcMGpUOLKT09PdTX19Pe3k59fX24ulB8fDy1tbUsX75c4Qhjg9PppLy8nPLycuLi4nj22WeRJAmtVsvFixfF2BIBn89HbW0tzc3NBAIBWltbUavVpKSk0NnZSVtbG/A/m3yC8FlLS0tj3bp1TJ48mYsXL5KVlSUSq6IQCoXo6uqiurqakZERysvLUalUqNVqAoEAcXFx4pbkVUiSRGZmJjt27ECv16PX6zGbzSQnJ5Obm6t0eOOePD4cOnQIrVZLVlYW+/fvp6qqivz8fNasWYPFYlE6zJggJ5fW1taSmprKgQMHCAQCWK1Wjh49yrRp05QOcdzz+Xy0tLRQW1tLKBTi5ZdfxufzEQqF6O/vF3PsCAwNDdHQ0MDhw4fR6XTU1dURCASw2WycPHlStL27guTkZDIzM7HZbPT19fHOO+/gdDoZGRlh7ty5IhEwSj09PVRXV9Pe3k5lZSWNjY3hOU5NTQ3r1q1TOsRxS1633XbbbezYsYOMjAx8Ph+vvfYaK1euFIktwl/NxYsXqauro7+/n8OHD1NXV4dGo0Gj0dDR0SFa7VzFli1biI+Px2AwkJGRQUNDA8XFxeTk5NDS0kJpaanSIcYEn89HW1sb58+fJykpia1bt+L1egkGgwwODnLPPfcoHaIwjomZr3BdRkdHcbvdaDQabrzxRubPn4/P5xOZshEaGRlh3759VFdXMzo6yv79+9FoNNhsNs6ePSsyFSNkNpuZOHEiU6ZMwWQyMTg4iMfjob29nZUrV4pbLBHQaDRkZGSQnZ2NTqdjdHQUh8OBz+cjJSWFr3zlK0qHGBPS0tLYsGEDeXl5GI1GpkyZwtDQUPhQV1SCuDKdTkdZWRk2m4329nbUajUbNmwQzy1KycnJFBYWMmPGDHJzc1GpVHi9XtxuNw8++KC4XRWh5ORk1q9fj06nC5cPHhwcxO/3YzabmTBhgtIhjnuSJOHxeOjo6ECtVvPaa68xNjaG3+8nJSWF22+/HRA3n4W/nFdeeQWbzYbZbCYlJQWtVktnZydJSUlibImASqWiqKgIg8FASkoK+fn5OJ1OJElCo9Hwuc99TukQxz2Px8Prr7+O3++nqqqK0tJSmpubKSgo4KmnnlI6vJhx9uxZysrK8Pl81NXVUVZWxqlTpzh+/DgrV64UiX4RkN/j3Nxc9Ho9XV1duFwufD4fc+fOZf78+UqHOO5ZrVZWrVoVTgoqLS1leHgYv9+P1WoVbQQjoNVqUavV6PV6QqEQ+/btC38P8/PzWbVqldIhjlsZGRlkZGQQDAb/LHlA/AZGLzMzk0WLFjE0NMSsWbPQaDS4XC5CoRBLly5l4sSJSoc4LoVCIdrb29Hr9dhsNiZNmsRrr72G0+nk/vvvF7fEhb+qjIwMAoEAo6Oj5Ofn4/F48Pv9qFQqvvnNb4ok3isIhUIsW7YMp9PJ8PAww8PDLF26lMHBQXbu3EkoFBKVtCOUlpYWThpPSUkhIyMDp9OJ3+8nLS0Nk8mkdIjCOCYSNIRrIk/+Gxsbeeutt9i8eTMLFizAaDTS1NREV1dXuB+scHnx8fFMmjSJ3t5eRkZGaGxsZHh4GLfbTXp6evjgQriyxMREZsyYQUJCAvn5+Wg0GiRJIhQKiSSXCOl0OoqKikhLS8PlcoVLwAUCAXGLJQqhUAiVSoXJZAr3FHc4HDQ3NzNz5kxxk+AyQqEQx44do7GxkdWrV5OQkIBarcZoNBIMBpUOL+YkJyeTnJyM1WolJycH+Phdlks9CpGR+7MvXboUg8GAXq8Pl7DOy8tDp9MpHeK4J1dYmzNnDh0dHZdULpAkKfz/IkFD+EsIBAIMDAzQ1tbGhAkTGB0dpbOzE6vVSl5eHhs3bhSbdhGwWCzo9XokSWLq1KkAdHZ2Eh8fLw4jI9DX18fw8DCPPvooP/rRj/i3f/s3GhsbOXnypNKhxZRAIMDg4CBbt24lJyeH1atXc/bsWZFoFYXExERmzZpFcnIyEyZMEPOYa6BWq1Gr1WRnZ5OYmIjFYkGSJNra2rDZbOKZRsBqtbJs2TLy8vJISkrCbDYrHVLMkCQJlUpFa2srbW1t4XZtDoeDV155hUceeUTs3UTBYrFgsVj4whe+EJ7PjI2NMTIyIhLxr8DpdLJt2zZMJhM6nY74+HiGhoaYNm0a/f39VFVVMW/ePKXDFP5OpKamkpqaSmJiYvgiktwCSswRr0ylUjFr1qxLPgsEAmg0GrE/EyX57CktLY3s7GwSEhLCbfHS09NFAqVwRZrHHnvsMaWDEGKPfAhZV1eH3+/H7/fT3d3NpEmTOH78OG63W2TNRkCr1ZKWlkZubi5Tp07lpptuYtmyZSxfvpwFCxaQnJysdIgxQV6o/vKXvyQvL4+EhAR+/OMf88orr6DX6yksLBSTi6uQn+HevXvp6emhuLiYXbt28cQTT9Da2sqUKVPEwW4E5N/GZ555hqlTp5KYmMjzzz+P2+2murqa4uJiUWLvU3zwwQc0NjaSkJBAU1MTtbW1nDhxgoqKCtra2igtLRXfvyj5fD5efPFFFi5ciNPp5F//9V/ZtWsXRqNRVNCIkPy7+OSTTzJx4kRsNhtPP/00NTU1tLa2UlRUJL6XVyE/QzkBNScnh1OnTvHGG2/Q19fHpEmTxPgs/MWMjIxw+vRpHnzwQZYtW8acOXNITEzEbDaTmJjInj17RFvGq5DnNQ0NDXz44YcsXLiQQ4cO8cMf/pD6+noSExPFDdPLkJ9dV1cX7e3tFBQUcPToURYvXkxXVxc1NTUsWbJE6TDHPXmMSEtL49y5czidTpYvX47VauXAgQPhhINP/lvh08lj8q9//WsyMzOxWq28+OKLvPTSS8THx1NYWCg2kK9CfobPPPMMmZmZZGRk8OMf/5jm5maam5spKioSa72rkJ/hBx98QEJCAqmpqbz99tts2bIFjUZDfn6+eJcvQ6VSoVKpcLvdVFZWUlJSgt1uZ8uWLUyZMoXJkycrHWLMGRsb4//9v//HzTffTF9fH9/+9rdpbGzE6/VSXFysdHjjklqtJikpCZvNhslkwmKxMGnSJEKhEB0dHXg8nnBCryD8Ndjtdt544w2WL19Oa2sr3/rWt6ioqCApKYmsrCylwxv3xsbGOH78OLt37+bw4cM0NDRw7NgxBgYGROusCMlzm8cff5wFCxYA8NRTT9Hf309tbS0zZswgLi5O4SiF8UqsvoTr0tXVxYoVK7jnnnuor6+noqKCwcFBcUs8QvLt0WPHjnHx4kUA9uzZw5NPPsk777yD1+tVMryYIW8ktba2MmHCBCorK0lKSuLVV18N99YVInPmzBnS09MZGhri/Pnz/OhHPyI1NZWamhqlQ4sJ8maSWq3GarWya9cuZs2axSOPPILT6VQ4uvHrzJkzFBcXs2nTJs6fP8+ECRP4wQ9+wEsvvYQkSdTX1ysdYsxxOp14PB70ej3l5eXcdNNNPPXUU3z00UdKhxYz5Pc5FAqRnZ1NRUUF+fn5fOc736Grq0uM0VE4fvx4+Dfwo48+Ii8vj97eXsrLy4FLq2kIwvUKhULAx5ULOjo6SE1NDVdlys/Pp7W1lRtvvJHh4WGFIx3/5GfZ09NDWloaAM3NzfzHf/wHmzZtoqqqChDv8KcJhUKMjo6iUqlYuXIlZrOZ0tJSXn75Zfbt2yeSJaNUUFDA5z//eR555JHwrfGNGzeGK4WJA92rk9fMLS0t5OXlcfz4cTQaDVu2bOHIkSO4XC6FI4wdkiSRnZ3Nnj17mDJlCk888US4TYcQmaqqKjIzM2ltbaW1tZWvf/3rHD58mN7eXqVDG5dCoRBjY2MEAgGWL19OWloab775Jm+++SZr164VFYyvkcPhwGw2o9FoOHjwIHfddRePPPIIhw8fVjq0cSsuLo4pU6Ywc+ZMFi1aRFJSEmlpaSxZsoR/+Id/YOPGjUqHKPydkNcpAwMDxMfHA3DkyBG++tWv8q1vfYu9e/cqGd64Jz+/c+fOUVlZiUajoaenh8zMTM6ePRv+e+Hq5Dl2XFwcycnJ7Ny5k9WrV/Poo4/S29srqrsLVyRqnwnXRN4AmTBhAomJiRiNRh566CF+/etfU1FRwXe+8x2FI4wtNTU13HHHHTgcDmpqalizZg0VFRU0NDQwe/ZspcOLCYFAgKSkJE6ePMnBgwfZsGFDuNWJKDUaOaPRSG9vLzU1NeTk5JCVlcXo6KjolxYh+bcxNzeXyspKKioqePjhh4GPD8xFCddP5/f7mTZtGvBxL9g5c+aE/06j0Yikv2vg8/lITEykrq6OpqYmHnzwQQKBgLgZGQX5fbZYLJw+fZoPPviATZs2YTKZcLlc4ncxCsFgkLi4OHbv3k1KSgobNmzgtddeUzos4W/UJ9cpU6dO5YUXXqCgoAC9Xh+uZDA4OCjam0RAfpZWq5UzZ86wZcsWdDodubm57NixA6vVqnCE49fJkye5cOECq1evDo8Xd955J0eOHCEUCok1XpRGR0d5//33w3+eMGGCaClxjSwWC01NTezbt4+1a9eSkJCA1+sVlR8iIM+js7Ozqa6u5uDBg9x///2AWOtFSn6GBoMBu93Ohx9+yOLFiykqKsLr9YqS9Jdht9t5/fXXSUlJwWw2o9VqaWxsZOnSpSQkJFzS8kSIXCAQwGQycfz4cVpaWvjGN77B4OCgOEy7ArnleXt7O3v37qWjowOXy4XX62XBggV8/vOfF612hL8qlUqFTqdj79699Pb2cvfdd9PY2CiqnV7FJ6v9FRUVMXnyZLxeL+vWrSMxMZG2tjalQ4wpwWCQgoICdu/eTX19Pd/4xjcIBAL4/f5wApEgfBqxSy9cF6PRGL5NZbVa+T//5/+wbt06bDabwpHFFrVajd1u580332TatGksWLAASZLEJkkU1Go1q1atYteuXaSlpVFcXExnZ6fYtIuQvFGycuVKWlpa6OzsDB+SDw8Pi3Y7UfrSl76EWq3m/vvvJzs7G7vdTllZGQaDQenQxqXTp0/z9NNP85//+Z9UVVWxb98+jh07RldXF11dXeIA6BokJyczc+ZM3nrrLaZNm0ZKSgqnTp0SG8fX4Itf/CJVVVUsXLiQ0tJS7HY76enpYoyOgDy2TJ06lbNnz/LRRx9RWloKfHwjX06+Ejefhb+EQCDAzJkzycnJobu7m5qaGtLT07nrrruIi4tj/fr1Soc47snv5g033EBxcTEajYaVK1cCH986FT3aL6+xsRG1Wh1OzpAkCb1ez4oVK2htbeX48eMKRxg7gsEgr776Klqtlj/+8Y+0t7ezdetWfvjDHyodWsyRJIlVq1bx+9//Hp1Ox7Rp0+jp6UGtVosk3ijcd999DAwMsGbNGkpKSujr6yM3N1fMs6OwdOlS3n33XXp7e5kzZw4+nw+PxyMSoC8jMTGRlStXcsMNN5CcnEwwGGTx4sX09/fzu9/9joqKCqVDjEny5ZD33nuP5cuXYzQaOXPmDJmZmUqHNu4dP36cQCDA97//fX74wx/y9NNPY7fb2bNnj9KhCX8n5HVKfn4+eXl5lJeXs2jRIuLi4mhtbSUlJUXhCGODVqvFbDbjdrvx+/309fVx9uxZpcOKORqNho0bN+Jyubj77rtJTU2lo6NDtHwSrkoVEvVqhGsgZ9n98Ic/xGw2s3HjxnBSxttvv83NN98sbjxHobq6mqamJrq7u3nggQew2Ww8/vjj/OM//iMZGRlKhxdThoeHMZvNqNVq3G43Ho9HJBdESH6vx8bG0Gg06PV6fD4fDocDq9UqbhFEweVy0dvbSyAQED37InD27FkuXrzI4OAgbrebrq4uhoeHcTqdDA0N8dJLL4kxJQryuwwfV9LQarWo1WoCgQA+n0/cTItSKBTC4/EQCoXCz87r9Yos+AjJ38e2tjbi4+PJzMzE5XLR0NDA5MmTxWGG8JmTb/a9++67pKSksHDhQqVDimnyOzwyMsLIyAiZmZloNBpxmHsVzz33HEuXLmXevHn4/X7i4uLw+XzodDr+8z//k9LSUlasWKF0mDFheHiYZ555hieeeILHHnuMH/zgB7S2tnLy5EnuuusupcOLSQ6Hg4SEBNRqNS6Xi7GxsfDFG+HqAoEAvb29aLVacTnpOnR1dZGamopOp2N0dJSenh6Ki4uVDmtc83q9eL1eUQXsMyRJUnhtp1arkSRJ3Hi+Anme/frrr2O1WrnzzjvDf/fGG2+QkZHB2rVrFYxQ+Hsir1PkNlBGoxG1Wk0wGCQYDIpLmxGw2+1oNBrS0tL47//+bz788EOmTZvGhg0bwq0EhciMjY3R1dWF2WwW53lCxETNKeGayAc/vb292Gw2duzYwZo1a8jOzqaqqopbbrlF4Qhjy+zZs0lLS8NoNJKamsrIyAj33HOP2CSJgtwe5tChQ+Tm5nLffffR3t6OVqsVCRoRUqlU1NXVUVNTw4ULF/je977HyMgInZ2d4hlGYWRkhD/96U8cOnQonGxVVVXFmTNn2Lx5s9LhjUtFRUUikeUzIi9Qe3t7OX78OLt372bdunWsXr06fHtcJGhEzu12s2/fPt5++22ys7N5/PHHqa+vp6+vL3yLXLgylUpFf38/nZ2ddHZ2cscddwBQWFgobkkKfxHyOiU5OZmBgQECgYAotXyN5DHlyJEjnDt3jvLycr773e+SlZXFzp07WbRokZgjXkZCQgL9/f3Ax/2IgfAm8cDAgKgOFoXh4WGMRiMulwuPx4PdbsflcnH8+HHuuuuu8GGRcHVut5u6ujoqKiqw2Wzcf//9dHZ2hjfmhatzuVzs3LmTAwcOoNPpeO6556ipqeHcuXMiYShCgUCAs2fPUl1djUaj4d5778XpdIrqdFcQDAbRaDTs2bMHv9/PHXfcEZ7f7N+/H71ez4IFC5QOM2Z8srR/RUUFO3bsYPPmzaxdu5aKigqysrIoKChQOsxxSR5v582bx/79+/njH/9IYWEhg4OD2O32S9rVCsJfkvwet7a2cuLECfbu3ctXv/pVZs2aRWVlJSUlJaSnpysd5rgmSRIZGRkMDQ3R2trKF77wBb7whS8oHVZMkb+HcgWhAwcOUFRUxHe+8x0OHDiAw+EQlTuFKxKrWOGaSZJEXFwcX/nKVzCbzbzzzjvY7XYAsbCKUlNTE0ePHmXHjh3hzxISEkTFgghIkgRAbW0tDQ0NZGdn8//Zu/Poquv8/uPPu+Tm5t6bm9yQ5WYnEBIgEMKOLBEYNjdUQEd0Ok5ndGrt2JlzxnZs++vUWZ2ltbXttI6tjsPoqODuIKAIhB1CEghJCCELZCfrzc3d198fnnurnSqJHfPNLe/HP0qSP17ne77LZ3l/Pp/R0VEAOjo6OHjwoJLxYorf72fXrl0UFhZis9nQaDQYjUZefvll2X5+DCIbUjU3NzMyMsIPfvCD6JEmOp2Ozs5OJeOJ60TkPnzvvfcIBAKUlJQQCAQAqKuro66uTsl4MSNyHZuammhqauK73/1u9HkOBoOcPn1ayXgx57e//S0NDQ0cOHAAjUZDMBjk3/7t3wgGg0pHE/8HRZ7f+vp63nzzTf7xH/+Rl19+mb1793L48GEcDofCCWNH5Fq+++67LF26FKvVSlxcHHFxcRw7dgy3261wwslry5YtnD17lh07dkQnb1tbW3nzzTcxm83k5OQoHTFmWK1WbrnlFhISErj99tv54IMPqK6uprS0VOloMSPSZ25oaODkyZNkZ2djs9mAD48c27t3r5LxYkLkfXj58mUuX77M3/3d30UL1BISEmhoaFAyXkyIXMPOzk7efvttPB4PbW1twIeLv1555RUl401qkfGY9vb2aIFfZKK8vb2dkZERxbLFosi9+M4775CZmcmGDRuixbyNjY1cvnxZwXSxoaSkhPLycnp7e3nttdc4ffo0d999N3PmzFE6mrhORJ7jN998k6ysLKZOnRr93cmTJ+nu7lYoWWwIh8Oo1WrOnj3L+++/zy9/+Us6OzvxeDwcPnw4OrciPl3kPjx//jwajYZvf/vb0V2uwuEw7e3tSsYTMUAKNMRn5nK5sFgsAHzxi1+kuLiYf/iHf5DB9nFyOBy89dZbhMNhzp8/D4Ddbufpp59WOFls6erqoqSkhOLi4uh26U6nU4qFxmFkZAS1Ws3y5cvR6/XAh8cjSHHG2EQaZV6vF4vFwpUrV6L3oqwIEhNtYGCAefPmYTQao50Dp9Mpx0mMUeR5djgcpKen43K5Pna8SaRYQ1yb2+2mvb2dBx98MHpcVnx8PCMjI7KrgfhcRCYsNm7cyNe//nXmzp1LIBCgpaWFPXv2MDw8DPzXcy4+WeRaut1uCgsLUalU0ZVo4XBYtlj/FOnp6WzZsgWA06dPc+DAAXbu3MmFCxfYvn07qampCiec/Ox2O0eOHKG1tZWysjL6+vpob2+ntrYWvV7P9u3bAWT3jHHo7u6mqKiI0tLSaLvG6XTKVv5j8N/bhgMDA9F29cjIiOwKNgaRa9jR0UFWVha33XZbdNzB6/XKuMMYZGRk0NraGt1JyOPx0N/fL8eBfkYOh4OCggJ8Pl/0GrpcLnmex8hkMlFeXs6DDz7In/3Zn8muI0IRNpuNhQsXEhcXFy2c9Hg80k8Zo7feeovCwkLC4TBarRa9Xs+7776L0+lUOlpMcblcTJkyhe7ubqZMmQLA8PCw7JoorklGRcVnptfreeSRR6L/3rRpE5mZmZw4cULBVLFncHCQcDjM3XffTX19PUD07ENxbZFOfFZWFiMjI5w9eza6Iq2np0c6COOUm5vLoUOHov9ubGyUzukYRZ7ZrKws+vv7qaiowGKxcP78eY4ePSpbjooJEXknTp06la6uLi5dusTs2bPxeDwMDw/LhNAYRZ7n5ORk+vv7OX36NBkZGXg8Hk6ePElBQYHCCWOHx+MhMzOT5ubmjx2RF9klLLIlpBB/aBqNhqlTp1JSUkJ8fPzvFQTJfTd2K1as4J133qG7u5srV67Q29tLYmKitBGvYebMmRQWFmK32/F4PBiNRplEG4fI6scFCxYAUFVVRXV1NXPnzqW3t5empiaKiooUThkbIu+7KVOmMDAwwMmTJ6MFGl1dXdGFN+KTRdqG6enp9PT0cPDgQfR6Pb29vZw4cULuxTGI3IcJCQnExcVx/Pjx6CKGnp4eKST/FJH7b/Xq1bz66qu8++67WK1WqqqqyM/PZ/bs2QonjC2Re3H69Ol0dnZy+fJlVq9ezdWrVxkZGSE9PV3hhJPf3r17qa+vx+Fw4HA4MJlM/NEf/ZGMwYoJE3kvlpSUUF1dTXt7OyqViq6uLnw+n7RtriHyHhwZGWHBggW89dZb0fHCcDgs3+QxityHxcXFtLS0UFlZyYwZM7hw4QKXLl1i9erVygYUk57m8ccff1zpECK2NDY2cvjwYTIzM3nxxRfp6uqir68Ph8NBRkYGK1askOKCcbDb7XR1dTE4OEhvby/l5eVUVlYyODjIihUrlI436alUKsLhMJmZmVy6dIn6+no8Hg+vvvoqRUVFbNy4UVbojpFerycuLo53332XcDjMsWPHuHTpEg888IA0zMYgHA4TDoexWCzo9Xra29tpbW2lu7ubTZs2sXTpUqUjiuuASqUiFAoxffp0PvjgA9ra2mhububilXjZAAAgAElEQVTNN9/ktttuo6ysTL7RYxQKhcjIyGB0dJTjx49TXV3NiRMnuOGGG1i7dq18W8Yocr9FzsweGRnh7bff5qabbiI/Px+QiXLx+di5cyf19fU0NDRQW1sbXYk/a9YseQ+OQygUIisri6qqKjQaDefPn6e1tZVvfOMbspvQGKjVahISEkhMTIyuFBdjc+LECTIyMpg1axbw4VFtc+fO5Y477qClpQW3282MGTMIhULyHbmGSJ/ZarXS3NxMZWUlPp+PN998E6vVym233YZOp1M65qQXCoWwWCyEw2Hq6uq4ePEiZ86cYc2aNaxdu1buw2uIXJ+kpCR6e3s5cuQIWq2WiooK7HY7W7ZskXGHa0hISGDBggUMDw9js9lYt24da9eulV1wxinSZ541axb79u2jra2NI0eOUFlZyRe/+EWKiorkef4UoVCIp59+mocffphbbrmFDRs2kJyczEsvvcSaNWuUjieuI6FQiGnTprF3715GRkY4f/48+/fv54//+I/Jy8tTOt6kFw6H6evro6enh+rqahYtWkRLSwvNzc1s2LBB6XgxIxQKkZaWFp3ji/SX77zzTsrKypSOJyY5VVj2dhXjZLPZGB0dZcqUKbz00ku43W76+vpwOp10d3ezYsUKvvGNbygdM2Z4vV7OnTtHRUUFgUCA9PR0+vv72bZtG4WFhUrHizkDAwMMDQ2RlZUlq/o+o8g24ElJSaSlpaHRaGSF8zV89PrY7fbf20rP4/Gg0+lkQkhMOIfDEd3eUQbexy8UCn3sufX7/cTFxSmYKHbV19dTX1+PwWCgtLRUBkzE5+7KlSu4XC5cLhd2u53q6mpCoRB/8Rd/oXS0mOXz+aLfEq/XKxNC4nP193//96xatYqlS5cSDofp7OxEo9GQlZXF008/zZw5c1i5cuXvfavFtQ0MDNDX14fVasVisUg/bxyCwWB0F7BP+5m4tpaWFq5cuUJWVhZTp06VIrYxGBgY4OjRo+h0OvR6PVlZWRQWFkrh+B9A5LhueZavzW638/3vf5+f/exn0e/v6OgoP/zhD/npT3+qcDpxvXI4HIRCITnaZJy8Xi87duyI7mTV19fHN77xDbKzs5WOFlP+p7FCj8cjbRtxTbKDhhg3vV6PTqejsbGRRYsWsXbtWtasWcPGjRvZtm0bS5YsUTpiTNFqtWRnZ5OZmUlCQgLTpk3jlltuiZ7vLD5dKBTi2LFj1NXVoVKpyMnJwWg0MjQ0xMsvv0xBQYGs7huDS5cucfLkyehOOOnp6QQCAfbv309fX190lbP4n6lUKjo7O3n33Xepr69naGiItLQ0rl69yt69e3nqqaeYPXu2HC8hPnd2u53Dhw/T0dGBWq0mLS0NtVpNU1MTv/rVr1i+fLkMwo/B6OgoJ06coLGxkUAggMViIRAIUFtby09/+lMKCgrkeR4Dt9tNS0sLgUCAadOmUVJSQlFREaOjo1y9ejV6NqcQn4fk5GTS0tLIysqioKCA5cuXc/DgQcrLy5WOFjPq6up48cUXaWpqIikpCYvFwsWLF9m3bx8nT55k8eLFsnuB+Ny0tLTg8XiYNWsWKpWKpKSk6Or63bt3U1ZWFu0zyz14bWfOnKGxsZFwOEx2djYWiwWPx8POnTvJzMyUxQ3XMDQ0xO7du6mpqYn29Ww2G6dOneInP/kJeXl5WK1WpWNOeq2trTQ1NaFWq8nPz6egoIDk5GQOHz6MXq+XHTQ+RSgU4te//jXDw8OYTCaGhoZ45513MBgMTJ06Vel4MaWvr4+Kigq6urrQarWYTCa8Xi/Hjx/nmWeeYd26dUpHnNRCoRBOp5Njx47h8Xjo7+/n6NGjJCQksHjxYqXjietEb28v+/bto6OjA71eT2pqKm63m5MnT/Lqq6+yfPlypSNOejabjYaGBjZv3sy0adOYO3cud955JwkJCVKsNkadnZ3RnTsj7cPOzk4OHTrEk08+ydKlS6VtIz6VlNiKcTt79iwVFRXExcXh8XgoKipi7dq10YowWb0ydr29vVy8eJHc3FymTZvGtGnTsNvtVFVVYbVamTFjhtIRJ70XX3yRwcFBADo6OhgdHeX999+ntbWVtWvXSuXsGBw7dozKykpCoRCXLl3C6XTS39/Pvn37mD59Ovfee6/SEWPCyy+/HF3FUlVVRWNjI/X19SxatIgf//jHUnQlPnder5ff/va3DA4O4vV6aWhoYMmSJfzmN7/BZDJxyy23yDd6jF577TXa2tpISkriyJEj3HDDDRw4cID09HTuu+8+CgoKlI446bW2tnL48GFsNhtJSUnccMMNhEIh3njjDdrb2/nyl78c3Zpe7kvxhzY8PMyuXbtIS0vDaDRiMpno7+8nFAoBv787jvh958+fZ/fu3eTk5OD1ejl69CgAp06doqysjC1btgAyMS4+P3fddRdPPvkkP//5z5k/fz4mkylaLDl16tTohKTcg9e2a9cuOjo6CAQCNDY2Ul5ezoEDBzh//jyrVq0iOTlZ6YiT3s6dO3G73aSkpHD69Gm6urqoqqoiMzOTxx57TBY0jMEHH3xAfX09wWAQs9nM6tWrOXv2LO+99x75+fksWLBA6YiTmt1up6mpiX/6p3+K/mzr1q38zd/8jZxxPw5Op5MXX3wRm82GRqPh9OnTLFmyhB07dlBaWsp9992ndMRJLyEhgS1btvD2229z9OhRvF4vCxculLFDMWH6+vp46aWXCAQC+P1+enp6yMvLY+fOneTn57N582alI05qkV2g+/r6OHDgAEuWLCE3NxeACxcusHv3bh599FGFU8aGF154gdTUVPR6PdXV1XR2dnLixAkWLlzIT3/6U9LT05WOKCY5KdAQ43b8+HGysrIoLy/n6tWrvP322+Tn5zN37tzooKe4tqNHj3L69GkMBgMXL16krKwsWnUcDAZ54IEHlI446YVCIaqqqvjud79LSkoKtbW1/OQnP2H79u385V/+pdLxYsbp06eZNWsWmzZtwm638/jjj5Oens4TTzxBSkoKchLW2PT3939sO8f777+fH/7wh9FGrhCft8HBQdra2qL34fHjx3nyySf5zne+w7x58+QbPQ7nz5/nH/7hH6L//tKXvsQ3v/lNSktLZUv/MaqoqMDj8bBp0yb6+vp44YUX8Hq9rF+/nkcffTS6/aNMkovPQzAYJDk5Gb/fT1dXF6Ojo/j9frZu3QrIhO5YtLe3Y7Va+dKXvgTAs88+S3NzM//0T//0sa3U5VqKz4ter+fhhx/m1KlTdHd3EwgE8Hg8GAwG7rrrLgwGg9IRY8bx48f59re/TU5ODnV1dfzkJz/htttu4+GHH0aj0chzPAatra387Gc/i/77/vvv5y//8i8pKSlRMFVsee+997jzzjspKiqioaGBn//85xQVFfGDH/yA1NRUaRNeg9/vx2KxUFtbS05ODvHx8bS1tcnuN+N09epVbDYb3/ve9wCoqanhySef5Mc//jE5OTnyPvwUHR0dVFdXY7FYSElJ4cYbb2TDhg3o9XqCwaCMHYoJ09HRgdfr5bHHHgPgzTff5KWXXuK73/0uubm5MvZ1DcPDw+zfv5+qqiq8Xi979uwhISGBrKwsLly4IG3sMQqFQgwMDETvQ4B77rmHf//3f8disSiYTMQSKdAQ4+Z0Otm+fTsWi4WMjAwOHz4cfXFLh2rsjh49SllZGWVlZfT29rJjxw6Sk5O5//77mTlzptLxYoLD4UCv10eLCIqLi8nIyOC2226TlZHj4HK5mD59OgBms5nk5GS2bNkSva7SQR2bvr4+jh8/jslkIikpiZSUFNm+X0wou92OwWAgHA7j8/lITk6muLiYefPmEQ6H5Z04Dm63m+bmZoxGI4mJiWRkZLBw4UK5huMwMjLCPffcg9VqZebMmZw4cYLNmzfLUXhiQqSmpnL33Xd/YjtG2jbXZrPZgA+/LXq9Hq1Wy8KFC9FqtbjdbjlCUEyI5ORkNmzYgM/nw+/3o9Pp0Ol0SseKKT6fj7i4OHJycgiHw8yZM4eUlBS++MUvKh0tpoyMjHD69GnMZnO0rxe5pvJNGRu1Ws2yZcsAWLlyJS+99BLf+ta3pH09RmlpaaxZs4b9+/dTUFDA6OgoXV1drF+/XuloMcVutxMOhxkdHQUgEAgwe/ZsWVgzBh6Ph6GhIXw+HydOnCAQCJCamko4HMbtdrN06VI5VkJMiJGRERISEggEAqhUKkwmE2VlZeTm5hIIBD5WTC5+n0qlYvr06QwMDBAIBOjs7KShoYHh4WEWLlzI7bffrnTEmOBwOBgeHubs2bNotVrUajVZWVmYTCY8Hk/0tAEhPo28rcS4Xbp0ie9///sUFBSQnp7O2bNnyc/PR6vVEh8fL+dujpHf72fTpk0AWK1Wdu3axTe/+U2SkpIUThY7XC4Xw8PD7NixA71eTyAQQK1Wc/78ecLhMBaLRTpZY+DxeNi9ezdWqxWz2czIyAitra3RwaZp06ZJ4/YafD4f8+fPp66uDo/Hg8fjIRAI8C//8i+EQiGMRiN//ud/rnRM8X+c1+vF4XDw2muvodVq6e3tJRgMUl1djcvlIjs7W47mGAOv10taWhqHDh0iGAwSDAZxuVz85je/iXb+I1v7i0/W1tYW3SrYarUyNDSkdCRxHfD5fBw4cICamhq2bt2KWq3m6NGjGAwGFixYQGFhodIRY4Zer6e1tZVXX30VnU5HW1sbycnJ7N+/H4/Hw+LFi+X4NjEhVCoV8fHxsoPVZ+R0OhkZGeGll16KDhRrNBouXLiASqUiMTGR7OxshVNOboFAgOLiYurr6wkEAgSDQQBeeeUV1Go1Op2OL3/5ywqnnNx8Ph+dnZ288MILJCUlYTQa0Wg0dHd3YzAYMBgMMpHxCcLhMENDQ8TFxVFeXo7VaqW1tZXExEQ2bNggY7DjFA6HCYVC7N69G4Du7m4cDgf79+/H4XAwY8YM2RnnE0ydOpWUlBSSkpJ45plnMBgMbNiwgYGBARwOhxz1JCZMKBSiv78/2k9paWkhFApx+vRpXC4XM2bMkLbNpzh27Bipqak88MADqNVqGhsbUalU+Hw+Fi5cSF5entIRY0IoFKKkpITz58/j8/lwu91otVp27NgRHVe86667lI4pJjlVWPafEuPU3NxMZ2cnQ0NDDAwM4PP56O3tZXR0lIGBAf7t3/5NigzGYPv27UydOhWr1UpaWhr79++PnmtvMpnkjKox8Hg81NbWYrPZGBkZwe124/P5GB4exm63k5+fL0fFjEF9fT09PT3Y7fboaoLBwUF8Ph9Op5P/9//+n6ySHAO3243f74+egej3+/F6vbjdbsLhMHPnzlU6ovg/zmaz0djYiMvlim7n7/F4cLvdjIyMsHDhQtasWaN0zEkvFArR2dmJ1+vF6/Xi8/nw+XzRa6nVamWl2hgcOnSIpqYmbDYbNpsNv9+PzWYjGAzidDr5xS9+QWpqqtIxxf8xu3btYnh4mKKiIqqqqoiPj8dgMDAwMIBarebee+8lKytL6ZgxwW6309fXF/2mBINB7HY7DoeDwcFBNm/eTG5urqweF2KS83q9VFZWfqzPHPkmu1wuMjMzefjhh5WOOalF+scejyfaLgwEArhcLjweDwDl5eUKp5zc/H4/Bw8epK+vj+HhYRwOR3RrcI/HQ3JyMk888YTSMSelM2fO0NHRwY033khKSkr0506nk6amJqZPn47ZbFYwYWyx2+1cvnw52reLjNt4vV5GRkYoLS1l4cKFSsectCK7Ff/yl79k3rx50V1xhJhIkeN9P9pPcTqduN1uhoaGWL9+PfPmzVM65qT1z//8z8yePZt169bR1NTE888/z7JlyygqKmLXrl3cfvvtlJaWKh1z0guFQthstug3JDIf4HK5cLlcGI1GFixYoHRMMcnJkmgxboWFhbL67A/g2WefxeFwYLfbGR4exmq10tXVxdmzZ+nt7eWJJ56QXQuuQa/Xy1bpfwAlJSWyQuAPICEhQQpZhKKSk5M/cYAkHA5HV/uJT6dWqz9xxUBkRw1xbatXr2b16tX/4+98Pp9sUS8+F729vcybN4/y8nIqKiooKSmJ7lj35JNP0tzcTFZWlhyFNwZms3lMEz5SnCHE5BYfH8/KlSs/8feBQGAC08QmlUr1qUWlsu7t2uLi4tiwYcMn/t7v909gmtjS0NCA2WyOHkEbKYxMSEigurqa4eFh1q5dq3TMmGE2mz9x4lHeh58sct9F2s9er5fMzEyFU4nr1ZQpUz71SOlQKDSBaWLPyMgIU6dOBeDo0aPMnj2btWvXYjKZZFx7HNRq9ccKJ4X4LGT2VwiFRLZxlJ0y/ncija7/vnpPBt3H7pMarnINP5uPDprIpIWYSJHtWj9630XuQ5VKJUV/4xB5hiMD7pFrqtFo0Gg0SkaLGZ/2fZbiDPF5cbvd0aOcLBYL8+fPj/5Op9NFB1Dk+zw2kXdgKBQiHA5H24bSxhEitvxP/T1pH45PMBj8H9vYkf8X1/bR+/Cj/WWVSkVcXJyCySa3/v5+Zs6cCXxYQBAXF4ff74/+V8Ztxi/Svon8N3IN5X34yVQqFU888QQOh4OcnBwqKytJSUlhYGCAxMREkpKS5Og7MWEi467/XeRZlvfipysuLmbPnj2UlJRw6tQpHnzwQUwmE/Bh8YbsjD9+H23jSF9ZjIe0PIQQMU0aXf97kWsoW1T/YUhDTChFpVJJ8cAfyCcNuP/3gg3xyT76fZbrJibKlStX+Ou//muys7Npa2vDbrdTUFBAZmYmtbW1bN68GZB7cawihWrybREitkl/739P3oP/ezJ289kYjUYGBgYAooUskf8ODg6SnJysWLZYJcVVn83tt99OX18fQ0NDbNq0ie7ubi5cuIDD4ZAjz8WEioy7Srvms7nllls4ePAgbW1tbNq0ibKyMuDDb4rBYMBisSicMPZIG0d8Vqqw7MUnhIhRXq8XnU4XrZxVq9XSMPsDiKwOksbFZzMyMsLo6ChGoxGj0SgrxcWEiQzcabVaEhISos+xrAT67Px+Pz6fj/j4eLmOQsSAyLnDQ0NDOJ1Oenp6GBgYwGazYbfb+c53vhNdHSTGrrGxEZ1Ox7Rp0/D7/Wg0GmknChHD5Jin8bl8+TLt7e2kpKRgNpvR6/XodDoMBoP09T4jt9uNTqeTwpcx6Ovr4z//8z/JycmhtLSUxMREVCoVtbW1dHR0sH379k89gkd8sv7+ftRq9acelSCEmNxCoRAejwetVotWq5X2zRiFw2H8fv/H2jE2mw2/309aWpqCyWJLpEgoMt6g1+sxGAzo9XoZQxRjIgUaQoiY9cYbb7BmzRpqamro7u4mJSUFo9GIyWRCp9NRWFiIXq9XOmZM8Hg8nD9/nt7eXhISEqKDTVarlZycHKXjTXqRQc6GhgZOnTrF1atXo+fo2u127rvvvmhFshCflxdeeAGfz4fZbMZut5OamvqxjsHChQtl++AxiHSwenp6qKqqor29nVAohE6nw+PxcNNNNzFjxgylY8aMnp4eent7SUpKwmKxYDabZTBeiBjh8Xg4dOgQLS0tuFwu/uIv/oLW1lZ6enpYsWKF0vGEEOMwNDREfX09brcbvV6P0WhEo9FQWFgohWvXcPr0ac6ePYtGo6G3txe9Xk9iYiKhUAifz8f69euZNWuW0jFjwujoKPX19TQ0NHDjjTcyffp0enp6sFgsMnbzKRobGzl9+jQejweVSsXg4CDhcJgHH3xQijM+o9raWk6dOsWFCxf48Y9/jMPh4MKFC9xwww0yqSZEjKivr+fChQtoNBri4uLQ6XTodDpWr16tdDRxHYiMHVZXV1NbW4vL5YoeO+1wOLj33nvJzc1VOqaY5KTFIYSIWaWlpZhMpuiE49WrV3E4HHg8HgYGBvjWt76F1WpVOOXkFiksOHPmDHv37iUzM5P4+PjoCtQbbrhBCjTG4bXXXmPWrFncfvvtBAIBvF4vDoeD7OxspaOJ68DcuXNxOp0cOnQIp9NJMBgkEAhQXV3NtGnTWLRokdIRY0Kkk/Xiiy9iMBhYunQpKpUKr9cr53GOUeTb0tzczFtvvcXVq1dxuVx4vV7sdjs33ngjDz/8sKzgFWKS+mihWk1NDWvWrGHfvn0ABAIB9u3bx4oVK+QZFiIGRJ7T1157jZ6eHqZMmRJt1wwNDfEnf/InUqBxDTNnzqS4uJh9+/bh9XopKioiNTWVkydP4nQ6SUxMVDripBe5D/fs2YPH46G6upq5c+cyffp0XnnlFcrLy1mwYIHSMSetmTNnUlhYiN1ux+PxYDQapU/yv/Tiiy/yta99jaamJnQ6Hampqfzud7+TAlQhYoTT6eS5556jtLSUpKQknE4ng4ODshhETJhIn3nnzp3ccMMNrFy5kmAwiM/nw+l0yu5MYkykQEMIEbOmT58OwMqVK1m5cqXCaWJbe3s769atkyrjzyhytE5eXh6LFi0iJSVF4UTiejRv3jwA3n//fX70ox9Ff26323nmmWdkJdAYRZ5nk8nE5s2bycrKAj7sfAUCAenwj0NNTQ0Wi4Vvf/vbH/t5ZIchmdgVYnLr7+8nIyOD2bNnc/z4cQBcLpdMRgoRQyLtmsuXL/O9733v99qDsqnutZnNZgAuXLjAQw89REZGBgBlZWU89dRTeDweJePFlNraWh5//HHcbjdGoxH48Lsiu2dcm1arlXGGPxCHw4FWq6WoqCh6JILb7Y4enSyEmPxGR0fJyMjg/vvvVzqKuE5FvhczZsxg/fr1GAwGhROJWCQj9UKImBWpVKypqaGhoQGtVktcXBx6vZ64uDi+8IUvSOdqjAwGA01NTeTk5GA2mzEYDMTHx8txCOPkdrvZuXMn5eXlWK1WEhMTMRgMJCQkKB1NXCeGh4dxuVx0dHRgsVhISEjA5/PR39+vdLSYo1aree+999iwYQNpaWnExcXJO3GcLBbLxwY8dTpd9FsthJi8IhO6VquVS5cu8fzzz+P3++nt7aW2tlZ2BhMihkSe5ylTpnDw4EFKSkqi/ZP4+Pjo78Uni+z+kJGRQUVFBcuWLcNkMhEfH093d7cUF4xB5D7LzMyksbGR9vb26ESG0+kkOTlZyXjiOhMKhZg2bRpHjx4lFAoBcPbs2WgxlhBi8orMBXi9XlwuF0eOHCE/Px+TyRQ94leIiXT58mX+9V//lRUrVpCWlkZKSgpmsxmdTqd0NBEDpEBDCBGzVCoVbrebF154gYULF2I0GvF4PAwPDxMMBqU4Yww+ulL8xIkTDA8Pk5ycHL2227Ztk0H4MYhcx7i4OLRaLe+++y4ulwufz4fX6+Vf/uVfpGEmJoTRaGTVqlX89re/Zf78+YyOjnL+/HmWLFmidLSYEXmeh4eHaW9vp6KiInqOZCgU4j/+4z+Ij49XOGXsOHPmDENDQ+Tn56PT6VCr1cyZM0dWAAoRA/Ly8li4cCF79+5Fp9Px/PPPk5eXx7Zt2wDZBUeIWGI2m9m7dy+NjY3ExcWhVqvRarV89atfVTrapBd5191xxx288MILDAwMoNVqqa2t5eabbyYzM1PhhJNfpH29ceNGjh8/jsvlorq6mmeffZYFCxaQnp6ucEJxPTGbzaxfv55nn32WQCDAY489hsFg4KGHHlI6mhDiGiLfE41GQ1xcHLt372bKlCkEg0FcLhdlZWVs2bJF4ZTiehEMBpk6dSoDAwO88847uFwunE4nAM8++6zC6UQsUIVlP0MhRAzz+Xw8+eSTPPbYY0pHiWm9vb1otVo8Hg8ulwuXy4XNZmPRokVyJvH/UiAQkKMlxISrq6ujuroas9nMvHnzKCgoUDpSTAmFQjQ3N1NUVBT9mc/nw263k5qaqmCy2FJTU8PAwABerxe73Y7P52NgYIB77rmHnJyc6OoXIcTk5Ha7iY+PJxQK0d7ejlarJS8vT+lYQohxCoVCdHR0YDAYGBkZwePx4HA4CAQCclToOAUCAc6cOYNGo4nuRiLGp7e3l4aGBux2OzNnzmTmzJlKRxLXGZ/PFy1S6+/vR6VSSR9PiBjj8/kIhULodDocDgdutxu73Y7RaIweUyuEEJOdzBgJIWLSwMAAe/fuRa/X4/P52Lt3L9OnT8dkMmE0GjGZTLKqbxysVitNTU1otVoMBgNZWVno9XopLBiHUChEa2srFy9exO12o9fr0el0WCwWFi9erHQ8cZ2IFBYMDAyQn59PcnKyrOr7DOx2O7/+9a/50Y9+FP2ZTqeTgbtxCIVCzJ8/n0AgQCAQQK1W/95OQlKcIcTkFNnO/5133mHmzJmUlpZy5coVzp8/z5w5cygvL5c2ohAxRK1Wk5ubS3NzM0ajkZSUFEwmk+zwNw7hcJjGxkZOnz5NZJ1bMBhk2bJlCieLHV6vlxMnTrB69WqsVit1dXUMDQ1Jwa6YMJH2TX19PYODg6xbt47h4WHeeust8vPzueOOO+S9KESM0Ol0tLa2MjIyQmJiIklJSeTl5clup2JCBYNBmpqauHDhAlqtFr1ej16vJzMzkxkzZigdT8QAGVURQsSkj243n5aWxpEjR2hoaCAUCuF0OikuLuaee+5ROmbMePvtt+nu7qayspLk5GRGR0cJh8P8+7//uwzAj9HVq1d54403UKlUtLW1MW/ePE6dOsUXvvAFKdAQn7vIYFNdXR179uxBo9GQn5/P/v37SUxM5MEHH8RisSgdM2b4/X6SkpI4fvw4c+bMwWAwyLtwnNRqNWfPnqWxsZGWlhaMRmP0Pn3ooYfkbFghYkBdXR0rVqygv7+f48ePs2LFCg4dOkReXh6FhYUyqSZEjBgYGKCiooK6ujo6OzsxGAzYbDZKS0v59re/rXS8mDA4OMirr77KrFmzmD17Nn19fbz//vsMDg5yyy23KB0vJvT397N7925Wr15NZWUlzzzzDCUlJTQ1NfGVr3xF6XjiOlJbW0taWhoA+/fvZ9q0aYyMjHDw4EE2bsAdNf4AACAASURBVNyocDohxKeJjCkcPXqUpqYmKioqUKlUBINBfD4fjzzyiOwOJj53kX5wS0sL+/fvZ2hoiL6+PvLz8zl37hy33nqrFGiIMZGRZiFETEpLS2Pr1q3RXTI8Hg9+vx+3243H45FjOcbB4/FQUVHBX/3VX3HlyhWeeOIJ9uzZg8vlkgnJMYg0yjo7O0lKSmLbtm0899xzfP3rX2fBggXU1tYqHVFcR44ePcrixYtZu3YtAHfddRf/+Z//SWVlJRs2bFA4XeyIHMXxwgsvkJCQgFqtxuPxMG/ePB544AGl48WMV155hVtvvZWjR4/y1a9+lYMHD2IymWRVixCTXKToIhQK0dPTQ0VFBatWraK8vJyKigqMRuPH/k4IMTlFJjEaGxvp7+9n06ZNnDt3jq985Su8/PLLFBYWKh1x0ov09bq7u1Gr1Wzbtg2A2bNnk5ubyyuvvCIFGtcQuYY2m420tDScTifV1dU89thjJCQk8Ktf/UrpiOI64/f7UavV7NmzB4vFwtatW9mxY4eMfwkRQw4dOsSXv/xlvF4vt99+O2azmddff51p06YpHU1cBz5aoJGTk8PGjRs5ceIE999/PwcPHmRkZETpiCJGSMtDCBGTVCoVer2euro6VCoVJSUldHd309jYSE5ODlarVemIMcNut2MymUhOTiYQCACwbNkynnrqKbZu3apwuskv0ijzer2YzeboGabw4bV1uVwKJxTXk8g9ODo6ilqtxmg04na75XzsccrOzuZnP/tZtPjP7/fjcDhk0G4cnE4n4XCYFStW8MYbb7BgwQJKS0t54oknZFJXiEku8ozeeuut0e1a582bB0AgEMBsNisZTwgxTkNDQ2RlZaHVavH5fOh0OqxWK1euXGH58uVKx4sJkSNhqqqqyMrKwmg00tLSIgtDxiDyTTGZTJjNZnbu3EkwGGT69OmcPHkyWvQnxOctssBr3rx5nDt3jsuXL0fHvK5evcrs2bOVjCeEGAev14vJZMLpdNLV1UVWVhYdHR34/X6lo4nrSOSI88HBQUZHR4EPvydCjJWMMgshYlIwGESj0XD48GGmTp1KSUkJu3btYnBwkISEBG666SbKysqUjhkT1Go1ZWVleL1eZsyYweuvv04gEJCJyDGKdPLz8/NJTU0lNzeXlJQU/vRP/5S0tDQ2bdqkcEJxPYjch6tWreKNN97gjTfeICsri7NnzxIXF0dxcbHCCWOLz+ejubmZuro65s6dy6xZswBITExUOFns8Hq9TJ06FafTSXp6Og0NDQSDQWw2G/Bfq3qFEJPXsmXLsFqtGI1GkpKSGBoa4u6775bJNCFiTFpaGlqtNlpcdfDgQWpra2UHjTGIFBfk5+czf/583nvvPbKzs2lubsZkMvGlL31J4YSxY+rUqaxZs4a2tjYWLFgAfNjmLi0tVTiZuJ6EQiEWL16M1WpFq9WSmZmJy+Vi3bp18k4UIgZExhCWLFmCRqNh/vz5VFZW0t7ejs1mIykpSeGE4noQaR+WlpaiVqsxm83U1tby+OOPo9FouPnmmxVOKGKFKhwOh5UOIYQQ4xWZ2Pn5z3/Oxo0bsdlsdHZ2cu+99/If//EfzJ07l2XLlikdM+bYbDZeffVVkpOTWbduHcnJyUpHmvT8fj8ajeb3Jhr7+vowGAyyqkpMOKfTyaFDhxgeHmbGjBnMnz8fnU6ndKyYEPm27N+/n+bmZurr69m8eTPr16/n+eefZ9q0aZSXlysdMyZ4vV76+vrIzc2loaGBp556iuTkZLZv305ZWVl09yEhxOQUDodpbGyksrISvV7P3Xffjd1ux+v1Rs9tF0LEnrNnz3LgwAEWLFjAsmXL0Ov1Skea9D7aZmlra+PKlStMnz6d3NxchZPFns7OTvr7+ykoKJCxBqGY3t5eLl68SGdnJ1u3biUcDjM6OkpaWpr0T4SIQYcOHaKvr4/Vq1eTnp6udBxxnQoGg7S1tZGVlSW7GIsxk+XRQoiYFOk0lZSUcO7cOdra2qLVif39/dLZH4PGxkbC4TBpaWnU1taSmppKcnIy9957LxqNRiZ0x+j9999nyZIlNDU10dHRQWpqKgaDgcTEROLi4sjPz5eBTzFh7HY7NTU1GAwGkpKSyM7Olmf5M6iuruZLX/oSU6ZMIT4+HiB6bIy4tnA4THx8PBkZGVy4cIGCggJ++ctffuxvZPBTiMmtr6+Pd999l9TUVKqqqrj77rtpbW3lrbfe4u/+7u+kyEqIGFBRUcHChQu5cuUKTqeTpKQkcnNz+fM//3MA2TFxjFQqFYODgxw7doyBgQFUKhUDAwPo9XopWBuDSAH08ePHaWho4P333+eRRx5h5cqV/PrXv2bx4sVytISYUC+//DLJycmcOHGCu+66i0AgwC9+8Qv+5m/+RvrOQsSIwcFBzpw5Q0JCAqtXrwY+/N4IMRGef/55tm3bxgcffIDdbic9PR2LxUJKSgqDg4PEx8ej0WiUjiligPTGhBAxKTIgfPPNN3Py5EnmzZtHaWkpPp+PGTNmYLVaFU44+alUKnQ6HQMDA1RXVxMfH4/b7SYUCjE6OsqGDRu48cYblY456U2fPh2TyYRarcbpdDI0NITb7SYQCNDf388jjzxCXl6e0jHFdeLVV1+lp6eHgoICPB4Pr7zyCtu3b5fzxccpKSmJwcFB2traosfD2O122S5zDCKTtp2dnVRXV3P06FGWLFnCtm3bOHbsGBaLRQbhhZjEIs/w1atX0ev13HffffzsZz8DPjzmKTKhKwUaQkx+arUanU7HpUuXuHz5MgAejwf4cMe1Rx55RFaaXkOkuOB3v/sdDoeDBQsWYLFYOHr0KM8//zz333+/XMMxOnDgAF/72tcASEhIAD48p93r9SoZS1xnfD4fHR0dfOtb3+LixYvodDq0Wi1Op1OKM4SIEaOjo7z22msMDAzQ399PeXk51dXVHDhwgEcffVTpeOI6sHz5chISEjAajfT391NfX4/T6cTr9dLb28tPfvITUlNTlY4pYoAUaAghYtq+fftIT08nPj6e1tZWUlJSuPPOO2U10BhEJh0BZs6cSSAQwOPx4PF4GB0dxWKxKJgudkSu45IlSz52rE5k4kJOEhMTxW63c+7cOZ566qmP/exHP/qRFGiMUWSHjJtuuonDhw/T1dVFS0sL77zzDhkZGRQUFCiccPKLvPuOHz+OTqdj/vz50d9duXKFnp4eZs+eHZ3wEEJMTmq1moSEBPbs2YPZbAagvr6eKVOmKJxMCDFWN9xwA1qtljvuuAO73Y7P5wPA5XLhcrlISUlROGHsqKur42//9m+j78OZM2fyve99D5fLpXCy2KFSqdBqtQwODpKVlQWA2+2W3U/FhPJ4PGRlZdHY2Bhdbd/d3S0rnYWIAZGxhp6eHkZGRvjOd77Dj370IwBSU1NxOp0KJxTXi6KiIgDWrVuncBIR62QGUwgRs8LhMN3d3TQ3N+PxePB6vYyMjKDT6fjBD36gdLxJ780336SjowOr1UpycjLJyckkJSWRlJREWloaJpNJ6YgxITLJ+Nxzz7FlyxaSkpL47W9/S3t7O3feeaesFBcTxufzYbFYaGtrIzU1Fb1ez9DQkBSsjUOkw28ymVizZg2pqakMDg6yceNG5s+fLwN34zAwMMC6detobGyMTma4XC5ZZSrEJBfZFWPGjBnY7XYOHjwIfLiNq81m45ZbbvnY3wkhJq9IG/DEiRMsWbIEs9nMpUuXcLvdlJSUSLtmDCLFpLNmzWLPnj0sWrSIxMRE4MOJ3kgbR3yyyDVcvXo1J0+epK2tja6uLiorKzGZTHJMjJhQBoOBFStW8Lvf/Q6tVsvrr79OVVUVmzdvVjqaEGKMIt/f2tra6De5s7MTo9GocDJxPQmFQjz33HPce++9hMNhXn/9dZxOJzfffLPspC3GTPP4448/rnQIIYT4LFQqFSUlJcyfP5+FCxcyZ84cQqEQ6enplJSUKB1v0nM4HITDYTweD11dXTQ2NlJdXc2JEyd44403mDt3rqxmGYPILhnPP/88W7dupaamhjNnznD77bfz4osvSjWtmDBxcXH4/X4OHDiAx+OhurqaQ4cOsWrVKqZNm6Z0vJgQmXD8xS9+waZNmygsLKS0tJSsrCzefPNNZs6cKZOSY6BSqXC73fT29nLs2DHy8vJISEjg1KlTlJWVkZGREf07IcTkpNVqyc3NpaCggKSkJKxWK3fccQdpaWlyvIkQMcTj8fDUU0+xceNGOjo6+PGPf0xnZyft7e2UlZUpHW/Ss9ls6HQ6iouL+eCDD2hra6O+vp433niDO++8k6KiInkfjlFeXh6dnZ1otVpOnDiBTqfjK1/5iiwMERNKrVaTk5NDXl4eOp2O+Ph4brvtNhlDFCIGRL63RqMRn8/HkSNHCIVCBINBTp48ybJly2RiXEyYkZERXnvtNW699VbOnDlDZWUlixcv5vXXX2fNmjVKxxMxQpZUCiFi2kfPiDQajaxcuZJf/vKXCiaKHYsWLWLRokX/4+9cLhd6vX6CE8Uup9OJwWCgubmZgwcPctddd1FQUCDHm4gJ4fP5CAQCGAwGNm3axPTp06mtrcVisfDVr36V7OxspSPGhFAoRH19PZcvX6atrY3Lly8THx8fPe7p5MmTbNmyReGUk19k0GTlypXs3buXpKQkqqur2bt3L/fccw9z5sz52N8JISanQCBATU0NAwMDpKSkYDabaW1tJS8vT9qIQsQQu92O0WhEo9Fw8OBBHnzwQRYtWsRf//VfKx1t0vN6vbzyyiv8yZ/8CdXV1Tz66KP09PTg9/tlAugzWrRoEYsXL8ZgMADIcXdiwgUCAS5fvozD4WD27NkYDAZ0Oh3BYFB2FRIiRrhcLtLS0pg9ezaXLl2irq6O22+/nRkzZigdTVxHnE4ner2epqYmjh07xte//nWMRiMffPCB0tFEDJECDSFEzIms2uvo6OCtt94iKysLs9lMYmIiFy9ejHb2xdh4vV5OnDhBQkIC8fHxpKWlkZSUJIMl46DValm6dCm7d+9Gq9VSXFxMe3s7cXFxSkcT14HTp0/j8XhYt24dHR0dpKSksHXrVqVjxZxQKITT6aS+vp5AIMCOHTtwuVz4/X48Hg/z5s1TOmJMUavVrFu3junTpxMOh5kxY4YMegoRAyJHt+3atYvBwUHi4uKor6/H7XbT3d3Nt771LYqLi2UXDSFihFqtJi0tjVdffZW+vj7uvfdeLl++LH3mMbDb7dTU1PDee++xa9cuCgoK0Gq1JCcnRxc0SJ95bDweD/v27aOzs5NwOEwwGCQUCpGcnMwf//EfKx1PXAci7Zvq6mr27duH0+kkHA7j9/sZGBhgy5Yt3HHHHUrHFEJ8ishz/P7771NSUsKtt96qdCRxHTObzcyfP5/9+/djsVjIzs6mrq4ueuyOEGMhBRpCiJgTGQyOj4/HZDIxNDRER0cHHo+HwsJC6VSNQygU4pVXXsHhcFBRUUF6ejp9fX3ExcXxwgsvKB0vZuj1erZs2YLNZoseCxMXF8d9992ncDJxPWhtbY0Osr/33nskJiZy9913EwgEomePi2vTarUsW7aM2bNnc/bsWcrLy/F4PPh8PrRa7cd2bBLXVllZSWVlJX6/n2AwSHp6OnfccYdsYy1EjKipqeGhhx76xCOypDhDiNiQmprKzTffzIEDB7j11lvR6XQMDw/LKtMxMJvN3HfffVRWVgKwf/9+XC4XarWaQCBAVlaW7K52DZFivs7OTvbv3883vvENNBpNtABa2tdiop0+fZply5axfv36j/08EAgolEgIMV6JiYm0tLSQk5ODXq8nLi4OrVYrC0LEhAmHwyQmJrJhwwYGBgaifWa1Ws1NN92kcDoRS2TUXggRczweD263m/T0dL7yla8AH+4CEQgEMBqNyoaLMXa7nYaGBn74wx9y9epVvve971FVVcWVK1eUjhZTwuEwV65coaenB61Wi8FgwGQyydESYkJ4PB5mzpwJfHgv5ufnA0hxxjhFBpBdLhcpKSnAh1tnnjlzBrPZzLJly2TF+Bj5/X5efvllNm/ezMyZM/F6vRw4cICnn36aRx99VOl4QohPEVkNXlZWxuDgIJmZmcTFxUV/LqvFhYgt/f39pKSk8NBDDxEIBGhvb2fOnDmfeNSl+C/x8fGsWrWKpKQk8vLyWLNmDUNDQ/j9fux2uxSdjkGk3axWq1m1ahXFxcUKJxLXq0j7ZdWqVfT09NDZ2YnBYMBgMKDX66XvLEQMCQQCnDx5kv7+fjIzM9Hr9ahUKpYvXy7fZjEhIu0bs9mMRqOhpaUFr9fLuXPnyMrKUjidiCXS+hBCxJz33nsPvV7Phg0bANi3bx81NTX4/X5WrVrF6tWrlQ0YQ+x2OwaDAY/Hg8fjIRgMkpqayjvvvCOrgcYgsr3e+fPnOX78OOfOnSMYDBIfH09fXx/bt2+XHV3E5+7q1au89dZbdHZ2UldXh16vJykpCZ1Oh8lkIjU1VSbUxiBSfHHq1Cn6+vqYM2cOe/bsobGxkfT0dOx2e/S7Iz6d2+0mOzubG2+8Mfqze+65h+9///vAf707hRCTV2trK+fOnePcuXMkJydjMpkwGAysWrVKCtWEiAGRb+3p06fx+Xzceeed7N27l9dee43CwkK+9rWvYbValY4ZE0pLSykqKsLhcGCxWNDr9cTHx8txlmMQuQ/7+vo4cuQIHo+H0tJSzGYzSUlJWCwWaROKCRHp66nVao4cOUJ1dTVpaWmoVCo8Hg9333036enpSscUQnyKyPeisLCQadOm4XQ6GRkZwWaz0d/fz7JlyxROKK4Xvb29nDx5ksHBQRISEjh16hQqlYolS5ZQWFiodDwRQ6RAQwgRcy5fvszcuXMBuHjxIseOHWPp0qUUFxfz8ssvk5KSQmlpqcIpY4PJZGLdunWo1Wrmzp3Lr371K0KhEGlpaUpHiylVVVXRgTuAtWvXsnPnTjIzMxVOJq4HX/ziF2lpaWF4eJgFCxbQ09PDb37zG3w+H/39/fzwhz8kJydH6Zgxw+l0YrVaqaurw+fz8Vd/9VccOHCA0dFRpaNNepGBT6fTSVdXF7/5zW+YP38+8fHxtLa2MmfOHEBW4Asx2YXDYW699VZCoRADAwM4HA66u7vxer2Ul5crHU8IMQ5tbW0sW7YMm81GR0cHP//5z9m/fz81NTWyBfM1RNo1HR0d1NbWUl9fD4BGo8HlcrF+/XqZDLqGSJsvJSWF4uJiurq6qKurw+v10tvby7Zt27jrrrsUTimuB5HneceOHXzhC18gNzcXr9eLz+fD4XDIqnshYkhpaSlNTU2EQiEyMzOxWq3RY3+F+Lw988wzNDQ0sHLlSqxWK8XFxbS0tHDTTTexaNEiwuGw0hFFDJECDSFEzBkZGSE3NxeA48ePU1RUxI033ojJZEKv1yucLvbk5+djMBi49dZbOXToEMnJySxfvlzpWDHF6XSi1+vp7u4mFAoBMDQ0JKvSxIQoKiqKFgeJzy6yIjw3N5e2tjbq6uqYN28eBoOBnp4epk6dqmzAGBC5hlqtlry8PNra2rh8+XJ0gjc9PZ1HHnmEefPm8cADDyicVgjxSVQqFWVlZTgcDqZNm4ZGo8FoNMrOGULEoJSUFC5cuMDRo0eZMWMGqampDAwMSLtmDCITugcOHMBkMqHRaMjOziYlJYWqqqrokXjik3m9XjQajfRXhOIixUJFRUUsX74cs9mscCIhxGcRDod5++23uXTpEm63G7vdTkpKCl/+8pflmGkxIQoLC+no6KC9vZ1Vq1ZRWFiIRqMhPj5e6WgiBkmBhhAi5hQXF7Nnzx5KSko4efIkDz74YLTafWRkhKSkJIUTxo6mpiacTifZ2dkkJydzxx130NTURE1NDUuXLlU63qQX6eQvWrSIjIwMDAYDe/fu5emnn6arq0uO2xETIlIU9N+PjVCpVDKZNg6Ra7Vq1SoSEhKYPXs2CxYsIBAIYLVaZVB5HNLS0vjmN79JIBDAZrNhMBhQq9W4XC4cDoec8SzEJGe32zl06BCtra243W6SkpIYGRmhpKSEzZs3RycthRCTV6RNuHHjRt5//320Wi033HADAD6fj9TUVCXjxZSrV6+yfv16RkdHmTp1KsuWLaOtrU12VxuDPXv2sHLlSmpra2lubiY1NRWj0UhiYiI6nY5Zs2ZhNBqVjimuI319fTzzzDMsX76cKVOmYDabMZlMJCYmKh1NCDEGo6OjHDlyhO9+97vRQqvjx4/z3HPP8bd/+7cKpxPXg9WrV1NcXExNTQ1VVVVcuXKFS5cuEQwGAaSfLMZFRkeFEDHnlltu4eDBg7S1tbFp0ybKysoAGBwcxGAwYLFYFE44+fX29tLQ0MAHH3xAWloamZmZhEIhcnNzqaioICMjQ+mIMWXZsmWEQiGys7OJj4+nubmZrVu3ylExYkJEBuDl2Ig/nKlTpxIOh7HZbJjNZv5/e/ceHNV9n3/82dWutBftanclJIFACFmAACEDpgZjYhPXEFPwJfgydd24dmrcJrZ7SWdCU08mnWaSpmN3JjOZoW4bO03rmpLEbuNiMMbGmLsRJNwvQhFCCBmJ1Wq1F+1Ve35/MNqY9pcakTFHm32/ZjQa9uwfz2h2lz3n+5zP99577zU7UkFJJpPav3+/uru7ZbPZ5PV6tXDhQtXW1nK3KTCOjRb9Ojo61NnZqcbGRv3sZz/Trbfeqi1btuTLVRQ0gMJhsVi0atUqud1upVIpDQ8Pa+3atSyKX4PRz7nRc+VAIKBz585p4sSJ6u7uZsuna3DLLbeooqJCXq9XgUBAyWRSwWBQiURC/f39qq2t5bWIGyadTqumpkbpdFrvvfee4vG44vG4ysrK9OKLL5odD8A1iEajstvtV03BmTp1qtLptImpUEysVqvq6upUV1enYDCoffv2qampSTt27FAwGNSyZcu4KQnXzGKwKQ6AAmQYhjKZjEpLS/OPhcNhZTIZFsWvQX9/v06fPq0f/ehHqq6uVk1NjeLxuBKJhNLptB555BHNmTPH7JgF480339Sdd9551fSW3t5e1dbWsmiOGyIWi6mzs1Otra35BTbDMGQYBq/BMdq9e7eOHTumn/3sZ3I4HMrlckqn03rhhRfk8/nMjjeujb723nnnHR09elTTp09XbW2t2traFIvF9Pjjj2vSpElmxwTwK4y+h99++20lk0nNnDlTO3fu1B/90R/pwIEDOnHihJ588sn/NbEJwPj1wx/+UIZhyG6350cvu1wurVixgovH1+jSpUuqqqqSzWbT9773PZ04cUKrV6/WihUrrroeAQAAPl2xWExvvvmmEomE5syZo5KSEh07dkxWq1VPPPGE2fFQxNrb2/Xee+/p6aefVklJidlxUCA4GwNQkCwWy/+6GMLC2bUxDEPV1dWqrq7WjBkz5PP55HA4lEwmlc1m89vF4Npt27ZNq1atkvTLxY3vfve7+ta3vsUCBm6ITCajd999V62trfnXXF9fn9588009/fTTJqcrLK+//rrWrVunrq4ufeMb39D777+vwcFBxt6OwaFDh3TvvfeqpaVFkrRo0SJ973vf07lz5zRp0iQWd4FxavRucafTKYfDIYvFomg0qh07duj48eOqra01OSGAsZozZ44SiUR+n/aDBw+qqqpKv/M7v2N2tIJRW1urkydPqqSkRM8995zZcQrK6MSlgwcP6vjx4yotLZXNZpPD4VBJSYk+97nPURTCDZNOp3Xy5Em1t7drZGRETqdTJSUlmjJlSn4yL4Dxrby8XCtWrNDmzZu1ZcsWSdKSJUu0fPlyk5Oh2M2YMYOtkTFmfAsGgCJjsVj0ne98R/F4XFOnTpXb7Zbf71dlZaUCgYBisZhqamoYXX2NUqmUHA6HRgdSWa1WpVIpSZLdbjczGopAOBzWe++9p8OHDysSiWjPnj2y2+2aPHmyzp49q3A4bHbEgpJOp2W321VbW6tsNiuXy6WVK1fqm9/8Jg34azD6/8bUqVPV1taW32PcbrcrGo3mtyDj/xdgfBp9b86fP19Wq1Xl5eUaHBzUu+++q6lTp+bH+fMeBgrHwoULr/r3mjVr9MILL5iUpvAYhqEtW7bowoULam9v14svvqgLFy7o2LFj+YI+/m+ZTEYbNmzQ4sWL5fF4lEql8pM7KWfgRhgth58+fVo7duxQIpFQOBzWtGnTdOjQIX3+85+noAGMc1u3blUmk9Hq1atVVVWlxx9/PH+so6ND7e3tam5uNjEhAIwd34QBoAjdd9996uvr08DAgEKhkLq7uzU0NKR4PK5gMKj169dftV0HfjWLxaL58+fr1Vdf1YIFC+RyuXTy5EnV1NSYHQ1FwOFwaMaMGTp//rysVqt2796twcFBRaNRBQIBPfjgg2ZHLCiZTEYtLS1KpVKaPn26Nm3aJIfDoUgkYna0gjC6aPvwww/rX/7lX7R161Z5vV4dO3ZM8+fPV2Nj41XPAzD+5HI5eb1eXb58WYcPH1Z5ebmeeeYZBQKB/HN4DwOFIRqN6oMPPlBVVZXKy8vl8/nU19fH95oxiEaj2rNnj55++ml1dXXJYrHI7/dr+/btFDSugcVikd1uV2VlpR5++GGz46DIdXZ2qrm5WZMmTdKRI0f0hS98Qdu2bVM8Hjc7GoBP0NjYqH//93/XlClTdPPNN0u6UqJsa2vTf/7nf+qOO+6goAGg4FDQAIAiNHv2bM2ePdvsGL8RSktLtWbNGr322mv66U9/qng8rsbGRj3zzDNmR0MRcDgcmjt3rurq6pRKpTRx4kSzIxU0h8OhBx98UGVlZVqzZo3+4z/+Qw6HQ3/6p39qdrSCsn37dn3hC19QR0eHIpGI7r77blVXV5sdC8AnMAxDVqtVO3bs0JEjR1ReXi7DMLRz507dcccduvnmmylnAAUkHo+rq6tLvb29SiaTCofDSiaTuvfee82OM0wRrgAAG3VJREFUVjDC4bA8Ho/q6+vldDolSUNDQ2wLeg1CoZDeeOMNlZeXK51O64033tCMGTPk8XjyU9bKysrMjokiksvl8uX7RCIhSfroo4/kdrtNTgbgk0yfPl3Lly/X66+/Lp/Pp5qaGm3atEltbW1as2aNFi1aZHZEABgzChoAAPwaIpGI+vr69Mgjj8hiscjpdMpqtea3PAE+TaPjWo8cOSK/36+JEydq3759amtrU0tLi5YtWyar1Wp2zHGvu7tb3d3dWrp0qSSpv79f1dXV+pM/+ROTkxUewzC0fft2fe5zn1NLS4vZcQBch61bt+r+++/Pl3lPnjyp1157TfX19VdN0gAwvtXW1upLX/qS4vG40um0ysvL5XA4zI5VUMrLy9XY2KhXXnlF8Xhcvb292rt3r+rq6syOVhD8fr/sdrvq6+t17NgxXbhwQdlsVsPDw5o2bZp+//d/3+yIKAKj58Otra0qLS2Vz+fTsWPH9Nxzz6m2tpbpLsA4ZxiGLBaLbr/9dtntdn3wwQdKp9NKp9P62te+Jp/PZ3ZEALguFDQAALgOoycIly5d0tatW+V2u2WxWDQyMqJsNqsFCxbo1ltvNTsmisT+/fu1atUqpdNpffDBB5o1a5YOHDigQCDAfrrX4MyZMzp9+rSWLl2qtrY2dXd35/c03bVrl9rb2/WHf/iHJqcsDKlUSm63Wxs2bNCcOXPk9Xrl9Xrldru5SxIY50anY9TV1emWW26R3W6XJC1evFjbtm2T1+s1Mx6AMRgYGNCpU6dUW1urpqYmSVcmGhw+fFhut1tz5841OWFhCAQCuvXWW7Vp0yZVV1frlVde0aRJk/Tkk0+aHW3cq6io0O23365cLqfKykpls1mlUiklEgklEgmmkOCGMgwj/1koSU8//bRCoZB8Pl/++w6A8clisehv//ZvFY/HVVtbq127dslqterZZ5/V4OCgksmkamtrzY4JAGNGQQMAgOswuogxYcIE3XnnnRoZGVE6ndYvfvELnTp1SgsXLjQ5IYpJLpdTMpnUa6+9prlz52rVqlU6e/ZsfhQz/m/xeDx/J2Q4HJbL5cofGxoa4u84BiMjI5owYYJOnjypixcvyjAMJZNJVVZW6stf/nK+3AZgfMrlcjp79qz+6q/+SvPmzVNFRYUuX74sj8ejUCik8vLyqz4jAYw/hw4d0s6dO1VWVqaTJ0+qv79fiURCO3bs0PDwMFMLrkEikVAqlZLL5VJDQ4OeffZZdXR0yOl0Mj3jGh0+fFg9PT367Gc/q7KyMpWVlcntdiscDisYDLL9HW4oi8Winp4eHTlyRIZhyOl0yuPxyGq1au7cuRTJgXHu/vvvV19fn4aGhvTggw8qFArprbfeUjweVzAY1Pr161VRUWF2TAAYEwoaAABcp1wuJ7/fL7/fn39s0aJF+vGPf6xYLGZiMhSL0XGtd955p06dOqXz58/rrrvuknRl+x1OUK9NMBjM38V36dIlTZ48OX8sHA6rsrLSrGgFx+1260tf+pIkKZvNKplMKhaLKZfLSRLlDGCcy+Vyuv/++9Xb26tEIqFLly4pGAyqoqJCL7zwghwOh775zW+aHRPA/2H//v2aPHmy7rjjDl2+fFmvvvqqbDabHnroISarXaNt27bJ4XBoxYoV+X8fOXJEqVRKt99+u5YtW2ZuwAJw4sQJeTweeb3e/PafFotFXq9XbW1tGhgYyJ+3AJ+m0YL46GdhIBBQOp1WKpVSJBJRc3MzBQ1gnJs9e3Z++0UA+E1BQQMAgOuQy+VktVq1c+dODQ4Oqrq6WhUVFfL7/ero6LhqgRf4tC1dulSNjY2qqqpSaWmpksmk7rvvPlVVVZkdrSDYbDadO3dOb7zxRn7qw/bt2+XxeHTq1CmtWrXK7Ijj3uhnYnt7u959911NnTpVfr9fgUBAgUCAkgtQIGw22/93wSyXyymTySibzZqQCsBYJBIJ3X333fL7/aqpqZHf79fDDz+sxsZGs6MVjK6urvw2MGfOnNHOnTu1aNEizZw5Uxs3blQgEFBra6vJKce3y5cvq7m5WdKV0q7dblcmk5Hdblc2m80XzYFP22hBfHBwUH/3d39nchoAAIArKGgAAHAdRi8oxWIxdXZ26syZM0qlUurt7dVnPvMZLtjhhorH4zp37px6e3tVWlqq6upqtbS0yGbjq961WLFihS5evKh4PK5ly5ZpaGhIPT09ymQy8vv9mjp1qtkRx73Rz0SbzaaRkRGdOXNGg4OD6u/vVzgc1sqVK/XEE0/kixwAxqdcLqeDBw9q9+7dCgQCstvtKi8v16xZszRjxgzuMAUKQHt7u/7mb/5G06ZN04QJE/SLX/xCx48fl9VqlcPhYJ/2azA0NKQpU6ZIkvbu3auZM2dq2bJlKi8vl8PhMDldYXC73QoGg5Iku91+1e+BgQH5fD7TsqH4ZDIZeb1ebd++XTfddJPcbrecTqecTifnJgAAwBQWY3TOHAAAAApOIpHQxo0bFQqF9OGHH6q6ulr9/f3y+Xz6x3/8R7PjoYiMjg/+nzZv3qzJkyertbX1Vz4HgLlGy1NtbW36+c9/rmQyqa6uLjU1NWnfvn1avny5Hn/8cUpWQAHo6OhQT0+PQqGQgsGg0um0Ll26pGg0yj7t1+hHP/qR+vr6NGfOHG3cuFFr167VwoULJUlf//rX9dRTT1Hg/QT9/f36/ve/n/8O6PF4ZLFYdPToUV24cEGPPvoo0/5wwySTSf3whz/U+fPn8+/dXC6niooK/d7v/Z7J6QAAQDHitkoAAH4NQ0ND2r9/v0pKSlRWVia32y2/36+GhgYWIXFDXL58WRcuXNCf//mfK5VK6Wtf+5r27NmjwcFBs6MVDMMw8ntjjxYIRn9w7SwWi0KhkFKplMrKymS1WuXz+dTV1SWXyyXpV5c4AIwPPT09amhokN/vV319vR544IH8iHoAhaGpqUlNTU1mxyhoq1at0vvvv69z587pnnvu0bx58yRdmfzgcrnk9/tNTjj+VVdXa82aNTpw4IAOHDggi8WigYEBGYahtWvXUs7ADZVMJnXzzTdr1apVGhoaUiaT0fDwMJPBAACAaShoAABwnXK5nDZs2KBsNqtdu3Zp1qxZOnv2rCZMmKDvfve7ZsfDb7jRhe5wOCyv16tYLKbh4WFJksfj0Z49e7R69WqTUxYGyhi/vmw2K5vNpv3796u7u1ter1cul0uxWEx9fX26++67JYm/MzBOjZbUwuGwPB6PotGoOjs71d/fr+PHj6u+vt7khABw47jdbq1atUqZTEalpaX5x0tKSvTUU0/J6/WamK5wNDc3q6mpSZFIRMlkUm63m+ktMEUkEtGlS5e0ePFiTZ48WdKVKS8nT540ORkAAChWFDQAALhOkUhEXV1d+s53vqO+vj799V//tbq6urR9+3azo6EIjC50BwIB/dZv/ZacTqduuukm/eAHP1A8Hld1dbXJCQtTT0+PnE6nKisrmfYwBjbbldOKxsZGVVVVKRqNKhaLKRAI6C/+4i/yCxn8PYHxqaSkRJL02GOP5Rcjs9ms3n77bXm9Xi1YsMDMeABww1kslqvKGZLk8/lMSlO4bDabAoGA2TFQpMLhsE6fPq3du3crHo+rpaVF2WxWU6ZM0cGDB9XT06Nly5aZHRMAABQhChoAAFynSCQit9utSCSikZERRaNRZTIZnT9/3uxoKAIjIyOyWq2aPHly/i6gVatWadeuXZozZ45uueUWkxMWlmQyqUOHDunQoUOy2Wz68pe/rM7OTsXjcbW2tpodb9z7yU9+otWrV6u5uVm9vb2aNGlS/lg8HjcxGYBr8a1vfUtnzpzRxIkT5XQ6VV1drWw2q3g8rkWLFkmS0un0/1qsBAAAGM9yuZwuX74sSXr//fcVjUaVSqUUi8W0fPlyk9MBAIBiRUEDAIDrFAgEtHz5cpWWlmrBggX653/+Z5WUlDAGHDfE5s2bNWHCBC1evFhnz56Vx+NRbW2t1qxZY3a0gjI6JeP8+fPas2ePWltb9fOf/1zSlWLBW2+9RUHjGnz44Yd64IEHJEkvv/yy1q1bJ5vNJqvVqm9/+9v6xje+wcIuMI595StfUSgU0uDgoEKhkILBoCKRiCwWi3bs2KFt27bptttu08qVK2W3282OCwAA8IkqKip02223KRAIqLS0VFVVVYrFYrJYLKqsrOT8BAAAmIaCBgAAY2QYhkKhkOx2uxYvXixJeuCBB7R//355vV4Wc3FDdHZ2qry8XJL09ttva/78+aqtrVUmk5HNZmMriWs0WtDo6+vTlClTNG/ePJ09e1aSNDw8LLfbbXLC8S+ZTKqkpEQ2m02ZTEaRSCR/sXNkZEQjIyNc/ATGOafTqbq6OtXV1f1/j+dyOa1bt0533HEHI/4BAEBBGD0nnj59uj788EPt2bNHK1euVFVVlYLBoPx+f36bNwAAgBvJanYAAAAKzaFDh7Rz506NjIxIurJoYbPZNG/ePBmGoUgkYnJCFIORkRHNnDlT0pXX4OjkFrvdTjljDEb/VpWVlbJYLHrrrbdUUlKiXC6nzs5OVVZWmpxw/IvFYjIMQ5LU399/VRkjEonkL3qOPgfA+GYYhgzDUC6Xy/9YrVY99thj8nq9ZscDAAC4JrlcTpL0b//2b+rs7NT27dsVDoclSf/wD//A9rQAAMA0TNAAAGCMTp48Ka/XK7/fL0myWq/0HV0ul9ra2jQwMKC77rrLzIgoAqdPn9aLL76o5uZmHTx4UJWVlZo1a5Y8Ho8qKipUU1NjdsSCMFrQmDNnjoaGhrR161Y5nU49//zzampq0u/+7u+anHD8Gx4eVjgc1ksvvaR4PK7h4WFt3rxZDodDQ0NDstmunHKMTisBML6Nvk//5/t13rx5ZsQBAAC4LqPfZY4dO6a///u/V29vb34KZSqVksvlMjMeAAAoYhQ0AAAYo8uXL6u5uVmSlMlkZLfb87+z2Wy+sAF8mr761a+qp6dHoVBI99xzj3p7e3Xq1CnFYjEFg0GtX79eFRUVZscc91KplAzDkM1m05IlS9TS0qLe3l7V1tYyxv8aTZw4UevWrVM4HNbw8LBaW1vV19eXL27MnTvX7IgAAAAAisxoQaO2tlbt7e26fPmyXC6X4vG4MpmMPB6PyQkBAECxoqABAMAYud1uBYNBSVe2k/j474GBARZ1cUM0NTWpqanJ7BgF76c//al6enoUCATkdDpVUVEhr9erRCIhu92upqYmORwOs2OOa3a7XY2NjZ/4PMprAAAAAG6U0W3a7rnnHu3fv1/pdFq7d+/W4cOHtXjxYrndbrMjAgCAImUx2AwaAIAx6e/v1/e//31NnjxZra2t8ng8slgsOnr0qC5cuKBHH31UVVVVZscEcA06OzvV19enWCymcDisaDSqWCymVCqlgYEB/dmf/Zlqa2vNjjnujZ5SfPz36B1rFDMAAAAAmKm3t1dnzpzRwMCAWlpa8lNRAQAAzEBBAwCA63D69GkdOHBAyWRSFotFAwMDMgxDa9eupZwBFJBQKKTS0tL8D349Hy9mAAAAAIAZ+vv7tWfPHq1cuVI/+clP1NjYqEAgIJ/PJ5vNpvLyciYlAgAA01DQAADgOmWzWUUiESWTSbndblVUVJgdCcAYrV+/XlarVS6XS8FgUJMmTZLL5ZLNZpPH49HSpUspHIzRyMiIRkZGZLVa8z8AAAAAcKPEYjENDAyosrJSr7zyiiwWiyKRiFKplIaGhjR9+nQ9++yzZscEAABFioIGAAAAipJhGDp79qwikYi2bNmisrIy1dfXKxKJ6NChQ5o5c6a+8pWvmB2zYHR2dmrXrl2yWq3yeDxyuVyyWq1avHixysvLzY4HAAAAoEh0dXWpp6dHS5cuverxbDarbDYrwzDkdDpNSgcAAIqdzewAAAAAgBksFotmzJiheDyurVu36qtf/Wr+WCgU0r/+67+amK5w5HI5Wa1WbdiwQRMnTlRFRYWSyaRCoZBCoZAWLlxodkQAAAAARSSdTmvfvn06ePCgZs2apYULF6qyslI2m002G0siAADAXHwbAQAAQFEyDEMWi0UDAwMaHh5WR0eHJkyYIIfDoZ6eHoXDYbMjFoTRLUwSiYS++MUvmpwGAAAAQLFraGjQQw89pOPHj6uzs1MXL17UtGnTNGvWLFVXV7MNIwAAMBVbnAAAAKBo5XI5JZNJbd++XadOndKMGTM0ODio7u5ufeYzn9FnP/tZsyMWBMMw9O1vf1sNDQ2aM2dOfosTp9Mpn89ndjwAAAAARSoUCqmtrU0nTpxQLpfTggULtGTJEjkcDrOjAQCAIkVBAwAAAJDU09Oj06dPy+FwqKWlhWLBGGSzWb3xxhs6e/asampqlMvlNDIyIqfTqSeeeMLseAAAAACKWDAY1EcffaR33nlHBw4c0PPPP6/W1lazYwEAgCLFFicAAAAoSu+8847ef/99NTY2qqamRtXV1aqvr1dFRYWkX26Bgk8WDodls9n0zDPPKBQKKZvNKpFIqKSkxOxoAAAAAIpMKBTSsWPHdOrUKVmtVqXTafX19WnKlCn6y7/8SzU3N5sdEQAAFDEKGgAAAChKM2bMkCSdOnVKW7ZskcvlktVqVSgUUiwW01NPPaXly5ebnHJ8Gy2xBINBBYNB+Xw+Jo8AAAAAMNXLL78sv98vn8+niooKTZ8+XU1NTWbHAgAAkERBAwAAAEWqoaFBDQ0NGhkZ0aJFi7R48WJJUm9vr/bt26eWlhaTExaOkpIShcNh7dmzR1OmTJHD4VBpaalcLpdKS0vNjgcAAACgiDz33HOyWq1XnYsYhiHDMGS1Wk1MBgAAIPFtBAAAAEUpm81Kkvbu3Sub7Ze95UmTJunMmTOKRqNmRSs42WxWqVRKH3zwgXbs2KF33nlHr7/+uo4fPy7pysVQAAAAALgRRgvjH2exWChnAACAcYEJGgAAAChKoxfnfvu3f1v79+/XwMCA6urq9NFHHymVSikQCJiccPyzWCySpLq6Ov3xH/+xpCsTSIaHhxWNRtnuBAAAAAAAAAA+xmJwOxsAAACK3N69e/Xhhx8qFAqppqZGjz76qCorK82OVVD27NmjCxcuaPXq1SovL1cymVRZWVm+xAEAAAAAAAAAxY4JGgAAACg6uVxO+/fv15IlS3TgwAFNmTJFc+fOldPpzB/HJ8vlcrJardq4caMsFou2bNmi2bNnq7W1VS+99JJWr16tpqYms2MCAAAAAAAAwLhAQQMAAABFJ51Oa3h4WNlsVocOHZLValU2m5UkGYYhj8ejP/iDPzA5ZeE4evSovv71r6unp0dut1uSFAqFZLNdOd0wDINJGgAAAAAAAACKHgUNAAAAFB2Hw6G7775bkvTYY48pk8kokUgokUgoHo+bnK5wWK1WSVJpaamGh4c1NDSkadOmKZfLKZPJyOfzSRLlDAAAAAAAAAAQBQ0AAAAUof7+fu3cuVNer1dOp1Mul0sVFRXyer2qra2Vy+UyO2JBeeihh7Rp0yZ1dXVp8+bNunTpkmbNmiWv12t2NAAAAAAAAAAYNyhoAAAAoOicPn1aP/7xj9Xc3KybbrpJVqtVg4ODSiaTikajmj9/vj7/+c+bHbMg5HI51dXVKRqNqqysTKdPn9b06dO1evXq/IQNAAAAAAAAAIBkMQzDMDsEAAAAcCNFo1G1tbXpwoULymazqqur08yZM+X1ehWLxeR2u1VVVWV2zIIQi8W0YcMGrV279qrH9+7dqyVLlpiUCgAAAAAAAADGHyZoAAAAoOh4PB7ddddd6u7uVkdHhyKRiI4dO6aWlhY1NjaaHa8gpNNpdXd368iRI2pvb1d3d7cSiYT8fr86Ozu1adMmLVmyRLlcjkkaAAAAAAAAACAKGgAAAChiEydOVCqV0pkzZ7R161a1t7frySefVGVlpdnRxr1MJqNLly7p+PHjikQi2rt3r4aHh2W1WhWNRjV37lyzIwIAAAAAAADAuMIWJwAAACg6Bw4cUEdHh3w+n2w2m2KxmCZPnqy5c+fK6XSaHa8gGIahdDqt3t5eDQ0NyefzKZFIyDAMeTweTZkyxeyIAAAAAAAAADCuMEEDAAAARecHP/iBQqGQysvLdcstt6i1tVUOh0MXL16Ux+NRTU2N2RELQllZmeLxuOx2uxoaGtTf368TJ06orKyMrU0AAAAAAAAA4H9gggYAAACKztmzZzU0NKRgMKiLFy+qv79fkUhEw8PDCgaDWr9+vSoqKsyOOa6NFjBefvll1dfXa/ny5XrppZfU0dGhQCCgRx55RE1NTTIMQxaLxey4AAAAAAAAAGA6JmgAAACg6EyfPt3sCL8xLl26pBUrVujo0aNyOBx68cUX9U//9E/q7++noAEAAAAAAAAAH8PMYQAAAABjNlq6uPnmm7Vx40a9+uqramlpkSRdvHhRVVVVVz0PAAAAAAAAAIodEzQAAAAAjNlo8WLZsmXy+XySpIULF0qSmpqaNGHChKueBwAAAAAAAADFzmIYhmF2CAAAAACFK51OKxKJKBKJyOv1yu12y+l0mh0LAAAAAAAAAMYVJmgAAAAAuC6GYejtt9/WuXPn1N/fr0mTJmlgYEA1NTX64he/aHY8AAAAAAAAABhXrGYHAAAAAFCYhoaGtHfvXt12220aGBjQkiVL5HK5lMvlzI4GAAAAAAAAAOMOBQ0AAAAA12VoaEhut1tz586V1+tVS0uL1q5dq48++kjSlQkbAAAAAAAAAIAr2OIEAAAAwHUxDEMNDQ2KRqOaMGGC/uu//kvDw8NyOp354xaLxeSUAAAAAAAAADA+WAxuawMAAABwHVKplJLJpCoqKnT06FH993//tyZMmKB77rlH9fX1FDQAAAAAAAAA4GMoaAAAAAAYk5MnT0qSZs+erUgkolwuJ5/PJ0nK5XLKZrMqLS01MyIAAAAAAAAAjDtWswMAAAAAKCyHDh3ShQsXJEnvvvuuTpw4kT+2efNmHThwQNKVLU4AAAAAAAAAAFdQ0AAAAAAwJkNDQ3K73ZKk8+fPa2RkJH/s/Pnz+WIGBQ0AAAAAAAAA+CUKGgAAAADGZHh4WPX19ZKkkpISTZ8+PX/MMAz5/X5JksViMSUfAAAAAAAAAIxHNrMDAAAAACgs58+f1/PPP6/Jkyers7NT0WhUDQ0NmjRpko4ePar77rtPEgUNAAAAAAAAAPg4i8HcYQAAAABjkEgkFAqFFAqFNDw8rN7eXgWDQYXDYUUiEa1bt07l5eVmxwQAAAAAAACAcYWCBgAAAAAAAAAAAAAAwKfManYAAAAAAAAAAAAAAACA33QUNAAAAAAAAAAAAAAAAD5lFDQAAAAAAAAAAAAAAAA+ZRQ0AAAAAAAAAAAAAAAAPmUUNAAAAAAAAAAAAAAAAD5l/w+KKAqgZztYC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7" name="Picture 3" descr="D:\1\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7452320" cy="4221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most fitting clusters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data to find clusters that have the most amount of data AND the least amount of food-related venues</a:t>
            </a:r>
          </a:p>
          <a:p>
            <a:r>
              <a:rPr lang="en-US" dirty="0" smtClean="0"/>
              <a:t>After analysis, we come to a conclusion that the best fits are clusters 0, 17 and 25.</a:t>
            </a:r>
          </a:p>
          <a:p>
            <a:r>
              <a:rPr lang="en-US" dirty="0" smtClean="0"/>
              <a:t>Cluster 17 has the most amount of data and few food-related venues, we will look into it further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cluster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inspect what venues are the most popular in the cluster, and see what people are like in this cluster</a:t>
            </a:r>
            <a:endParaRPr lang="ru-RU" dirty="0"/>
          </a:p>
        </p:txBody>
      </p:sp>
      <p:pic>
        <p:nvPicPr>
          <p:cNvPr id="22530" name="Picture 2" descr="D:\1\download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84984"/>
            <a:ext cx="7649855" cy="3356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340</Words>
  <Application>Microsoft Office PowerPoint</Application>
  <PresentationFormat>Экран 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Looking for the best place for a restaurant</vt:lpstr>
      <vt:lpstr>Finding a place for a restaurant provide a competitive advantage</vt:lpstr>
      <vt:lpstr>Data acquisition and cleaning</vt:lpstr>
      <vt:lpstr>One hot encoding and mean values</vt:lpstr>
      <vt:lpstr>Map our clusters</vt:lpstr>
      <vt:lpstr>Get a stacked plot for top 10 venues</vt:lpstr>
      <vt:lpstr>Plot top 10 food-related venues</vt:lpstr>
      <vt:lpstr>Finding the most fitting clusters</vt:lpstr>
      <vt:lpstr>Inspecting the cluster</vt:lpstr>
      <vt:lpstr>Inspecting all of the food venues in the cluster</vt:lpstr>
      <vt:lpstr>Mapping our cluster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the best place for a restaurant</dc:title>
  <dc:creator>Coms</dc:creator>
  <cp:lastModifiedBy>Coms</cp:lastModifiedBy>
  <cp:revision>3</cp:revision>
  <dcterms:created xsi:type="dcterms:W3CDTF">2020-06-13T16:25:27Z</dcterms:created>
  <dcterms:modified xsi:type="dcterms:W3CDTF">2020-06-13T16:51:25Z</dcterms:modified>
</cp:coreProperties>
</file>