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0608-AD12-4BDF-9DC3-09B07BB7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5A40-3BFA-4871-BE65-1DA4CFCA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FA9-2D16-48AC-8EB3-610BFB7C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AD3F-FCC8-433D-A0D4-35FFD932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3DB6-2161-410F-B93C-7A219EA7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4C25-BF9E-4163-9157-31B8A05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F9A7-0B8C-4481-9F23-CB31060B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B571-45D6-4F64-BCE3-97C84DBA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A02A-A180-4C5C-B3EA-ED28B2B6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2C52-BC6B-4116-8871-0C3DBCC7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70C39-C072-4C66-A7CD-9D457F86C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DB906-3D2E-449D-AA92-A086A24D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B901-E822-4637-AA66-CDA448C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BAA4-7106-4CAD-AFFB-2D659EB5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4573-BA6A-49D9-869A-02E39194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C2E-8A4D-40AB-A0CD-8D43351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41D1-10D4-4BAA-BCFF-5944F2AE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0EAB-A46B-411A-8765-BFFE2FA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E47B-E3EE-467D-B903-CA2CBA42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A4AE-620D-41B5-A1C2-78A99A5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A1A0-60FD-4C33-BF5F-5CEC6F2F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3990-A922-4AF5-BEA4-CFA9DF7E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F8F8-2300-4621-9E10-1A4BBB2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EC18-9775-4F4F-8E41-CC7F841E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EB45-2F4E-4677-824E-C15B2CB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819-3A03-4B6A-ACAD-F996BF7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7A2F-EC23-4116-AA64-5B7CF25F3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B14EA-FFE2-410B-9A31-68E18ED2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8A6B-5504-4F8B-B040-026E1121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1CD9-2FC9-4596-8FB0-EB31680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5153-0044-4D6B-963B-7036608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513E-8E08-489A-B3CB-E7321FC3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C26D-77F3-43DD-881D-0F99D867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6D20-7D4D-428B-A881-95DD0E38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931E4-FEEC-4194-8E7B-C55E6C77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27EAA-B833-4C8E-90FF-FF78F2C56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EB217-7D9D-4DD2-904D-229208D2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BB133-D711-404E-810F-D26EF38F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4B33-146B-4BDD-93E0-7606A89E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06EE-AA3D-4692-8670-07B933A6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8FD3-03C4-4814-97F8-A817A4FD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904E-FCAB-4C6B-80FB-6B460D9C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873C-4F44-49D7-88F0-CB4BBB4F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0C193-7A9A-4D64-AB01-A8EE4B49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C1316-AE3E-4323-ABB5-8024E0A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2930-D7C5-418B-8F05-77EABF86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36A3-9635-47AD-9D7D-F84B4F80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7B92-537F-4FDB-ABE2-2A0B9DCE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514C-EC9F-4350-9B29-4AE2C86F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0D43-ECE7-4707-8C5C-A1947347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2673-9A42-4E70-B12E-6E949CC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FC20B-0ABF-44E9-85AA-D5271E59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732F-7C4F-4965-A0B6-889D2E75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FE6A7-437D-4C08-9EFE-FE259ED85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1B8B-3D50-4EAA-94C5-807C284D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FF89-1B2D-416B-B41F-F0FEDFF0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2BE0-AC7C-4D27-A505-9B261C74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CBCA-3468-436E-9C44-68BF1FB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84DA8-3F8A-4ECB-8C7A-94006680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2F1B-A070-4FE9-8856-15E49F42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DAB7-A93D-43CE-B087-7AC6A675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7D66-0211-47AF-8AFD-89E8407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18F-2B94-4FAA-B8D7-D964CB487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239E12-616E-4CB0-A4FC-C639C945A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16881"/>
              </p:ext>
            </p:extLst>
          </p:nvPr>
        </p:nvGraphicFramePr>
        <p:xfrm>
          <a:off x="278731" y="1407694"/>
          <a:ext cx="11634537" cy="461021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33663">
                  <a:extLst>
                    <a:ext uri="{9D8B030D-6E8A-4147-A177-3AD203B41FA5}">
                      <a16:colId xmlns:a16="http://schemas.microsoft.com/office/drawing/2014/main" val="55546992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953229071"/>
                    </a:ext>
                  </a:extLst>
                </a:gridCol>
                <a:gridCol w="621638">
                  <a:extLst>
                    <a:ext uri="{9D8B030D-6E8A-4147-A177-3AD203B41FA5}">
                      <a16:colId xmlns:a16="http://schemas.microsoft.com/office/drawing/2014/main" val="1807771678"/>
                    </a:ext>
                  </a:extLst>
                </a:gridCol>
                <a:gridCol w="645688">
                  <a:extLst>
                    <a:ext uri="{9D8B030D-6E8A-4147-A177-3AD203B41FA5}">
                      <a16:colId xmlns:a16="http://schemas.microsoft.com/office/drawing/2014/main" val="54570091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741459084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862049418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652867267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9568777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68258398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1586938951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632495575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1375580182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123104571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173644896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151828137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196947615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869966512"/>
                    </a:ext>
                  </a:extLst>
                </a:gridCol>
                <a:gridCol w="862266">
                  <a:extLst>
                    <a:ext uri="{9D8B030D-6E8A-4147-A177-3AD203B41FA5}">
                      <a16:colId xmlns:a16="http://schemas.microsoft.com/office/drawing/2014/main" val="4158552896"/>
                    </a:ext>
                  </a:extLst>
                </a:gridCol>
              </a:tblGrid>
              <a:tr h="1997242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Social Media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Social Media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Google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Google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Email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Email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Youtube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Youtube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Other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Other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Dur. (ms)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Total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Total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3731" marR="33731" marT="16866" marB="16866"/>
                </a:tc>
                <a:extLst>
                  <a:ext uri="{0D108BD9-81ED-4DB2-BD59-A6C34878D82A}">
                    <a16:rowId xmlns:a16="http://schemas.microsoft.com/office/drawing/2014/main" val="1076641560"/>
                  </a:ext>
                </a:extLst>
              </a:tr>
              <a:tr h="13064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count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1.500000e+05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1.500000e+05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1.500010e+05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131732041"/>
                  </a:ext>
                </a:extLst>
              </a:tr>
              <a:tr h="130648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mean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1.865738e+06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3.423653e+04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5.977731e+06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2.137284e+06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1.861551e+06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4.854661e+05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1.208942e+07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1.144228e+07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1.208177e+07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1.143604e+07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4.385723e+08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8.611864e+06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4.375831e+08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8.591922e+06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1.046086e+05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4.112121e+07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4.724487e+08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57077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C8403-CDFB-4F3D-8738-8B4B4F2B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33016"/>
              </p:ext>
            </p:extLst>
          </p:nvPr>
        </p:nvGraphicFramePr>
        <p:xfrm>
          <a:off x="577516" y="357773"/>
          <a:ext cx="11165292" cy="61152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20294">
                  <a:extLst>
                    <a:ext uri="{9D8B030D-6E8A-4147-A177-3AD203B41FA5}">
                      <a16:colId xmlns:a16="http://schemas.microsoft.com/office/drawing/2014/main" val="2908066548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40393516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41658729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805001829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09993205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748814349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87748462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687352438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310883229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063532250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549173268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17312810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17922605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64041068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222436976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78699126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710793910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016760966"/>
                    </a:ext>
                  </a:extLst>
                </a:gridCol>
              </a:tblGrid>
              <a:tr h="2038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std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2.729197e+07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5.069829e+05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8.797113e+07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3.129402e+07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2.706187e+07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7.012487e+06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1.764844e+08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1.677726e+08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1.763205e+08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1.683193e+08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6.405815e+09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1.253698e+08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6.388329e+09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1.267844e+08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8.103762e+04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1.127639e+07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6.900283e+09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937839375"/>
                  </a:ext>
                </a:extLst>
              </a:tr>
              <a:tr h="2038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2.070000e+02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5.300000e+01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1.050000e+02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4.200000e+01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3.500000e+01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2.516000e+03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5.900000e+01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3.290000e+03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1.480000e+02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7.142000e+03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2.866892e+06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7.114041e+06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1194164716"/>
                  </a:ext>
                </a:extLst>
              </a:tr>
              <a:tr h="20384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8.991550e+05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1.644825e+04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2.882394e+06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1.024286e+06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8.927942e+05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2.333838e+05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5.833507e+06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5.517982e+06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5.777156e+06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5.476024e+06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2.104765e+08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4.128503e+06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2.101870e+08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4.145949e+06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5.744050e+04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3.322201e+07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2.431072e+08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47196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76103-112C-4E7F-A00D-1682133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8586"/>
              </p:ext>
            </p:extLst>
          </p:nvPr>
        </p:nvGraphicFramePr>
        <p:xfrm>
          <a:off x="312821" y="1082842"/>
          <a:ext cx="11622492" cy="519764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45694">
                  <a:extLst>
                    <a:ext uri="{9D8B030D-6E8A-4147-A177-3AD203B41FA5}">
                      <a16:colId xmlns:a16="http://schemas.microsoft.com/office/drawing/2014/main" val="3617018504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21511986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84977076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51703812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731513157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144957838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02716466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4105025525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603297744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06572367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12757478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15426137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2551723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3748473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91363440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44099179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436087038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350792569"/>
                    </a:ext>
                  </a:extLst>
                </a:gridCol>
              </a:tblGrid>
              <a:tr h="1732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50%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1.794372e+06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3.292000e+04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5.765857e+06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2.054590e+06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1.793534e+06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4.662520e+05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1.161618e+07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1.101348e+07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1.164222e+07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1.099640e+07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4.234082e+08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8.291215e+06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4.218057e+08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8.267086e+06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8.639900e+04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4.114331e+07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4.558412e+08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873237055"/>
                  </a:ext>
                </a:extLst>
              </a:tr>
              <a:tr h="1732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75%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2.694940e+06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4.933400e+04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8.623632e+06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3.088455e+06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2.689332e+06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7.004445e+05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1.744860e+07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1.651565e+07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1.747056e+07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1.650733e+07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6.331756e+08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1.243164e+07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6.317015e+08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1.238430e+07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1.324302e+05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4.903424e+07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6.657068e+08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1292330439"/>
                  </a:ext>
                </a:extLst>
              </a:tr>
              <a:tr h="1732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max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1.056439e+10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1.962499e+08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3.405294e+10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1.211349e+10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1.047520e+10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2.714397e+09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6.831479e+10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6.494299e+10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6.825102e+10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6.515467e+10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2.479600e+12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4.852877e+10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2.472833e+12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4.907724e+10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1.859336e+06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7.833131e+07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2.671258e+12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316256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63D5-8B44-4AE6-8F2D-8C8083F8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9BB6-2A79-4A7D-98B6-A24C80B5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500</Words>
  <Application>Microsoft Office PowerPoint</Application>
  <PresentationFormat>Widescreen</PresentationFormat>
  <Paragraphs>161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3</cp:revision>
  <dcterms:created xsi:type="dcterms:W3CDTF">2020-07-28T14:26:52Z</dcterms:created>
  <dcterms:modified xsi:type="dcterms:W3CDTF">2020-07-28T14:45:58Z</dcterms:modified>
</cp:coreProperties>
</file>