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0608-AD12-4BDF-9DC3-09B07BB7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5A40-3BFA-4871-BE65-1DA4CFCA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FA9-2D16-48AC-8EB3-610BFB7C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EAD3F-FCC8-433D-A0D4-35FFD932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3DB6-2161-410F-B93C-7A219EA7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4C25-BF9E-4163-9157-31B8A051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3F9A7-0B8C-4481-9F23-CB31060B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B571-45D6-4F64-BCE3-97C84DBA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A02A-A180-4C5C-B3EA-ED28B2B6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2C52-BC6B-4116-8871-0C3DBCC7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70C39-C072-4C66-A7CD-9D457F86C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DB906-3D2E-449D-AA92-A086A24DA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B901-E822-4637-AA66-CDA448C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BAA4-7106-4CAD-AFFB-2D659EB5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4573-BA6A-49D9-869A-02E39194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5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C2E-8A4D-40AB-A0CD-8D433514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41D1-10D4-4BAA-BCFF-5944F2AE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0EAB-A46B-411A-8765-BFFE2FA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5E47B-E3EE-467D-B903-CA2CBA42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A4AE-620D-41B5-A1C2-78A99A5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A1A0-60FD-4C33-BF5F-5CEC6F2F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3990-A922-4AF5-BEA4-CFA9DF7E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F8F8-2300-4621-9E10-1A4BBB24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EC18-9775-4F4F-8E41-CC7F841E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EB45-2F4E-4677-824E-C15B2CB6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819-3A03-4B6A-ACAD-F996BF76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7A2F-EC23-4116-AA64-5B7CF25F3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B14EA-FFE2-410B-9A31-68E18ED2D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8A6B-5504-4F8B-B040-026E1121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F1CD9-2FC9-4596-8FB0-EB31680E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5153-0044-4D6B-963B-70366088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513E-8E08-489A-B3CB-E7321FC3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C26D-77F3-43DD-881D-0F99D8675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F6D20-7D4D-428B-A881-95DD0E38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931E4-FEEC-4194-8E7B-C55E6C770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27EAA-B833-4C8E-90FF-FF78F2C56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EB217-7D9D-4DD2-904D-229208D2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BB133-D711-404E-810F-D26EF38F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4B33-146B-4BDD-93E0-7606A89E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06EE-AA3D-4692-8670-07B933A6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68FD3-03C4-4814-97F8-A817A4FD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7904E-FCAB-4C6B-80FB-6B460D9C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873C-4F44-49D7-88F0-CB4BBB4F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2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0C193-7A9A-4D64-AB01-A8EE4B49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C1316-AE3E-4323-ABB5-8024E0A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2930-D7C5-418B-8F05-77EABF86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36A3-9635-47AD-9D7D-F84B4F80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7B92-537F-4FDB-ABE2-2A0B9DCE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514C-EC9F-4350-9B29-4AE2C86F4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0D43-ECE7-4707-8C5C-A1947347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2673-9A42-4E70-B12E-6E949CC9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FC20B-0ABF-44E9-85AA-D5271E59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732F-7C4F-4965-A0B6-889D2E75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FE6A7-437D-4C08-9EFE-FE259ED85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1B8B-3D50-4EAA-94C5-807C284D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FF89-1B2D-416B-B41F-F0FEDFF0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D2BE0-AC7C-4D27-A505-9B261C74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CBCA-3468-436E-9C44-68BF1FBF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84DA8-3F8A-4ECB-8C7A-94006680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22F1B-A070-4FE9-8856-15E49F42E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DDAB7-A93D-43CE-B087-7AC6A6753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0EAD5-AD0F-4B7A-86D7-9BC3DC8C9153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7D66-0211-47AF-8AFD-89E84073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3618F-2B94-4FAA-B8D7-D964CB487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3AFD-CAAB-46C2-8342-D40035026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239E12-616E-4CB0-A4FC-C639C945A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82807"/>
              </p:ext>
            </p:extLst>
          </p:nvPr>
        </p:nvGraphicFramePr>
        <p:xfrm>
          <a:off x="380999" y="1520930"/>
          <a:ext cx="11634537" cy="461021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33663">
                  <a:extLst>
                    <a:ext uri="{9D8B030D-6E8A-4147-A177-3AD203B41FA5}">
                      <a16:colId xmlns:a16="http://schemas.microsoft.com/office/drawing/2014/main" val="55546992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953229071"/>
                    </a:ext>
                  </a:extLst>
                </a:gridCol>
                <a:gridCol w="621638">
                  <a:extLst>
                    <a:ext uri="{9D8B030D-6E8A-4147-A177-3AD203B41FA5}">
                      <a16:colId xmlns:a16="http://schemas.microsoft.com/office/drawing/2014/main" val="1807771678"/>
                    </a:ext>
                  </a:extLst>
                </a:gridCol>
                <a:gridCol w="645688">
                  <a:extLst>
                    <a:ext uri="{9D8B030D-6E8A-4147-A177-3AD203B41FA5}">
                      <a16:colId xmlns:a16="http://schemas.microsoft.com/office/drawing/2014/main" val="54570091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741459084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862049418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652867267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9568777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682583989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1586938951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632495575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1375580182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123104571"/>
                    </a:ext>
                  </a:extLst>
                </a:gridCol>
                <a:gridCol w="92862">
                  <a:extLst>
                    <a:ext uri="{9D8B030D-6E8A-4147-A177-3AD203B41FA5}">
                      <a16:colId xmlns:a16="http://schemas.microsoft.com/office/drawing/2014/main" val="3173644896"/>
                    </a:ext>
                  </a:extLst>
                </a:gridCol>
                <a:gridCol w="1174464">
                  <a:extLst>
                    <a:ext uri="{9D8B030D-6E8A-4147-A177-3AD203B41FA5}">
                      <a16:colId xmlns:a16="http://schemas.microsoft.com/office/drawing/2014/main" val="3151828137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2196947615"/>
                    </a:ext>
                  </a:extLst>
                </a:gridCol>
                <a:gridCol w="633663">
                  <a:extLst>
                    <a:ext uri="{9D8B030D-6E8A-4147-A177-3AD203B41FA5}">
                      <a16:colId xmlns:a16="http://schemas.microsoft.com/office/drawing/2014/main" val="3869966512"/>
                    </a:ext>
                  </a:extLst>
                </a:gridCol>
                <a:gridCol w="862266">
                  <a:extLst>
                    <a:ext uri="{9D8B030D-6E8A-4147-A177-3AD203B41FA5}">
                      <a16:colId xmlns:a16="http://schemas.microsoft.com/office/drawing/2014/main" val="4158552896"/>
                    </a:ext>
                  </a:extLst>
                </a:gridCol>
              </a:tblGrid>
              <a:tr h="1997242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b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 Media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</a:t>
                      </a:r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Youtube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Netflix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Netflix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Gaming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Gaming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Dur. (</a:t>
                      </a:r>
                      <a:r>
                        <a:rPr lang="en-US" sz="110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UL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DL (Bytes)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731" marR="33731" marT="16866" marB="16866"/>
                </a:tc>
                <a:extLst>
                  <a:ext uri="{0D108BD9-81ED-4DB2-BD59-A6C34878D82A}">
                    <a16:rowId xmlns:a16="http://schemas.microsoft.com/office/drawing/2014/main" val="1076641560"/>
                  </a:ext>
                </a:extLst>
              </a:tr>
              <a:tr h="1306488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sz="1100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1.500000e+05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1.500000e+05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1.500010e+05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131732041"/>
                  </a:ext>
                </a:extLst>
              </a:tr>
              <a:tr h="1306488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1.865738e+06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3.423653e+04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5.977731e+06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2.137284e+06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1.861551e+06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4.854661e+05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1.208942e+07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1.144228e+07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1.208177e+07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1.143604e+07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4.385723e+08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8.611864e+06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en-US" sz="110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8.591922e+06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1.046086e+05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4.112121e+07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4.724487e+08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57077886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0A193C-25CD-4731-8963-36D696D20ABD}"/>
              </a:ext>
            </a:extLst>
          </p:cNvPr>
          <p:cNvCxnSpPr>
            <a:cxnSpLocks/>
          </p:cNvCxnSpPr>
          <p:nvPr/>
        </p:nvCxnSpPr>
        <p:spPr>
          <a:xfrm>
            <a:off x="394832" y="3031961"/>
            <a:ext cx="11615200" cy="0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3B21C4-B514-4992-8306-519DD5ADD767}"/>
              </a:ext>
            </a:extLst>
          </p:cNvPr>
          <p:cNvSpPr/>
          <p:nvPr/>
        </p:nvSpPr>
        <p:spPr>
          <a:xfrm>
            <a:off x="3135985" y="24392"/>
            <a:ext cx="56743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Univariate Analysis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0049C-9383-4D91-96B4-9FF0142C0D63}"/>
              </a:ext>
            </a:extLst>
          </p:cNvPr>
          <p:cNvSpPr/>
          <p:nvPr/>
        </p:nvSpPr>
        <p:spPr>
          <a:xfrm>
            <a:off x="4316128" y="917924"/>
            <a:ext cx="27408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Count &amp; Mean</a:t>
            </a:r>
            <a:endParaRPr lang="en-US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71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6C8403-CDFB-4F3D-8738-8B4B4F2BA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70170"/>
              </p:ext>
            </p:extLst>
          </p:nvPr>
        </p:nvGraphicFramePr>
        <p:xfrm>
          <a:off x="565482" y="2562726"/>
          <a:ext cx="11165292" cy="4090737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908066548"/>
                    </a:ext>
                  </a:extLst>
                </a:gridCol>
                <a:gridCol w="783388">
                  <a:extLst>
                    <a:ext uri="{9D8B030D-6E8A-4147-A177-3AD203B41FA5}">
                      <a16:colId xmlns:a16="http://schemas.microsoft.com/office/drawing/2014/main" val="240393516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41658729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805001829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09993205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748814349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87748462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687352438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310883229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063532250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549173268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17312810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17922605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640410684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1222436976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786991261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710793910"/>
                    </a:ext>
                  </a:extLst>
                </a:gridCol>
                <a:gridCol w="620294">
                  <a:extLst>
                    <a:ext uri="{9D8B030D-6E8A-4147-A177-3AD203B41FA5}">
                      <a16:colId xmlns:a16="http://schemas.microsoft.com/office/drawing/2014/main" val="2016760966"/>
                    </a:ext>
                  </a:extLst>
                </a:gridCol>
              </a:tblGrid>
              <a:tr h="163789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std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2.729197e+07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5.069829e+05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8.797113e+07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3.129402e+07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2.706187e+07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7.012487e+06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1.764844e+08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1.677726e+08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1.763205e+08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1.683193e+08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6.405815e+09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1.253698e+08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6.388329e+09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1.267844e+08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8.103762e+04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1.127639e+07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6.900283e+09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937839375"/>
                  </a:ext>
                </a:extLst>
              </a:tr>
              <a:tr h="12264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min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1.200000e+01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0.000000e+00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2.070000e+02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2.000000e+00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5.300000e+01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1.050000e+02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4.200000e+01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3.500000e+01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2.516000e+03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5.900000e+01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3.290000e+03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1.480000e+02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7.142000e+03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2.866892e+06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7.114041e+06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1194164716"/>
                  </a:ext>
                </a:extLst>
              </a:tr>
              <a:tr h="12264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25%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8.991550e+05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1.644825e+04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2.882394e+06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1.024286e+06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8.927942e+05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2.333838e+05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5.833507e+06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5.517982e+06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5.777156e+06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5.476024e+06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2.104765e+08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4.128503e+06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2.101870e+08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4.145949e+06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5.744050e+04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3.322201e+07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2.431072e+08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24719692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9EDAA1-F848-4F35-BBEA-6283BB8C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07527"/>
              </p:ext>
            </p:extLst>
          </p:nvPr>
        </p:nvGraphicFramePr>
        <p:xfrm>
          <a:off x="549444" y="1490970"/>
          <a:ext cx="11165294" cy="103566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08106">
                  <a:extLst>
                    <a:ext uri="{9D8B030D-6E8A-4147-A177-3AD203B41FA5}">
                      <a16:colId xmlns:a16="http://schemas.microsoft.com/office/drawing/2014/main" val="3072725680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2043854602"/>
                    </a:ext>
                  </a:extLst>
                </a:gridCol>
                <a:gridCol w="596567">
                  <a:extLst>
                    <a:ext uri="{9D8B030D-6E8A-4147-A177-3AD203B41FA5}">
                      <a16:colId xmlns:a16="http://schemas.microsoft.com/office/drawing/2014/main" val="1042222064"/>
                    </a:ext>
                  </a:extLst>
                </a:gridCol>
                <a:gridCol w="619647">
                  <a:extLst>
                    <a:ext uri="{9D8B030D-6E8A-4147-A177-3AD203B41FA5}">
                      <a16:colId xmlns:a16="http://schemas.microsoft.com/office/drawing/2014/main" val="3046818399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3764645604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3225139457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3950903827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2130207703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2898096952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2818145997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3284476562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4267975484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535491836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365146347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1618713650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481903566"/>
                    </a:ext>
                  </a:extLst>
                </a:gridCol>
                <a:gridCol w="608106">
                  <a:extLst>
                    <a:ext uri="{9D8B030D-6E8A-4147-A177-3AD203B41FA5}">
                      <a16:colId xmlns:a16="http://schemas.microsoft.com/office/drawing/2014/main" val="436411688"/>
                    </a:ext>
                  </a:extLst>
                </a:gridCol>
                <a:gridCol w="827490">
                  <a:extLst>
                    <a:ext uri="{9D8B030D-6E8A-4147-A177-3AD203B41FA5}">
                      <a16:colId xmlns:a16="http://schemas.microsoft.com/office/drawing/2014/main" val="559418917"/>
                    </a:ext>
                  </a:extLst>
                </a:gridCol>
              </a:tblGrid>
              <a:tr h="103566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Social Media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Social Media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Google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Google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Email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Email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Youtube</a:t>
                      </a:r>
                      <a:r>
                        <a:rPr lang="en-US" sz="1100" dirty="0">
                          <a:effectLst/>
                        </a:rPr>
                        <a:t>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Youtube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Other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Other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Dur. (ms)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Total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Total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3731" marR="33731" marT="16866" marB="16866"/>
                </a:tc>
                <a:extLst>
                  <a:ext uri="{0D108BD9-81ED-4DB2-BD59-A6C34878D82A}">
                    <a16:rowId xmlns:a16="http://schemas.microsoft.com/office/drawing/2014/main" val="333681431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73801E-EB45-4DE3-B797-44E0582342E1}"/>
              </a:ext>
            </a:extLst>
          </p:cNvPr>
          <p:cNvCxnSpPr/>
          <p:nvPr/>
        </p:nvCxnSpPr>
        <p:spPr>
          <a:xfrm>
            <a:off x="549444" y="2538665"/>
            <a:ext cx="11181330" cy="0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749808-8A2B-4FD0-8118-2A383CCC476B}"/>
              </a:ext>
            </a:extLst>
          </p:cNvPr>
          <p:cNvCxnSpPr>
            <a:cxnSpLocks/>
          </p:cNvCxnSpPr>
          <p:nvPr/>
        </p:nvCxnSpPr>
        <p:spPr>
          <a:xfrm>
            <a:off x="1064522" y="2562726"/>
            <a:ext cx="0" cy="409073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04B38-AB59-4FB6-9ED2-7F81E86798A6}"/>
              </a:ext>
            </a:extLst>
          </p:cNvPr>
          <p:cNvSpPr/>
          <p:nvPr/>
        </p:nvSpPr>
        <p:spPr>
          <a:xfrm>
            <a:off x="1665913" y="542378"/>
            <a:ext cx="9215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Standard deviation &amp; minimum</a:t>
            </a:r>
          </a:p>
        </p:txBody>
      </p:sp>
    </p:spTree>
    <p:extLst>
      <p:ext uri="{BB962C8B-B14F-4D97-AF65-F5344CB8AC3E}">
        <p14:creationId xmlns:p14="http://schemas.microsoft.com/office/powerpoint/2010/main" val="42639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B76103-112C-4E7F-A00D-1682133C2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84207"/>
              </p:ext>
            </p:extLst>
          </p:nvPr>
        </p:nvGraphicFramePr>
        <p:xfrm>
          <a:off x="312821" y="2483888"/>
          <a:ext cx="11622492" cy="3982458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45694">
                  <a:extLst>
                    <a:ext uri="{9D8B030D-6E8A-4147-A177-3AD203B41FA5}">
                      <a16:colId xmlns:a16="http://schemas.microsoft.com/office/drawing/2014/main" val="3617018504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21511986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84977076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51703812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731513157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144957838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02716466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4105025525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603297744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06572367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127574780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154261371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2551723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353748473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913634406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440991792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436087038"/>
                    </a:ext>
                  </a:extLst>
                </a:gridCol>
                <a:gridCol w="645694">
                  <a:extLst>
                    <a:ext uri="{9D8B030D-6E8A-4147-A177-3AD203B41FA5}">
                      <a16:colId xmlns:a16="http://schemas.microsoft.com/office/drawing/2014/main" val="2350792569"/>
                    </a:ext>
                  </a:extLst>
                </a:gridCol>
              </a:tblGrid>
              <a:tr h="132748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1.794372e+06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3.292000e+04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5.765857e+06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2.054590e+06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1.793534e+06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4.662520e+05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1.161618e+07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1.101348e+07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1.164222e+07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1.099640e+07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4.234082e+08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8.291215e+06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4.218057e+08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8.267086e+06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8.639900e+04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4.114331e+07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4.558412e+08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873237055"/>
                  </a:ext>
                </a:extLst>
              </a:tr>
              <a:tr h="132748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2.694940e+06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4.933400e+04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8.623632e+06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3.088455e+06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2.689332e+06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7.004445e+05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1.744860e+07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1.651565e+07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1.747056e+07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1.650733e+07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6.331756e+08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1.243164e+07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6.317015e+08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1.238430e+07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1.324302e+05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4.903424e+07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6.657068e+08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1292330439"/>
                  </a:ext>
                </a:extLst>
              </a:tr>
              <a:tr h="1327486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1.056439e+10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1.962499e+08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3.405294e+10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1.211349e+10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1.047520e+10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2.714397e+09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6.831479e+10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6.494299e+10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6.825102e+10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6.515467e+10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2.479600e+12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4.852877e+10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2.472833e+12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4.907724e+10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1.859336e+06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7.833131e+07</a:t>
                      </a: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1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2.671258e+12</a:t>
                      </a:r>
                    </a:p>
                  </a:txBody>
                  <a:tcPr marL="33731" marR="33731" marT="16866" marB="16866" anchor="ctr"/>
                </a:tc>
                <a:extLst>
                  <a:ext uri="{0D108BD9-81ED-4DB2-BD59-A6C34878D82A}">
                    <a16:rowId xmlns:a16="http://schemas.microsoft.com/office/drawing/2014/main" val="31625634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A583FF-9220-4508-A401-489FF2AF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783241"/>
              </p:ext>
            </p:extLst>
          </p:nvPr>
        </p:nvGraphicFramePr>
        <p:xfrm>
          <a:off x="312821" y="1448225"/>
          <a:ext cx="11622494" cy="103566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633007">
                  <a:extLst>
                    <a:ext uri="{9D8B030D-6E8A-4147-A177-3AD203B41FA5}">
                      <a16:colId xmlns:a16="http://schemas.microsoft.com/office/drawing/2014/main" val="3072725680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2043854602"/>
                    </a:ext>
                  </a:extLst>
                </a:gridCol>
                <a:gridCol w="620995">
                  <a:extLst>
                    <a:ext uri="{9D8B030D-6E8A-4147-A177-3AD203B41FA5}">
                      <a16:colId xmlns:a16="http://schemas.microsoft.com/office/drawing/2014/main" val="1042222064"/>
                    </a:ext>
                  </a:extLst>
                </a:gridCol>
                <a:gridCol w="645020">
                  <a:extLst>
                    <a:ext uri="{9D8B030D-6E8A-4147-A177-3AD203B41FA5}">
                      <a16:colId xmlns:a16="http://schemas.microsoft.com/office/drawing/2014/main" val="3046818399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3764645604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3225139457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3950903827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2130207703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2898096952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2818145997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3284476562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4267975484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535491836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365146347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1618713650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481903566"/>
                    </a:ext>
                  </a:extLst>
                </a:gridCol>
                <a:gridCol w="633007">
                  <a:extLst>
                    <a:ext uri="{9D8B030D-6E8A-4147-A177-3AD203B41FA5}">
                      <a16:colId xmlns:a16="http://schemas.microsoft.com/office/drawing/2014/main" val="436411688"/>
                    </a:ext>
                  </a:extLst>
                </a:gridCol>
                <a:gridCol w="861374">
                  <a:extLst>
                    <a:ext uri="{9D8B030D-6E8A-4147-A177-3AD203B41FA5}">
                      <a16:colId xmlns:a16="http://schemas.microsoft.com/office/drawing/2014/main" val="559418917"/>
                    </a:ext>
                  </a:extLst>
                </a:gridCol>
              </a:tblGrid>
              <a:tr h="1035663">
                <a:tc>
                  <a:txBody>
                    <a:bodyPr/>
                    <a:lstStyle/>
                    <a:p>
                      <a:pPr algn="r" fontAlgn="ctr"/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Social Media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Social Media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Google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Google UL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Email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Email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err="1">
                          <a:effectLst/>
                        </a:rPr>
                        <a:t>Youtube</a:t>
                      </a:r>
                      <a:r>
                        <a:rPr lang="en-US" sz="1100" dirty="0">
                          <a:effectLst/>
                        </a:rPr>
                        <a:t>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Youtube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Netflix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DL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Gaming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Other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Other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Dur. (ms)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>
                          <a:effectLst/>
                        </a:rPr>
                        <a:t>Total UL (Bytes)</a:t>
                      </a:r>
                      <a:endParaRPr lang="en-US" sz="1100" b="1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Total DL (Bytes)</a:t>
                      </a:r>
                      <a:endParaRPr lang="en-US" sz="1100" b="1" dirty="0">
                        <a:effectLst/>
                      </a:endParaRPr>
                    </a:p>
                  </a:txBody>
                  <a:tcPr marL="33731" marR="33731" marT="16866" marB="16866" anchor="ctr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33731" marR="33731" marT="16866" marB="16866"/>
                </a:tc>
                <a:extLst>
                  <a:ext uri="{0D108BD9-81ED-4DB2-BD59-A6C34878D82A}">
                    <a16:rowId xmlns:a16="http://schemas.microsoft.com/office/drawing/2014/main" val="333681431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38D274-3DDF-4B23-8CEC-FE1B4905A106}"/>
              </a:ext>
            </a:extLst>
          </p:cNvPr>
          <p:cNvCxnSpPr>
            <a:cxnSpLocks/>
          </p:cNvCxnSpPr>
          <p:nvPr/>
        </p:nvCxnSpPr>
        <p:spPr>
          <a:xfrm>
            <a:off x="290133" y="2525013"/>
            <a:ext cx="11645180" cy="0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1103A1-276F-4B89-BEA8-CFF56E5A2DCC}"/>
              </a:ext>
            </a:extLst>
          </p:cNvPr>
          <p:cNvCxnSpPr>
            <a:cxnSpLocks/>
          </p:cNvCxnSpPr>
          <p:nvPr/>
        </p:nvCxnSpPr>
        <p:spPr>
          <a:xfrm>
            <a:off x="982639" y="2483888"/>
            <a:ext cx="0" cy="399610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AF0DD7-5DC5-440A-8F13-08CDA1161BB0}"/>
              </a:ext>
            </a:extLst>
          </p:cNvPr>
          <p:cNvSpPr/>
          <p:nvPr/>
        </p:nvSpPr>
        <p:spPr>
          <a:xfrm>
            <a:off x="1179468" y="542378"/>
            <a:ext cx="10187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Median, Interquartile range &amp; Max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24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2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9B72-F192-4F70-AFD1-0334E0F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CDF9C-0668-44D0-AD35-F647CC7C3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EE44-855F-4676-8A12-8651EC1A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FB496-4A87-4ED8-A599-1083AC3E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F53CE-19B1-44FE-A4CD-6BDDFBC6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4" y="3376732"/>
            <a:ext cx="4200525" cy="3187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3C3EB-16B0-498F-A151-23980976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00" y="3330053"/>
            <a:ext cx="3597749" cy="309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9CC327-C9D6-4077-B772-75C66F354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885" y="3330053"/>
            <a:ext cx="4270115" cy="3098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A69FC-A5E5-444F-A872-AA627DE9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64" y="429898"/>
            <a:ext cx="4448175" cy="2681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E7729F-CAA9-4BB6-B051-4DA2E7D361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00" y="265042"/>
            <a:ext cx="4381500" cy="311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6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189</TotalTime>
  <Words>666</Words>
  <Application>Microsoft Office PowerPoint</Application>
  <PresentationFormat>Widescreen</PresentationFormat>
  <Paragraphs>196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olusola timothy ogundepo</dc:creator>
  <cp:lastModifiedBy>olusola timothy ogundepo</cp:lastModifiedBy>
  <cp:revision>9</cp:revision>
  <dcterms:created xsi:type="dcterms:W3CDTF">2020-07-28T14:26:52Z</dcterms:created>
  <dcterms:modified xsi:type="dcterms:W3CDTF">2020-07-28T17:36:32Z</dcterms:modified>
</cp:coreProperties>
</file>