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2"/>
  </p:notesMasterIdLst>
  <p:handoutMasterIdLst>
    <p:handoutMasterId r:id="rId13"/>
  </p:handoutMasterIdLst>
  <p:sldIdLst>
    <p:sldId id="256" r:id="rId6"/>
    <p:sldId id="693" r:id="rId7"/>
    <p:sldId id="697" r:id="rId8"/>
    <p:sldId id="699" r:id="rId9"/>
    <p:sldId id="700" r:id="rId10"/>
    <p:sldId id="6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97"/>
            <p14:sldId id="699"/>
            <p14:sldId id="700"/>
            <p14:sldId id="6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4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2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18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86847-9554-4622-A5A8-5D59759174E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5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83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5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7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1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849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377441"/>
            <a:ext cx="5791200" cy="1208314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Introduction to Python libraries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1273506"/>
            <a:ext cx="11593145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/>
              <a:t>A library is a collection of Python functions that are written in Modules to extends basic Python functionality. A library can contain a set of functions relating to a specific topic or tasks. For example, </a:t>
            </a:r>
            <a:r>
              <a:rPr lang="en-US" sz="2800" dirty="0">
                <a:solidFill>
                  <a:srgbClr val="039CD1"/>
                </a:solidFill>
              </a:rPr>
              <a:t>Pandas</a:t>
            </a:r>
            <a:r>
              <a:rPr lang="en-US" sz="2800" dirty="0"/>
              <a:t> for data manipulation and analysis, </a:t>
            </a:r>
            <a:r>
              <a:rPr lang="en-US" sz="2800" dirty="0">
                <a:solidFill>
                  <a:srgbClr val="039CD1"/>
                </a:solidFill>
              </a:rPr>
              <a:t>NumPy</a:t>
            </a:r>
            <a:r>
              <a:rPr lang="en-US" sz="2800" dirty="0"/>
              <a:t> for scientific computing and manipulation n-dimensional arrays, </a:t>
            </a:r>
            <a:r>
              <a:rPr lang="en-US" sz="2800" dirty="0">
                <a:solidFill>
                  <a:srgbClr val="039CD1"/>
                </a:solidFill>
              </a:rPr>
              <a:t>Matplotlib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39CD1"/>
                </a:solidFill>
              </a:rPr>
              <a:t>Seaborn</a:t>
            </a:r>
            <a:r>
              <a:rPr lang="en-US" sz="2800" dirty="0"/>
              <a:t> for data visualization while scikit-learn is for building machine learning models.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6863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1950157"/>
            <a:ext cx="1184663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39CD1"/>
                </a:solidFill>
              </a:rPr>
              <a:t>Module</a:t>
            </a:r>
            <a:r>
              <a:rPr lang="en-US" sz="2800" dirty="0"/>
              <a:t> is a file which contains various Python functions with the </a:t>
            </a:r>
            <a:r>
              <a:rPr lang="en-US" sz="2800" b="1" dirty="0">
                <a:solidFill>
                  <a:schemeClr val="accent4"/>
                </a:solidFill>
              </a:rPr>
              <a:t>.</a:t>
            </a:r>
            <a:r>
              <a:rPr lang="en-US" sz="2800" b="1" dirty="0" err="1">
                <a:solidFill>
                  <a:schemeClr val="accent4"/>
                </a:solidFill>
              </a:rPr>
              <a:t>py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/>
              <a:t>extension file which has python executable code.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39CD1"/>
                </a:solidFill>
              </a:rPr>
              <a:t>Package</a:t>
            </a:r>
            <a:r>
              <a:rPr lang="en-US" sz="2800" dirty="0"/>
              <a:t> is a collection of modules.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39CD1"/>
                </a:solidFill>
              </a:rPr>
              <a:t>Library</a:t>
            </a:r>
            <a:r>
              <a:rPr lang="en-US" sz="2800" dirty="0"/>
              <a:t> is a collection of packages.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Basic terms in libraries</a:t>
            </a:r>
          </a:p>
        </p:txBody>
      </p:sp>
    </p:spTree>
    <p:extLst>
      <p:ext uri="{BB962C8B-B14F-4D97-AF65-F5344CB8AC3E}">
        <p14:creationId xmlns:p14="http://schemas.microsoft.com/office/powerpoint/2010/main" val="3462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1997454"/>
            <a:ext cx="118466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Before you can use any function in a package, you will need to import the module that has that function. To import a module, simply type:</a:t>
            </a:r>
            <a:br>
              <a:rPr lang="en-US" sz="2400" dirty="0"/>
            </a:br>
            <a:endParaRPr lang="en-US" sz="2400" dirty="0"/>
          </a:p>
          <a:p>
            <a:pPr latinLnBrk="1"/>
            <a:r>
              <a:rPr lang="en-US" sz="2400" dirty="0">
                <a:solidFill>
                  <a:srgbClr val="FF0000"/>
                </a:solidFill>
              </a:rPr>
              <a:t>import </a:t>
            </a:r>
            <a:r>
              <a:rPr lang="en-US" sz="2400" dirty="0" err="1">
                <a:solidFill>
                  <a:srgbClr val="FF0000"/>
                </a:solidFill>
              </a:rPr>
              <a:t>module_name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How to import Python package</a:t>
            </a:r>
          </a:p>
        </p:txBody>
      </p:sp>
    </p:spTree>
    <p:extLst>
      <p:ext uri="{BB962C8B-B14F-4D97-AF65-F5344CB8AC3E}">
        <p14:creationId xmlns:p14="http://schemas.microsoft.com/office/powerpoint/2010/main" val="8890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3671</TotalTime>
  <Words>167</Words>
  <Application>Microsoft Office PowerPoint</Application>
  <PresentationFormat>Widescreen</PresentationFormat>
  <Paragraphs>13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Gotham Light</vt:lpstr>
      <vt:lpstr>Lato Light</vt:lpstr>
      <vt:lpstr>2_Office Theme</vt:lpstr>
      <vt:lpstr>1_Office Theme</vt:lpstr>
      <vt:lpstr>think-cell Slide</vt:lpstr>
      <vt:lpstr>Introduction to Programming in Python</vt:lpstr>
      <vt:lpstr>Introduction to Python libraries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56</cp:revision>
  <dcterms:created xsi:type="dcterms:W3CDTF">2020-03-16T19:15:12Z</dcterms:created>
  <dcterms:modified xsi:type="dcterms:W3CDTF">2024-05-03T12:41:31Z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