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8" r:id="rId4"/>
    <p:sldMasterId id="2147483675" r:id="rId5"/>
  </p:sldMasterIdLst>
  <p:notesMasterIdLst>
    <p:notesMasterId r:id="rId11"/>
  </p:notesMasterIdLst>
  <p:handoutMasterIdLst>
    <p:handoutMasterId r:id="rId12"/>
  </p:handoutMasterIdLst>
  <p:sldIdLst>
    <p:sldId id="705" r:id="rId6"/>
    <p:sldId id="693" r:id="rId7"/>
    <p:sldId id="704" r:id="rId8"/>
    <p:sldId id="657" r:id="rId9"/>
    <p:sldId id="6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705"/>
            <p14:sldId id="693"/>
            <p14:sldId id="704"/>
            <p14:sldId id="657"/>
            <p14:sldId id="6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CD1"/>
    <a:srgbClr val="EB9E2F"/>
    <a:srgbClr val="001440"/>
    <a:srgbClr val="000C26"/>
    <a:srgbClr val="FF9833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086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178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6197987" y="2362398"/>
            <a:ext cx="5736838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oster for a college&#10;&#10;Description automatically generated">
            <a:extLst>
              <a:ext uri="{FF2B5EF4-FFF2-40B4-BE49-F238E27FC236}">
                <a16:creationId xmlns:a16="http://schemas.microsoft.com/office/drawing/2014/main" id="{A65DFA2B-E4DB-42AF-AFDE-F383652F9CA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791"/>
            <a:ext cx="5994015" cy="599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16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57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oster for a college&#10;&#10;Description automatically generated">
            <a:extLst>
              <a:ext uri="{FF2B5EF4-FFF2-40B4-BE49-F238E27FC236}">
                <a16:creationId xmlns:a16="http://schemas.microsoft.com/office/drawing/2014/main" id="{29A2E576-C552-1E05-946F-15D2B14C69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404"/>
            <a:ext cx="5994015" cy="59940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A3F47FF-6C14-775D-751A-FCFE2F9CB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0643" y="3024341"/>
            <a:ext cx="5469521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841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ECD35017-BA97-C299-04B4-291D6C1126E2}"/>
              </a:ext>
            </a:extLst>
          </p:cNvPr>
          <p:cNvSpPr/>
          <p:nvPr userDrawn="1"/>
        </p:nvSpPr>
        <p:spPr>
          <a:xfrm flipH="1">
            <a:off x="5501527" y="734701"/>
            <a:ext cx="6680196" cy="5270643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ogo with text on it&#10;&#10;Description automatically generated">
            <a:extLst>
              <a:ext uri="{FF2B5EF4-FFF2-40B4-BE49-F238E27FC236}">
                <a16:creationId xmlns:a16="http://schemas.microsoft.com/office/drawing/2014/main" id="{D9FCEA40-C336-0FF5-F9A4-FE6C09A594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62" y="2617384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9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8757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59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oleObject" Target="../embeddings/oleObject4.bin"/><Relationship Id="rId5" Type="http://schemas.openxmlformats.org/officeDocument/2006/relationships/slideLayout" Target="../slideLayouts/slideLayout9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8.xml"/><Relationship Id="rId9" Type="http://schemas.openxmlformats.org/officeDocument/2006/relationships/vmlDrawing" Target="../drawings/vmlDrawing4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11" imgW="425" imgH="426" progId="TCLayout.ActiveDocument.1">
                  <p:embed/>
                </p:oleObj>
              </mc:Choice>
              <mc:Fallback>
                <p:oleObj name="think-cell Slide" r:id="rId11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75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F64AEC82-F21C-431D-9298-9871A15C54C1}"/>
              </a:ext>
            </a:extLst>
          </p:cNvPr>
          <p:cNvSpPr txBox="1">
            <a:spLocks/>
          </p:cNvSpPr>
          <p:nvPr/>
        </p:nvSpPr>
        <p:spPr>
          <a:xfrm>
            <a:off x="126614" y="5912069"/>
            <a:ext cx="5404031" cy="945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Light" pitchFamily="50" charset="0"/>
                <a:ea typeface="+mj-ea"/>
                <a:cs typeface="+mj-cs"/>
              </a:rPr>
              <a:t>Ezekiel Adebayo Ogundepo (@gbganalyst)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096000" y="2867308"/>
            <a:ext cx="5750859" cy="1123384"/>
          </a:xfrm>
        </p:spPr>
        <p:txBody>
          <a:bodyPr/>
          <a:lstStyle/>
          <a:p>
            <a:pPr algn="ctr"/>
            <a:r>
              <a:rPr lang="en-GB" sz="4000" dirty="0">
                <a:solidFill>
                  <a:srgbClr val="0070C0"/>
                </a:solidFill>
              </a:rPr>
              <a:t>Comparison operators in Python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;p6">
            <a:extLst>
              <a:ext uri="{FF2B5EF4-FFF2-40B4-BE49-F238E27FC236}">
                <a16:creationId xmlns:a16="http://schemas.microsoft.com/office/drawing/2014/main" id="{0EC94883-8D13-430C-8E2F-72E12BB3E331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Comparison 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4996F-C255-430F-A30C-47C7A044181D}"/>
              </a:ext>
            </a:extLst>
          </p:cNvPr>
          <p:cNvSpPr txBox="1"/>
          <p:nvPr/>
        </p:nvSpPr>
        <p:spPr>
          <a:xfrm>
            <a:off x="176981" y="2291435"/>
            <a:ext cx="11335407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 can compare two or more values by using comparison operators. These types of operators compare one value to another based on a condition. The result can either be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known as Boolean (bool). </a:t>
            </a:r>
            <a:endParaRPr lang="en-US" sz="2400" b="1" dirty="0">
              <a:effectLst/>
              <a:latin typeface="+mj-lt"/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57082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388105"/>
            <a:ext cx="11593145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D246C-3AB2-4BFE-B4B7-6A6A5D63B0B9}"/>
              </a:ext>
            </a:extLst>
          </p:cNvPr>
          <p:cNvSpPr txBox="1"/>
          <p:nvPr/>
        </p:nvSpPr>
        <p:spPr>
          <a:xfrm>
            <a:off x="299427" y="1162698"/>
            <a:ext cx="11174818" cy="5131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following are the most common comparison operators in python:</a:t>
            </a:r>
            <a:endParaRPr lang="en-US" sz="2400" b="1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double equal to </a:t>
            </a:r>
            <a:r>
              <a:rPr lang="en-US" sz="2400" dirty="0">
                <a:solidFill>
                  <a:srgbClr val="5B9BD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=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not equal to </a:t>
            </a:r>
            <a:r>
              <a:rPr lang="en-US" sz="2400" dirty="0">
                <a:solidFill>
                  <a:srgbClr val="5B9BD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2400" i="1" dirty="0">
                <a:solidFill>
                  <a:srgbClr val="5B9BD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greater than </a:t>
            </a:r>
            <a:r>
              <a:rPr lang="en-US" sz="2400" i="1" dirty="0">
                <a:solidFill>
                  <a:srgbClr val="5B9BD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less than </a:t>
            </a:r>
            <a:r>
              <a:rPr lang="en-US" sz="2400" i="1" dirty="0">
                <a:solidFill>
                  <a:srgbClr val="5B9BD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greater than or equal to </a:t>
            </a:r>
            <a:r>
              <a:rPr lang="en-US" sz="2400" i="1" dirty="0">
                <a:solidFill>
                  <a:srgbClr val="5B9BD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less than or equal to </a:t>
            </a:r>
            <a:r>
              <a:rPr lang="en-US" sz="2400" i="1" dirty="0">
                <a:solidFill>
                  <a:srgbClr val="5B9BD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</a:p>
        </p:txBody>
      </p:sp>
      <p:sp>
        <p:nvSpPr>
          <p:cNvPr id="11" name="Google Shape;62;p6">
            <a:extLst>
              <a:ext uri="{FF2B5EF4-FFF2-40B4-BE49-F238E27FC236}">
                <a16:creationId xmlns:a16="http://schemas.microsoft.com/office/drawing/2014/main" id="{285D66C0-BF2C-4902-84A9-43D7CA6B23B5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Comparison Operators</a:t>
            </a:r>
          </a:p>
        </p:txBody>
      </p:sp>
    </p:spTree>
    <p:extLst>
      <p:ext uri="{BB962C8B-B14F-4D97-AF65-F5344CB8AC3E}">
        <p14:creationId xmlns:p14="http://schemas.microsoft.com/office/powerpoint/2010/main" val="5345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00" y="1017965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28362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</TotalTime>
  <Words>99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Gotham Light</vt:lpstr>
      <vt:lpstr>Lato Light</vt:lpstr>
      <vt:lpstr>Wingdings</vt:lpstr>
      <vt:lpstr>2_Office Theme</vt:lpstr>
      <vt:lpstr>3_Office Theme</vt:lpstr>
      <vt:lpstr>think-cell Slide</vt:lpstr>
      <vt:lpstr>Introduction to Programming in Python</vt:lpstr>
      <vt:lpstr>Comparison operators in Python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Olusola Timothy Ogundepo</cp:lastModifiedBy>
  <cp:revision>40</cp:revision>
  <dcterms:created xsi:type="dcterms:W3CDTF">2020-03-16T19:15:12Z</dcterms:created>
  <dcterms:modified xsi:type="dcterms:W3CDTF">2024-05-03T11:31:58Z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