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4"/>
    <p:sldMasterId id="2147483675" r:id="rId5"/>
  </p:sldMasterIdLst>
  <p:notesMasterIdLst>
    <p:notesMasterId r:id="rId11"/>
  </p:notesMasterIdLst>
  <p:handoutMasterIdLst>
    <p:handoutMasterId r:id="rId12"/>
  </p:handoutMasterIdLst>
  <p:sldIdLst>
    <p:sldId id="256" r:id="rId6"/>
    <p:sldId id="693" r:id="rId7"/>
    <p:sldId id="704" r:id="rId8"/>
    <p:sldId id="657" r:id="rId9"/>
    <p:sldId id="6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04"/>
            <p14:sldId id="65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7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F7E47-E743-44DD-85AA-485004B5FEF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0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66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189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8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859613"/>
            <a:ext cx="6008915" cy="569387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Data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pic>
        <p:nvPicPr>
          <p:cNvPr id="5" name="image19.png">
            <a:extLst>
              <a:ext uri="{FF2B5EF4-FFF2-40B4-BE49-F238E27FC236}">
                <a16:creationId xmlns:a16="http://schemas.microsoft.com/office/drawing/2014/main" id="{36B1DC08-C3CD-4189-B336-54568FD8E7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8416" y="1069924"/>
            <a:ext cx="7543800" cy="525417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D246C-3AB2-4BFE-B4B7-6A6A5D63B0B9}"/>
              </a:ext>
            </a:extLst>
          </p:cNvPr>
          <p:cNvSpPr txBox="1"/>
          <p:nvPr/>
        </p:nvSpPr>
        <p:spPr>
          <a:xfrm>
            <a:off x="299427" y="1556836"/>
            <a:ext cx="1117481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/>
              <a:t>Python allows us to convert objects from one data type to another. For example, you may need to convert a float to an integer (int). In programming this is called typecasting and has a lot of very many useful applications.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int()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float()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str()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bool()</a:t>
            </a:r>
          </a:p>
        </p:txBody>
      </p:sp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285D66C0-BF2C-4902-84A9-43D7CA6B23B5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23369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74</Words>
  <Application>Microsoft Office PowerPoint</Application>
  <PresentationFormat>Widescreen</PresentationFormat>
  <Paragraphs>11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Wingdings</vt:lpstr>
      <vt:lpstr>2_Office Theme</vt:lpstr>
      <vt:lpstr>1_Office Theme</vt:lpstr>
      <vt:lpstr>think-cell Slide</vt:lpstr>
      <vt:lpstr>Introduction to Programming in Python</vt:lpstr>
      <vt:lpstr>Data type conversion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37</cp:revision>
  <dcterms:created xsi:type="dcterms:W3CDTF">2020-03-16T19:15:12Z</dcterms:created>
  <dcterms:modified xsi:type="dcterms:W3CDTF">2024-05-03T11:36:26Z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