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  <p:sldMasterId id="2147483675" r:id="rId5"/>
  </p:sldMasterIdLst>
  <p:notesMasterIdLst>
    <p:notesMasterId r:id="rId10"/>
  </p:notesMasterIdLst>
  <p:handoutMasterIdLst>
    <p:handoutMasterId r:id="rId11"/>
  </p:handoutMasterIdLst>
  <p:sldIdLst>
    <p:sldId id="256" r:id="rId6"/>
    <p:sldId id="693" r:id="rId7"/>
    <p:sldId id="705" r:id="rId8"/>
    <p:sldId id="6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256"/>
            <p14:sldId id="693"/>
            <p14:sldId id="705"/>
            <p14:sldId id="6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CD1"/>
    <a:srgbClr val="EB9E2F"/>
    <a:srgbClr val="001440"/>
    <a:srgbClr val="000C26"/>
    <a:srgbClr val="FF9833"/>
    <a:srgbClr val="B7616B"/>
    <a:srgbClr val="309BFF"/>
    <a:srgbClr val="E86160"/>
    <a:srgbClr val="F36261"/>
    <a:srgbClr val="EA9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844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814E22-307F-4353-B16B-9D966E95795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282581"/>
            <a:ext cx="599122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46B626-92F4-449F-9587-B342F55F9C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46B626-92F4-449F-9587-B342F55F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4031-640B-4962-8CF9-EAD8AB4A604D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F0A42-4B1E-4613-8C4D-AAA004DCF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94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412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4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0BC6A-E73C-40BA-BB29-6604DE19F585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r="2644" b="1491"/>
          <a:stretch/>
        </p:blipFill>
        <p:spPr>
          <a:xfrm>
            <a:off x="7786456" y="5591279"/>
            <a:ext cx="4391025" cy="12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6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20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oster for a college&#10;&#10;Description automatically generated">
            <a:extLst>
              <a:ext uri="{FF2B5EF4-FFF2-40B4-BE49-F238E27FC236}">
                <a16:creationId xmlns:a16="http://schemas.microsoft.com/office/drawing/2014/main" id="{29A2E576-C552-1E05-946F-15D2B14C694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404"/>
            <a:ext cx="5994015" cy="59940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A3F47FF-6C14-775D-751A-FCFE2F9CB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0643" y="3024341"/>
            <a:ext cx="5469521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45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ECD35017-BA97-C299-04B4-291D6C1126E2}"/>
              </a:ext>
            </a:extLst>
          </p:cNvPr>
          <p:cNvSpPr/>
          <p:nvPr userDrawn="1"/>
        </p:nvSpPr>
        <p:spPr>
          <a:xfrm flipH="1">
            <a:off x="5501527" y="734701"/>
            <a:ext cx="6680196" cy="5270643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logo with text on it&#10;&#10;Description automatically generated">
            <a:extLst>
              <a:ext uri="{FF2B5EF4-FFF2-40B4-BE49-F238E27FC236}">
                <a16:creationId xmlns:a16="http://schemas.microsoft.com/office/drawing/2014/main" id="{D9FCEA40-C336-0FF5-F9A4-FE6C09A594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762" y="2617384"/>
            <a:ext cx="342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82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03-May-24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7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71384" y="6267451"/>
            <a:ext cx="4080933" cy="500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prstClr val="white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4"/>
            <a:ext cx="5545843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0542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366541"/>
            <a:ext cx="114046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42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oleObject" Target="../embeddings/oleObject4.bin"/><Relationship Id="rId5" Type="http://schemas.openxmlformats.org/officeDocument/2006/relationships/slideLayout" Target="../slideLayouts/slideLayout9.xml"/><Relationship Id="rId10" Type="http://schemas.openxmlformats.org/officeDocument/2006/relationships/tags" Target="../tags/tag5.xml"/><Relationship Id="rId4" Type="http://schemas.openxmlformats.org/officeDocument/2006/relationships/slideLayout" Target="../slideLayouts/slideLayout8.xml"/><Relationship Id="rId9" Type="http://schemas.openxmlformats.org/officeDocument/2006/relationships/vmlDrawing" Target="../drawings/vmlDrawing4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1" r:id="rId3"/>
    <p:sldLayoutId id="21474836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Slide" r:id="rId11" imgW="425" imgH="426" progId="TCLayout.ActiveDocument.1">
                  <p:embed/>
                </p:oleObj>
              </mc:Choice>
              <mc:Fallback>
                <p:oleObj name="think-cell Slide" r:id="rId11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46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126614" y="2197510"/>
            <a:ext cx="5404031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Light" pitchFamily="50" charset="0"/>
              </a:rPr>
              <a:t>Introduction to Programming in Python</a:t>
            </a:r>
          </a:p>
        </p:txBody>
      </p:sp>
      <p:sp>
        <p:nvSpPr>
          <p:cNvPr id="4" name="Google Shape;40;p5">
            <a:extLst>
              <a:ext uri="{FF2B5EF4-FFF2-40B4-BE49-F238E27FC236}">
                <a16:creationId xmlns:a16="http://schemas.microsoft.com/office/drawing/2014/main" id="{F64AEC82-F21C-431D-9298-9871A15C54C1}"/>
              </a:ext>
            </a:extLst>
          </p:cNvPr>
          <p:cNvSpPr txBox="1">
            <a:spLocks/>
          </p:cNvSpPr>
          <p:nvPr/>
        </p:nvSpPr>
        <p:spPr>
          <a:xfrm>
            <a:off x="126614" y="5912069"/>
            <a:ext cx="5404031" cy="9459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5225" tIns="7600" rIns="15225" bIns="76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23C89"/>
                </a:solidFill>
                <a:latin typeface="Gotham Light" panose="02000603030000020004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Light" pitchFamily="50" charset="0"/>
                <a:ea typeface="+mj-ea"/>
                <a:cs typeface="+mj-cs"/>
              </a:rPr>
              <a:t>Ezekiel Adebayo Ogundepo (@gbganalyst)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7334" y="2713231"/>
            <a:ext cx="5537614" cy="569387"/>
          </a:xfrm>
        </p:spPr>
        <p:txBody>
          <a:bodyPr/>
          <a:lstStyle/>
          <a:p>
            <a:r>
              <a:rPr lang="en-GB" sz="4000" dirty="0">
                <a:solidFill>
                  <a:srgbClr val="0070C0"/>
                </a:solidFill>
              </a:rPr>
              <a:t>Variable assignment</a:t>
            </a:r>
          </a:p>
        </p:txBody>
      </p:sp>
    </p:spTree>
    <p:extLst>
      <p:ext uri="{BB962C8B-B14F-4D97-AF65-F5344CB8AC3E}">
        <p14:creationId xmlns:p14="http://schemas.microsoft.com/office/powerpoint/2010/main" val="35102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Variable Assignment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5B161-D4EA-419B-A022-AF1815418D33}"/>
              </a:ext>
            </a:extLst>
          </p:cNvPr>
          <p:cNvSpPr txBox="1"/>
          <p:nvPr/>
        </p:nvSpPr>
        <p:spPr>
          <a:xfrm>
            <a:off x="346841" y="1044601"/>
            <a:ext cx="10941269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 variable is a way at which a programmer stores a value so that it can be used over and over without having to repeat oneself. </a:t>
            </a:r>
            <a:endParaRPr lang="en-US" sz="24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99D85-D68E-4252-8324-F74233E72CD4}"/>
              </a:ext>
            </a:extLst>
          </p:cNvPr>
          <p:cNvSpPr txBox="1"/>
          <p:nvPr/>
        </p:nvSpPr>
        <p:spPr>
          <a:xfrm>
            <a:off x="6889530" y="3405352"/>
            <a:ext cx="4840015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equality operator (</a:t>
            </a:r>
            <a:r>
              <a:rPr lang="en-US" sz="2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sign is called an assignment</a:t>
            </a:r>
            <a:r>
              <a:rPr lang="en-US" sz="20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2.png">
            <a:extLst>
              <a:ext uri="{FF2B5EF4-FFF2-40B4-BE49-F238E27FC236}">
                <a16:creationId xmlns:a16="http://schemas.microsoft.com/office/drawing/2014/main" id="{DF0BBDC5-5B14-4D8F-8CBE-21BEC157A60C}"/>
              </a:ext>
            </a:extLst>
          </p:cNvPr>
          <p:cNvPicPr/>
          <p:nvPr/>
        </p:nvPicPr>
        <p:blipFill rotWithShape="1">
          <a:blip r:embed="rId3"/>
          <a:srcRect r="38018"/>
          <a:stretch/>
        </p:blipFill>
        <p:spPr>
          <a:xfrm>
            <a:off x="346841" y="2964129"/>
            <a:ext cx="6053959" cy="263263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6946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24AEC-FF1A-4BDD-A49F-2B5299D9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34" y="923369"/>
            <a:ext cx="8895732" cy="50112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Google Shape;62;p6">
            <a:extLst>
              <a:ext uri="{FF2B5EF4-FFF2-40B4-BE49-F238E27FC236}">
                <a16:creationId xmlns:a16="http://schemas.microsoft.com/office/drawing/2014/main" id="{3B1AF9F2-B7A1-49E4-9578-2ABEE998FBCF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Lab session</a:t>
            </a:r>
          </a:p>
        </p:txBody>
      </p:sp>
    </p:spTree>
    <p:extLst>
      <p:ext uri="{BB962C8B-B14F-4D97-AF65-F5344CB8AC3E}">
        <p14:creationId xmlns:p14="http://schemas.microsoft.com/office/powerpoint/2010/main" val="283629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</TotalTime>
  <Words>54</Words>
  <Application>Microsoft Office PowerPoint</Application>
  <PresentationFormat>Widescreen</PresentationFormat>
  <Paragraphs>7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Gotham Light</vt:lpstr>
      <vt:lpstr>Lato Light</vt:lpstr>
      <vt:lpstr>2_Office Theme</vt:lpstr>
      <vt:lpstr>1_Office Theme</vt:lpstr>
      <vt:lpstr>think-cell Slide</vt:lpstr>
      <vt:lpstr>Introduction to Programming in Python</vt:lpstr>
      <vt:lpstr>Variable assignment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Olusola Timothy Ogundepo</cp:lastModifiedBy>
  <cp:revision>36</cp:revision>
  <dcterms:created xsi:type="dcterms:W3CDTF">2020-03-16T19:15:12Z</dcterms:created>
  <dcterms:modified xsi:type="dcterms:W3CDTF">2024-05-03T11:58:14Z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