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  <p:sldMasterId id="2147483675" r:id="rId5"/>
  </p:sldMasterIdLst>
  <p:notesMasterIdLst>
    <p:notesMasterId r:id="rId10"/>
  </p:notesMasterIdLst>
  <p:handoutMasterIdLst>
    <p:handoutMasterId r:id="rId11"/>
  </p:handoutMasterIdLst>
  <p:sldIdLst>
    <p:sldId id="703" r:id="rId6"/>
    <p:sldId id="693" r:id="rId7"/>
    <p:sldId id="702" r:id="rId8"/>
    <p:sldId id="6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703"/>
            <p14:sldId id="693"/>
            <p14:sldId id="702"/>
            <p14:sldId id="6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33"/>
    <a:srgbClr val="039CD1"/>
    <a:srgbClr val="EB9E2F"/>
    <a:srgbClr val="001440"/>
    <a:srgbClr val="000C26"/>
    <a:srgbClr val="B7616B"/>
    <a:srgbClr val="309BFF"/>
    <a:srgbClr val="E86160"/>
    <a:srgbClr val="F36261"/>
    <a:srgbClr val="EA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253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C5446D-3210-4742-8B4E-A81A34A7B2D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282581"/>
            <a:ext cx="59912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35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148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0BC6A-E73C-40BA-BB29-6604DE19F58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r="2644" b="1491"/>
          <a:stretch/>
        </p:blipFill>
        <p:spPr>
          <a:xfrm>
            <a:off x="7786456" y="5591279"/>
            <a:ext cx="4391025" cy="12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oster for a college&#10;&#10;Description automatically generated">
            <a:extLst>
              <a:ext uri="{FF2B5EF4-FFF2-40B4-BE49-F238E27FC236}">
                <a16:creationId xmlns:a16="http://schemas.microsoft.com/office/drawing/2014/main" id="{29A2E576-C552-1E05-946F-15D2B14C69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404"/>
            <a:ext cx="5994015" cy="59940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A3F47FF-6C14-775D-751A-FCFE2F9CB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0643" y="3024341"/>
            <a:ext cx="5469521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156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ECD35017-BA97-C299-04B4-291D6C1126E2}"/>
              </a:ext>
            </a:extLst>
          </p:cNvPr>
          <p:cNvSpPr/>
          <p:nvPr userDrawn="1"/>
        </p:nvSpPr>
        <p:spPr>
          <a:xfrm flipH="1">
            <a:off x="5501527" y="734701"/>
            <a:ext cx="6680196" cy="5270643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logo with text on it&#10;&#10;Description automatically generated">
            <a:extLst>
              <a:ext uri="{FF2B5EF4-FFF2-40B4-BE49-F238E27FC236}">
                <a16:creationId xmlns:a16="http://schemas.microsoft.com/office/drawing/2014/main" id="{D9FCEA40-C336-0FF5-F9A4-FE6C09A594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762" y="2617384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3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03-May-24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4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4589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oleObject" Target="../embeddings/oleObject4.bin"/><Relationship Id="rId5" Type="http://schemas.openxmlformats.org/officeDocument/2006/relationships/slideLayout" Target="../slideLayouts/slideLayout9.xml"/><Relationship Id="rId10" Type="http://schemas.openxmlformats.org/officeDocument/2006/relationships/tags" Target="../tags/tag5.xml"/><Relationship Id="rId4" Type="http://schemas.openxmlformats.org/officeDocument/2006/relationships/slideLayout" Target="../slideLayouts/slideLayout8.xml"/><Relationship Id="rId9" Type="http://schemas.openxmlformats.org/officeDocument/2006/relationships/vmlDrawing" Target="../drawings/vmlDrawing4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1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11" imgW="425" imgH="426" progId="TCLayout.ActiveDocument.1">
                  <p:embed/>
                </p:oleObj>
              </mc:Choice>
              <mc:Fallback>
                <p:oleObj name="think-cell Slide" r:id="rId11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18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126614" y="2197510"/>
            <a:ext cx="5404031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Light" pitchFamily="50" charset="0"/>
              </a:rPr>
              <a:t>Introduction to Programming in Python</a:t>
            </a:r>
          </a:p>
        </p:txBody>
      </p:sp>
      <p:sp>
        <p:nvSpPr>
          <p:cNvPr id="4" name="Google Shape;40;p5">
            <a:extLst>
              <a:ext uri="{FF2B5EF4-FFF2-40B4-BE49-F238E27FC236}">
                <a16:creationId xmlns:a16="http://schemas.microsoft.com/office/drawing/2014/main" id="{F64AEC82-F21C-431D-9298-9871A15C54C1}"/>
              </a:ext>
            </a:extLst>
          </p:cNvPr>
          <p:cNvSpPr txBox="1">
            <a:spLocks/>
          </p:cNvSpPr>
          <p:nvPr/>
        </p:nvSpPr>
        <p:spPr>
          <a:xfrm>
            <a:off x="126614" y="5912069"/>
            <a:ext cx="5404031" cy="9459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5225" tIns="7600" rIns="15225" bIns="76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23C89"/>
                </a:solidFill>
                <a:latin typeface="Gotham Light" panose="02000603030000020004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Light" pitchFamily="50" charset="0"/>
                <a:ea typeface="+mj-ea"/>
                <a:cs typeface="+mj-cs"/>
              </a:rPr>
              <a:t>Ezekiel Adebayo Ogundepo (@gbganalyst)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2373682"/>
            <a:ext cx="5941512" cy="1077239"/>
          </a:xfrm>
        </p:spPr>
        <p:txBody>
          <a:bodyPr/>
          <a:lstStyle/>
          <a:p>
            <a:r>
              <a:rPr lang="en-US" sz="36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Navigate through JupyterLab notebook Interface</a:t>
            </a:r>
            <a:endParaRPr lang="en-GB" sz="72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CE6D180-84B5-4767-90A9-B4AD76741005}"/>
              </a:ext>
            </a:extLst>
          </p:cNvPr>
          <p:cNvSpPr txBox="1"/>
          <p:nvPr/>
        </p:nvSpPr>
        <p:spPr>
          <a:xfrm>
            <a:off x="412531" y="1206426"/>
            <a:ext cx="11366937" cy="72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200000"/>
              </a:lnSpc>
              <a:spcBef>
                <a:spcPts val="200"/>
              </a:spcBef>
              <a:spcAft>
                <a:spcPts val="600"/>
              </a:spcAft>
            </a:pPr>
            <a:endParaRPr lang="en-US" sz="24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94EF5DD-E19B-4C17-B086-676B2816C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22" y="2270096"/>
            <a:ext cx="11593146" cy="317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JupyterLab and/or Jupyter notebook is a web application that allows you to create and share documents that contain: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  <a:tabLst>
                <a:tab pos="0" algn="l"/>
              </a:tabLst>
            </a:pP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live code (e.g. Python code)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  <a:tabLst>
                <a:tab pos="0" algn="l"/>
              </a:tabLst>
            </a:pP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explanatory text (written in markdown syntax)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  <a:tabLst>
                <a:tab pos="0" algn="l"/>
              </a:tabLst>
            </a:pP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visualizations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60124D5-074F-4D4E-8ADD-8E9D8EF10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201" y="75112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A2BAD2-6166-4C78-B791-00BCFBF2032D}"/>
              </a:ext>
            </a:extLst>
          </p:cNvPr>
          <p:cNvSpPr txBox="1"/>
          <p:nvPr/>
        </p:nvSpPr>
        <p:spPr>
          <a:xfrm>
            <a:off x="186322" y="239704"/>
            <a:ext cx="6098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E74B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Jupyter Notebook and/or Jupyter Lab</a:t>
            </a:r>
          </a:p>
        </p:txBody>
      </p:sp>
    </p:spTree>
    <p:extLst>
      <p:ext uri="{BB962C8B-B14F-4D97-AF65-F5344CB8AC3E}">
        <p14:creationId xmlns:p14="http://schemas.microsoft.com/office/powerpoint/2010/main" val="125664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C5115E-CD3F-43DC-8219-13AC7387C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996" y="1132297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9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1807</TotalTime>
  <Words>63</Words>
  <Application>Microsoft Office PowerPoint</Application>
  <PresentationFormat>Widescreen</PresentationFormat>
  <Paragraphs>8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Gotham Light</vt:lpstr>
      <vt:lpstr>Lato Light</vt:lpstr>
      <vt:lpstr>Symbol</vt:lpstr>
      <vt:lpstr>2_Office Theme</vt:lpstr>
      <vt:lpstr>3_Office Theme</vt:lpstr>
      <vt:lpstr>think-cell Slide</vt:lpstr>
      <vt:lpstr>Introduction to Programming in Python</vt:lpstr>
      <vt:lpstr>Navigate through JupyterLab notebook Interface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Olusola Timothy Ogundepo</cp:lastModifiedBy>
  <cp:revision>34</cp:revision>
  <dcterms:created xsi:type="dcterms:W3CDTF">2020-03-16T19:15:12Z</dcterms:created>
  <dcterms:modified xsi:type="dcterms:W3CDTF">2024-05-03T12:01:14Z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