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2"/>
  </p:notesMasterIdLst>
  <p:handoutMasterIdLst>
    <p:handoutMasterId r:id="rId13"/>
  </p:handoutMasterIdLst>
  <p:sldIdLst>
    <p:sldId id="256" r:id="rId6"/>
    <p:sldId id="693" r:id="rId7"/>
    <p:sldId id="657" r:id="rId8"/>
    <p:sldId id="709" r:id="rId9"/>
    <p:sldId id="710" r:id="rId10"/>
    <p:sldId id="7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709"/>
            <p14:sldId id="710"/>
            <p14:sldId id="7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F"/>
    <a:srgbClr val="039CD1"/>
    <a:srgbClr val="FF9833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54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36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10-Sep-21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10-Sep-21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101561"/>
            <a:ext cx="12125649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Introduction to NumPy Package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40219"/>
            <a:ext cx="11593145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NumPy is a Python package/library that stands for ‘Numerical Python’. It is the core library for scientific computing, which contains a powerful n-dimensional array object. It is also a linear algebra for python and almost all of the libraries in the Python ecosystem rely on it as one of their main building blocks.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What is NumPy?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40219"/>
            <a:ext cx="11593145" cy="443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If you installed the </a:t>
            </a:r>
            <a:r>
              <a:rPr lang="en-US" sz="2800" dirty="0">
                <a:hlinkClick r:id="rId3"/>
              </a:rPr>
              <a:t>Anaconda distribution</a:t>
            </a:r>
            <a:r>
              <a:rPr lang="en-US" sz="2800" dirty="0"/>
              <a:t> of Python - it includes Python, NumPy, and other commonly used packages for scientific computing and data science. Therefore, no further installation steps are necessary. We recommend you use the </a:t>
            </a:r>
            <a:r>
              <a:rPr lang="en-US" sz="2800" dirty="0">
                <a:hlinkClick r:id="rId3"/>
              </a:rPr>
              <a:t>Anaconda distribution</a:t>
            </a:r>
            <a:r>
              <a:rPr lang="en-US" sz="2800" dirty="0"/>
              <a:t> of Python as you begin your data science journey.</a:t>
            </a: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install NumPy?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2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840219"/>
            <a:ext cx="11593145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There are several ways to import NumPy. The standard approach is to use a simple import statement: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10939" y="188603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Importing the NumPy module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43CD0-B9AC-4043-BAD2-BA31D95AE0B1}"/>
              </a:ext>
            </a:extLst>
          </p:cNvPr>
          <p:cNvSpPr txBox="1"/>
          <p:nvPr/>
        </p:nvSpPr>
        <p:spPr>
          <a:xfrm>
            <a:off x="299427" y="3870354"/>
            <a:ext cx="609845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EA9E2F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solidFill>
                  <a:srgbClr val="EA9E2F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solidFill>
                  <a:srgbClr val="EA9E2F"/>
                </a:solidFill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 as np</a:t>
            </a:r>
            <a:endParaRPr lang="en-US" sz="1600" dirty="0">
              <a:solidFill>
                <a:srgbClr val="EA9E2F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2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9269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159</Words>
  <Application>Microsoft Office PowerPoint</Application>
  <PresentationFormat>Widescreen</PresentationFormat>
  <Paragraphs>10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Gotham Light</vt:lpstr>
      <vt:lpstr>Lato Light</vt:lpstr>
      <vt:lpstr>1_Office Theme</vt:lpstr>
      <vt:lpstr>2_Office Theme</vt:lpstr>
      <vt:lpstr>think-cell Slide</vt:lpstr>
      <vt:lpstr>Introduction to Data Science</vt:lpstr>
      <vt:lpstr>Introduction to NumPy Package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39</cp:revision>
  <dcterms:created xsi:type="dcterms:W3CDTF">2020-03-16T19:15:12Z</dcterms:created>
  <dcterms:modified xsi:type="dcterms:W3CDTF">2021-09-10T21:10:38Z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