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24"/>
  </p:notesMasterIdLst>
  <p:handoutMasterIdLst>
    <p:handoutMasterId r:id="rId25"/>
  </p:handoutMasterIdLst>
  <p:sldIdLst>
    <p:sldId id="256" r:id="rId6"/>
    <p:sldId id="693" r:id="rId7"/>
    <p:sldId id="657" r:id="rId8"/>
    <p:sldId id="714" r:id="rId9"/>
    <p:sldId id="715" r:id="rId10"/>
    <p:sldId id="716" r:id="rId11"/>
    <p:sldId id="725" r:id="rId12"/>
    <p:sldId id="712" r:id="rId13"/>
    <p:sldId id="717" r:id="rId14"/>
    <p:sldId id="718" r:id="rId15"/>
    <p:sldId id="719" r:id="rId16"/>
    <p:sldId id="720" r:id="rId17"/>
    <p:sldId id="721" r:id="rId18"/>
    <p:sldId id="710" r:id="rId19"/>
    <p:sldId id="724" r:id="rId20"/>
    <p:sldId id="723" r:id="rId21"/>
    <p:sldId id="722" r:id="rId22"/>
    <p:sldId id="7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14"/>
            <p14:sldId id="715"/>
            <p14:sldId id="716"/>
            <p14:sldId id="725"/>
            <p14:sldId id="712"/>
            <p14:sldId id="717"/>
            <p14:sldId id="718"/>
            <p14:sldId id="719"/>
            <p14:sldId id="720"/>
            <p14:sldId id="721"/>
            <p14:sldId id="710"/>
            <p14:sldId id="724"/>
            <p14:sldId id="723"/>
            <p14:sldId id="722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1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6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0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5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53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25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5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8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4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33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400A0-D359-4B75-98B9-F7E0D8A885E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1" t="41049" r="32922" b="12200"/>
          <a:stretch/>
        </p:blipFill>
        <p:spPr bwMode="auto">
          <a:xfrm>
            <a:off x="374548" y="1638935"/>
            <a:ext cx="5052858" cy="4186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03FC27-061E-49C7-B0E9-7C7B186838B8}"/>
              </a:ext>
            </a:extLst>
          </p:cNvPr>
          <p:cNvSpPr txBox="1"/>
          <p:nvPr/>
        </p:nvSpPr>
        <p:spPr>
          <a:xfrm>
            <a:off x="6764594" y="1638935"/>
            <a:ext cx="5052858" cy="370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Scatter plot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3FC27-061E-49C7-B0E9-7C7B186838B8}"/>
              </a:ext>
            </a:extLst>
          </p:cNvPr>
          <p:cNvSpPr txBox="1"/>
          <p:nvPr/>
        </p:nvSpPr>
        <p:spPr>
          <a:xfrm>
            <a:off x="6764594" y="1638935"/>
            <a:ext cx="5052858" cy="193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Pie chart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43D1E-33A1-4A31-BF60-30C7FBC28FC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6" t="42264" r="40291" b="26223"/>
          <a:stretch/>
        </p:blipFill>
        <p:spPr bwMode="auto">
          <a:xfrm>
            <a:off x="609145" y="1982753"/>
            <a:ext cx="4066094" cy="3577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92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5B382-05BF-444A-B064-EA9247EEE5E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5" t="51597" r="29647" b="12771"/>
          <a:stretch/>
        </p:blipFill>
        <p:spPr bwMode="auto">
          <a:xfrm>
            <a:off x="486143" y="1829732"/>
            <a:ext cx="4616799" cy="3198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F520C-D40D-4410-A322-3AB9E9AE08C6}"/>
              </a:ext>
            </a:extLst>
          </p:cNvPr>
          <p:cNvSpPr txBox="1"/>
          <p:nvPr/>
        </p:nvSpPr>
        <p:spPr>
          <a:xfrm>
            <a:off x="6445045" y="2239563"/>
            <a:ext cx="4129549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Box and Whisker Plot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90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4"/>
              </a:buBlip>
            </a:pP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 axis 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90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4"/>
              </a:buBlip>
            </a:pPr>
            <a:r>
              <a:rPr lang="en-US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 axis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4263-146B-4587-B3D4-536BEDFFAF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46689" r="31410" b="6499"/>
          <a:stretch/>
        </p:blipFill>
        <p:spPr bwMode="auto">
          <a:xfrm>
            <a:off x="246574" y="1526458"/>
            <a:ext cx="5849426" cy="4402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D5973-BF09-4007-962C-D8B941582C26}"/>
              </a:ext>
            </a:extLst>
          </p:cNvPr>
          <p:cNvSpPr txBox="1"/>
          <p:nvPr/>
        </p:nvSpPr>
        <p:spPr>
          <a:xfrm>
            <a:off x="6952175" y="1354309"/>
            <a:ext cx="5023516" cy="360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Line chart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x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 position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107319"/>
            <a:ext cx="11627100" cy="415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There are many tools/packages for data visualization in Python programming. Some of them are as follows: 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Matplotlib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produces publication quality figures in a variety of hardcopy formats and interactive environments across platforms; you can generate plots, histograms, bar charts, line chart, scatterplots, etc. with just a few lines of code.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Seaborn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is a Python data visualization library based on matplotlib. It provides a high-level interface for drawing attractive and informative statistical graphics.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918479"/>
            <a:ext cx="11627100" cy="182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strike="noStrike" dirty="0" err="1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Plotly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generates the most interactive graphs; allows saving them offline and create very rich web-based 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b="1" u="none" strike="noStrike" dirty="0">
                <a:solidFill>
                  <a:srgbClr val="4F81BD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Pandas</a:t>
            </a: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also possesses its own data visualization functionalities based on Matplotlib.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packages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5523-53A5-4E0B-AAEB-8C3FDDDBF435}"/>
              </a:ext>
            </a:extLst>
          </p:cNvPr>
          <p:cNvSpPr txBox="1"/>
          <p:nvPr/>
        </p:nvSpPr>
        <p:spPr>
          <a:xfrm>
            <a:off x="210939" y="1859487"/>
            <a:ext cx="11523861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We will consider using Seaborn and Pandas for data visualization. We will also consider using some functions in matplotlib package, since Seaborn and Pandas based their visualization on matplotlib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  <a:sym typeface="Calibri"/>
              </a:rPr>
              <a:t>Summary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A0BF1-1103-4E91-B15D-55C9D01D7A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36" y="877027"/>
            <a:ext cx="8230928" cy="533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3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101561"/>
            <a:ext cx="12125649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Introduction to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477248"/>
            <a:ext cx="1159314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refers to the graphical representation of data by visual elements such as charts, infographics, and maps to understand the data. There is a story behind every data, and data visualization brings them to life. It enables decision-makers, stakeholders or your readers to see data analytics presented visually, so they can grasp difficult concepts or identify new patterns.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2326916"/>
            <a:ext cx="11593145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According to English Language adage, a picture is worth a thousand words. Our eyes are easily drawn to colours and pattern. Data visualization helps grab the readers' interest and keeps their eyes on the message of the data.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094271" y="1177676"/>
            <a:ext cx="97983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importance of Data Visualization is as follows: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is a powerful way to explore data with presentable results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displays the summary of our data at a glance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Charts and graphs make it easier to identify patterns and trends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It helps to identify areas that need attention or improvement.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Why data visualization?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F2CC-FDCE-4E1E-B8BE-C25B910A57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162"/>
          <a:stretch/>
        </p:blipFill>
        <p:spPr bwMode="auto">
          <a:xfrm>
            <a:off x="0" y="2161715"/>
            <a:ext cx="1935480" cy="1590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FD045-F2D7-4DD2-9E60-FAC034B4DC9E}"/>
              </a:ext>
            </a:extLst>
          </p:cNvPr>
          <p:cNvSpPr txBox="1"/>
          <p:nvPr/>
        </p:nvSpPr>
        <p:spPr>
          <a:xfrm>
            <a:off x="210938" y="5347881"/>
            <a:ext cx="116816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42424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 can be hard for the audience to grasp the true meaning of the findings without data visualization.</a:t>
            </a:r>
            <a:endParaRPr lang="en-US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2106822"/>
            <a:ext cx="11681635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Presentation of data and information is not just about picking any data visualization design. Matching data to the right visualization begins by answering the following five (5) key questions: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Before you visualize your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5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55182" y="1628507"/>
            <a:ext cx="1168163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What relationship am I trying to understand between my data sets?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Do I want to understand the distribution of data and look for outliers?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Am I looking to compare multiple values or looking to analyze a single                     value over time?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Am I interested in analyzing trends in my data sets?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5. Is this visualization an important part of my overarching data story?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Before you visualize your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3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5A86-79B1-4B5C-8523-18A1BC7DC2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2" t="44186" r="30686" b="21048"/>
          <a:stretch/>
        </p:blipFill>
        <p:spPr bwMode="auto">
          <a:xfrm>
            <a:off x="210939" y="1430593"/>
            <a:ext cx="5855724" cy="365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DF52E-A0C6-4062-81E0-3F6BA068F107}"/>
              </a:ext>
            </a:extLst>
          </p:cNvPr>
          <p:cNvSpPr txBox="1"/>
          <p:nvPr/>
        </p:nvSpPr>
        <p:spPr>
          <a:xfrm>
            <a:off x="7124243" y="1755058"/>
            <a:ext cx="4482736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Bar chart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length/count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category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8620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Data Visualization Techniques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D9648-8FFF-49AC-A6F4-D9A34C14DD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2" t="43568" r="31571" b="20183"/>
          <a:stretch/>
        </p:blipFill>
        <p:spPr bwMode="auto">
          <a:xfrm>
            <a:off x="210939" y="1618421"/>
            <a:ext cx="5240274" cy="3587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2856D-AA77-4539-A396-62CC020C8393}"/>
              </a:ext>
            </a:extLst>
          </p:cNvPr>
          <p:cNvSpPr txBox="1"/>
          <p:nvPr/>
        </p:nvSpPr>
        <p:spPr>
          <a:xfrm>
            <a:off x="6913306" y="2073262"/>
            <a:ext cx="4634681" cy="270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Histogram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dimensions: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bin limits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count/length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  <a:tab pos="3829050" algn="l"/>
              </a:tabLst>
            </a:pPr>
            <a:r>
              <a:rPr lang="en-US" sz="2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color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575</Words>
  <Application>Microsoft Office PowerPoint</Application>
  <PresentationFormat>Widescreen</PresentationFormat>
  <Paragraphs>69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Gotham Light</vt:lpstr>
      <vt:lpstr>Lato Light</vt:lpstr>
      <vt:lpstr>Symbol</vt:lpstr>
      <vt:lpstr>Wingdings</vt:lpstr>
      <vt:lpstr>1_Office Theme</vt:lpstr>
      <vt:lpstr>2_Office Theme</vt:lpstr>
      <vt:lpstr>think-cell Slide</vt:lpstr>
      <vt:lpstr>Introduction to Data Science</vt:lpstr>
      <vt:lpstr>Introduction to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51</cp:revision>
  <dcterms:created xsi:type="dcterms:W3CDTF">2020-03-16T19:15:12Z</dcterms:created>
  <dcterms:modified xsi:type="dcterms:W3CDTF">2021-09-10T21:26:23Z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