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0"/>
  </p:notesMasterIdLst>
  <p:handoutMasterIdLst>
    <p:handoutMasterId r:id="rId11"/>
  </p:handoutMasterIdLst>
  <p:sldIdLst>
    <p:sldId id="256" r:id="rId6"/>
    <p:sldId id="693" r:id="rId7"/>
    <p:sldId id="746" r:id="rId8"/>
    <p:sldId id="6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46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29-Aug-21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29-Aug-21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0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29-Aug-21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29-Aug-21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C9607DE2-A059-4BE3-9904-5486CE512E28}"/>
              </a:ext>
            </a:extLst>
          </p:cNvPr>
          <p:cNvSpPr txBox="1">
            <a:spLocks/>
          </p:cNvSpPr>
          <p:nvPr/>
        </p:nvSpPr>
        <p:spPr>
          <a:xfrm>
            <a:off x="34416" y="2246669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74944"/>
            <a:ext cx="12193443" cy="569387"/>
          </a:xfrm>
        </p:spPr>
        <p:txBody>
          <a:bodyPr/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Evaluation Metrics for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Evaluation Metrics for Regression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1061885"/>
            <a:ext cx="117397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Unlike classification that has the label in a categorical variable, output variable in regression learning model is continuous and therefore, we will have different evaluation metrics to assess the performance of such model.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main metrics for model evaluation in regression models includes: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Mean Square Error (MSE)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Root Mean Square Error (RMSE)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Mean Absolute Error (MAE)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lower the error, the better the model. All these metrics can range from 0 to ∞</a:t>
            </a:r>
          </a:p>
        </p:txBody>
      </p:sp>
    </p:spTree>
    <p:extLst>
      <p:ext uri="{BB962C8B-B14F-4D97-AF65-F5344CB8AC3E}">
        <p14:creationId xmlns:p14="http://schemas.microsoft.com/office/powerpoint/2010/main" val="34121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99</Words>
  <Application>Microsoft Office PowerPoint</Application>
  <PresentationFormat>Widescreen</PresentationFormat>
  <Paragraphs>9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Gotham Light</vt:lpstr>
      <vt:lpstr>Lato Light</vt:lpstr>
      <vt:lpstr>Wingdings</vt:lpstr>
      <vt:lpstr>1_Office Theme</vt:lpstr>
      <vt:lpstr>2_Office Theme</vt:lpstr>
      <vt:lpstr>think-cell Slide</vt:lpstr>
      <vt:lpstr>PowerPoint Presentation</vt:lpstr>
      <vt:lpstr>Evaluation Metrics for Regression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62</cp:revision>
  <dcterms:created xsi:type="dcterms:W3CDTF">2020-03-16T19:15:12Z</dcterms:created>
  <dcterms:modified xsi:type="dcterms:W3CDTF">2021-08-29T21:32:54Z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