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2"/>
  </p:notesMasterIdLst>
  <p:handoutMasterIdLst>
    <p:handoutMasterId r:id="rId13"/>
  </p:handoutMasterIdLst>
  <p:sldIdLst>
    <p:sldId id="256" r:id="rId6"/>
    <p:sldId id="693" r:id="rId7"/>
    <p:sldId id="657" r:id="rId8"/>
    <p:sldId id="704" r:id="rId9"/>
    <p:sldId id="705" r:id="rId10"/>
    <p:sldId id="6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57"/>
            <p14:sldId id="704"/>
            <p14:sldId id="705"/>
            <p14:sldId id="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17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84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13-May-21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5.vml"/><Relationship Id="rId11" Type="http://schemas.openxmlformats.org/officeDocument/2006/relationships/image" Target="../media/image2.jpeg"/><Relationship Id="rId5" Type="http://schemas.openxmlformats.org/officeDocument/2006/relationships/theme" Target="../theme/theme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19545"/>
            <a:ext cx="1219344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Basic Arithmetic Operations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D246C-3AB2-4BFE-B4B7-6A6A5D63B0B9}"/>
              </a:ext>
            </a:extLst>
          </p:cNvPr>
          <p:cNvSpPr txBox="1"/>
          <p:nvPr/>
        </p:nvSpPr>
        <p:spPr>
          <a:xfrm>
            <a:off x="299427" y="1495352"/>
            <a:ext cx="11174818" cy="4403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can be used as a calculator to perform basic arithmetic operations.</a:t>
            </a:r>
          </a:p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 the following arithmetic operations: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Addition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Subtraction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Multiplication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Division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Exponentiation (or Powers)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Modulo</a:t>
            </a:r>
          </a:p>
        </p:txBody>
      </p:sp>
      <p:sp>
        <p:nvSpPr>
          <p:cNvPr id="11" name="Google Shape;62;p6">
            <a:extLst>
              <a:ext uri="{FF2B5EF4-FFF2-40B4-BE49-F238E27FC236}">
                <a16:creationId xmlns:a16="http://schemas.microsoft.com/office/drawing/2014/main" id="{285D66C0-BF2C-4902-84A9-43D7CA6B23B5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388105"/>
            <a:ext cx="11593145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DEDE9037-5EC9-418F-AF23-6B32D10A8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6695" y="1048892"/>
            <a:ext cx="8509821" cy="51749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EC192B-B410-4DEF-804B-05E9FB3B0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" t="788" b="1871"/>
          <a:stretch/>
        </p:blipFill>
        <p:spPr>
          <a:xfrm>
            <a:off x="176981" y="1460091"/>
            <a:ext cx="11364205" cy="3480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DF5CA6-BC4F-4DD2-937A-FACD0049C1D8}"/>
              </a:ext>
            </a:extLst>
          </p:cNvPr>
          <p:cNvSpPr txBox="1"/>
          <p:nvPr/>
        </p:nvSpPr>
        <p:spPr>
          <a:xfrm>
            <a:off x="176981" y="5899043"/>
            <a:ext cx="7613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*, 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5B9BD5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are called arithmetic operators.</a:t>
            </a:r>
          </a:p>
        </p:txBody>
      </p:sp>
    </p:spTree>
    <p:extLst>
      <p:ext uri="{BB962C8B-B14F-4D97-AF65-F5344CB8AC3E}">
        <p14:creationId xmlns:p14="http://schemas.microsoft.com/office/powerpoint/2010/main" val="38694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71</Words>
  <Application>Microsoft Office PowerPoint</Application>
  <PresentationFormat>Widescreen</PresentationFormat>
  <Paragraphs>16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Gotham Light</vt:lpstr>
      <vt:lpstr>Lato Light</vt:lpstr>
      <vt:lpstr>Symbol</vt:lpstr>
      <vt:lpstr>1_Office Theme</vt:lpstr>
      <vt:lpstr>2_Office Theme</vt:lpstr>
      <vt:lpstr>think-cell Slide</vt:lpstr>
      <vt:lpstr>Introduction to Programming in Python</vt:lpstr>
      <vt:lpstr>Basic Arithmetic Operations in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32</cp:revision>
  <dcterms:created xsi:type="dcterms:W3CDTF">2020-03-16T19:15:12Z</dcterms:created>
  <dcterms:modified xsi:type="dcterms:W3CDTF">2021-05-13T17:42:10Z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