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696" r:id="rId8"/>
    <p:sldId id="6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6"/>
            <p14:sldId id="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28-May-21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77656"/>
            <a:ext cx="1219344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Comment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557286"/>
            <a:ext cx="11593145" cy="36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comments to your code is a common practice in all programming languages.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important because: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you remember a line of code you have written after leaving it for a while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other who want to check your code to understand it line by line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good for documentation purpose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order to add comments to your codes, you will use the </a:t>
            </a:r>
            <a:r>
              <a:rPr lang="en-US" sz="1800" b="0" i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before writing your comments.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GB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Comment in Python</a:t>
            </a: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>
              <a:spcBef>
                <a:spcPts val="200"/>
              </a:spcBef>
              <a:spcAft>
                <a:spcPts val="600"/>
              </a:spcAft>
            </a:pP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96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Lato Light</vt:lpstr>
      <vt:lpstr>Times New Roman</vt:lpstr>
      <vt:lpstr>1_Office Theme</vt:lpstr>
      <vt:lpstr>2_Office Theme</vt:lpstr>
      <vt:lpstr>think-cell Slide</vt:lpstr>
      <vt:lpstr>Introduction to Programming in Python</vt:lpstr>
      <vt:lpstr>Comment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32</cp:revision>
  <dcterms:created xsi:type="dcterms:W3CDTF">2020-03-16T19:15:12Z</dcterms:created>
  <dcterms:modified xsi:type="dcterms:W3CDTF">2021-05-28T22:45:44Z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