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  <p:sldMasterId id="2147483668" r:id="rId5"/>
  </p:sldMasterIdLst>
  <p:notesMasterIdLst>
    <p:notesMasterId r:id="rId11"/>
  </p:notesMasterIdLst>
  <p:handoutMasterIdLst>
    <p:handoutMasterId r:id="rId12"/>
  </p:handoutMasterIdLst>
  <p:sldIdLst>
    <p:sldId id="256" r:id="rId6"/>
    <p:sldId id="693" r:id="rId7"/>
    <p:sldId id="704" r:id="rId8"/>
    <p:sldId id="657" r:id="rId9"/>
    <p:sldId id="6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04"/>
            <p14:sldId id="65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7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74944"/>
            <a:ext cx="12193443" cy="569387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Comparison operators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Comparison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96F-C255-430F-A30C-47C7A044181D}"/>
              </a:ext>
            </a:extLst>
          </p:cNvPr>
          <p:cNvSpPr txBox="1"/>
          <p:nvPr/>
        </p:nvSpPr>
        <p:spPr>
          <a:xfrm>
            <a:off x="176981" y="2291435"/>
            <a:ext cx="1133540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can compare two or more values by using comparison operators. These types of operators compare one value to another based on a condition. The result can either be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known as Boolean (bool). 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D246C-3AB2-4BFE-B4B7-6A6A5D63B0B9}"/>
              </a:ext>
            </a:extLst>
          </p:cNvPr>
          <p:cNvSpPr txBox="1"/>
          <p:nvPr/>
        </p:nvSpPr>
        <p:spPr>
          <a:xfrm>
            <a:off x="299427" y="1162698"/>
            <a:ext cx="11174818" cy="5131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following are the most common comparison operators in python:</a:t>
            </a:r>
            <a:endParaRPr lang="en-US" sz="24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double equal to </a:t>
            </a:r>
            <a:r>
              <a:rPr lang="en-US" sz="2400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=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 equal to </a:t>
            </a:r>
            <a:r>
              <a:rPr lang="en-US" sz="2400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greater than or equal to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less than or equal to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</p:txBody>
      </p:sp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285D66C0-BF2C-4902-84A9-43D7CA6B23B5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1796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99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Wingdings</vt:lpstr>
      <vt:lpstr>1_Office Theme</vt:lpstr>
      <vt:lpstr>2_Office Theme</vt:lpstr>
      <vt:lpstr>think-cell Slide</vt:lpstr>
      <vt:lpstr>Introduction to Programming in Python</vt:lpstr>
      <vt:lpstr>Comparison operators in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39</cp:revision>
  <dcterms:created xsi:type="dcterms:W3CDTF">2020-03-16T19:15:12Z</dcterms:created>
  <dcterms:modified xsi:type="dcterms:W3CDTF">2021-05-13T17:41:26Z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