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1"/>
  </p:notesMasterIdLst>
  <p:handoutMasterIdLst>
    <p:handoutMasterId r:id="rId12"/>
  </p:handoutMasterIdLst>
  <p:sldIdLst>
    <p:sldId id="256" r:id="rId6"/>
    <p:sldId id="693" r:id="rId7"/>
    <p:sldId id="657" r:id="rId8"/>
    <p:sldId id="704" r:id="rId9"/>
    <p:sldId id="6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57"/>
            <p14:sldId id="704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17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8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13-May-21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5.vml"/><Relationship Id="rId11" Type="http://schemas.openxmlformats.org/officeDocument/2006/relationships/image" Target="../media/image2.jpeg"/><Relationship Id="rId5" Type="http://schemas.openxmlformats.org/officeDocument/2006/relationships/theme" Target="../theme/theme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0.xml"/><Relationship Id="rId9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Light" pitchFamily="50" charset="0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51" y="6274944"/>
            <a:ext cx="12193443" cy="569387"/>
          </a:xfrm>
        </p:spPr>
        <p:txBody>
          <a:bodyPr/>
          <a:lstStyle/>
          <a:p>
            <a:r>
              <a:rPr lang="en-GB" sz="4000" dirty="0">
                <a:solidFill>
                  <a:srgbClr val="0070C0"/>
                </a:solidFill>
              </a:rPr>
              <a:t>Data type and 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388105"/>
            <a:ext cx="1159314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BD246C-3AB2-4BFE-B4B7-6A6A5D63B0B9}"/>
                  </a:ext>
                </a:extLst>
              </p:cNvPr>
              <p:cNvSpPr txBox="1"/>
              <p:nvPr/>
            </p:nvSpPr>
            <p:spPr>
              <a:xfrm>
                <a:off x="508591" y="1521763"/>
                <a:ext cx="11174818" cy="3359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The most common ones are </a:t>
                </a:r>
                <a:r>
                  <a:rPr lang="en-US" sz="2400" b="1" i="1" dirty="0"/>
                  <a:t>string</a:t>
                </a:r>
                <a:r>
                  <a:rPr lang="en-US" sz="2400" dirty="0"/>
                  <a:t>, </a:t>
                </a:r>
                <a:r>
                  <a:rPr lang="en-US" sz="2400" b="1" i="1" dirty="0"/>
                  <a:t>integer</a:t>
                </a:r>
                <a:r>
                  <a:rPr lang="en-US" sz="2400" dirty="0"/>
                  <a:t>, </a:t>
                </a:r>
                <a:r>
                  <a:rPr lang="en-US" sz="2400" b="1" i="1" dirty="0"/>
                  <a:t>float</a:t>
                </a:r>
                <a:r>
                  <a:rPr lang="en-US" sz="2400" dirty="0"/>
                  <a:t>, and </a:t>
                </a:r>
                <a:r>
                  <a:rPr lang="en-US" sz="2400" b="1" i="1" dirty="0" err="1"/>
                  <a:t>boolean</a:t>
                </a:r>
                <a:r>
                  <a:rPr lang="en-US" sz="2400" dirty="0"/>
                  <a:t>.</a:t>
                </a:r>
                <a:endParaRPr lang="en-US" sz="2400" b="1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Words or texts in Python are known as </a:t>
                </a:r>
                <a:r>
                  <a:rPr lang="en-US" sz="2400" b="1" dirty="0"/>
                  <a:t>string</a:t>
                </a:r>
                <a:r>
                  <a:rPr lang="en-US" sz="2400" dirty="0"/>
                  <a:t> (str for short) e.g. “Kenya”, “Male”, “Corona virus”</a:t>
                </a:r>
                <a:endParaRPr lang="en-US" sz="2400" b="1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Number without decimal are known as </a:t>
                </a:r>
                <a:r>
                  <a:rPr lang="en-US" sz="2400" b="1" dirty="0"/>
                  <a:t>integer</a:t>
                </a:r>
                <a:r>
                  <a:rPr lang="en-US" sz="2400" dirty="0"/>
                  <a:t> (int for short) e.g. 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US" sz="2400" b="1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Number with decimal are known as </a:t>
                </a:r>
                <a:r>
                  <a:rPr lang="en-US" sz="2400" b="1" dirty="0"/>
                  <a:t>float</a:t>
                </a:r>
                <a:r>
                  <a:rPr lang="en-US" sz="2400" dirty="0"/>
                  <a:t> e.g. 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𝟏𝟒𝟐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400" b="1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Value with either True or False are known as </a:t>
                </a:r>
                <a:r>
                  <a:rPr lang="en-US" sz="2400" b="1" dirty="0"/>
                  <a:t>Boolean </a:t>
                </a:r>
                <a:r>
                  <a:rPr lang="en-US" sz="2400" dirty="0"/>
                  <a:t>(bool for short)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BD246C-3AB2-4BFE-B4B7-6A6A5D63B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91" y="1521763"/>
                <a:ext cx="11174818" cy="3359061"/>
              </a:xfrm>
              <a:prstGeom prst="rect">
                <a:avLst/>
              </a:prstGeom>
              <a:blipFill>
                <a:blip r:embed="rId3"/>
                <a:stretch>
                  <a:fillRect l="-818" b="-3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62;p6">
            <a:extLst>
              <a:ext uri="{FF2B5EF4-FFF2-40B4-BE49-F238E27FC236}">
                <a16:creationId xmlns:a16="http://schemas.microsoft.com/office/drawing/2014/main" id="{285D66C0-BF2C-4902-84A9-43D7CA6B23B5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Data Types in Python</a:t>
            </a: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EC94883-8D13-430C-8E2F-72E12BB3E331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pic>
        <p:nvPicPr>
          <p:cNvPr id="5" name="image19.png">
            <a:extLst>
              <a:ext uri="{FF2B5EF4-FFF2-40B4-BE49-F238E27FC236}">
                <a16:creationId xmlns:a16="http://schemas.microsoft.com/office/drawing/2014/main" id="{36B1DC08-C3CD-4189-B336-54568FD8E74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6981" y="1117221"/>
            <a:ext cx="7543800" cy="5254177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86FB87-A839-412B-91F8-85EDCAB02786}"/>
              </a:ext>
            </a:extLst>
          </p:cNvPr>
          <p:cNvSpPr txBox="1"/>
          <p:nvPr/>
        </p:nvSpPr>
        <p:spPr>
          <a:xfrm>
            <a:off x="8135006" y="2171460"/>
            <a:ext cx="3842844" cy="257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Python can tell you the data type by using </a:t>
            </a:r>
            <a:r>
              <a:rPr lang="en-US" sz="22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type() 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function. Python refers integer number as </a:t>
            </a:r>
            <a:r>
              <a:rPr lang="en-US" sz="22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float as </a:t>
            </a:r>
            <a:r>
              <a:rPr lang="en-US" sz="22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float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character or text as </a:t>
            </a:r>
            <a:r>
              <a:rPr lang="en-US" sz="22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as </a:t>
            </a:r>
            <a:r>
              <a:rPr lang="en-US" sz="22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bool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2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1065263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</TotalTime>
  <Words>160</Words>
  <Application>Microsoft Office PowerPoint</Application>
  <PresentationFormat>Widescreen</PresentationFormat>
  <Paragraphs>12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Gotham Light</vt:lpstr>
      <vt:lpstr>Lato Light</vt:lpstr>
      <vt:lpstr>Wingdings</vt:lpstr>
      <vt:lpstr>1_Office Theme</vt:lpstr>
      <vt:lpstr>2_Office Theme</vt:lpstr>
      <vt:lpstr>think-cell Slide</vt:lpstr>
      <vt:lpstr>Introduction to Programming in Python</vt:lpstr>
      <vt:lpstr>Data type and variable assignment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37</cp:revision>
  <dcterms:created xsi:type="dcterms:W3CDTF">2020-03-16T19:15:12Z</dcterms:created>
  <dcterms:modified xsi:type="dcterms:W3CDTF">2021-05-13T17:39:56Z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