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0"/>
  </p:notesMasterIdLst>
  <p:handoutMasterIdLst>
    <p:handoutMasterId r:id="rId11"/>
  </p:handoutMasterIdLst>
  <p:sldIdLst>
    <p:sldId id="256" r:id="rId6"/>
    <p:sldId id="693" r:id="rId7"/>
    <p:sldId id="657" r:id="rId8"/>
    <p:sldId id="6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57"/>
            <p14:sldId id="6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33"/>
    <a:srgbClr val="039CD1"/>
    <a:srgbClr val="EB9E2F"/>
    <a:srgbClr val="001440"/>
    <a:srgbClr val="000C26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9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13-May-21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5.vml"/><Relationship Id="rId11" Type="http://schemas.openxmlformats.org/officeDocument/2006/relationships/image" Target="../media/image2.jpeg"/><Relationship Id="rId5" Type="http://schemas.openxmlformats.org/officeDocument/2006/relationships/theme" Target="../theme/theme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0.xml"/><Relationship Id="rId9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Light" pitchFamily="50" charset="0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51" y="6101561"/>
            <a:ext cx="12193443" cy="624786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Introduction Google </a:t>
            </a:r>
            <a:r>
              <a:rPr lang="en-GB" sz="4400" dirty="0" err="1">
                <a:solidFill>
                  <a:srgbClr val="0070C0"/>
                </a:solidFill>
              </a:rPr>
              <a:t>Colab</a:t>
            </a:r>
            <a:endParaRPr lang="en-GB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151943" y="1368271"/>
            <a:ext cx="11593145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Google </a:t>
            </a:r>
            <a:r>
              <a:rPr lang="en-US" sz="2400" dirty="0" err="1"/>
              <a:t>Colab</a:t>
            </a:r>
            <a:r>
              <a:rPr lang="en-US" sz="2400" dirty="0"/>
              <a:t> or </a:t>
            </a:r>
            <a:r>
              <a:rPr lang="en-US" sz="2400" dirty="0" err="1"/>
              <a:t>Colab</a:t>
            </a:r>
            <a:r>
              <a:rPr lang="en-US" sz="2400" dirty="0"/>
              <a:t> for short allows anybody to write and execute Python code through the browser free of charge. It is a specialized version of the Jupyter Notebook, which runs on the cloud and offers free computing resources.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It requires no setup to use while providing free access to computing resources including GPUs. You can also collaborate with others or share your completed work with other developers. 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99427" y="218099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Google </a:t>
            </a:r>
            <a:r>
              <a:rPr lang="en-US" sz="3600" b="1" dirty="0" err="1">
                <a:solidFill>
                  <a:srgbClr val="0070C0"/>
                </a:solidFill>
                <a:latin typeface="Gotham Light" pitchFamily="50" charset="0"/>
                <a:cs typeface="Calibri"/>
              </a:rPr>
              <a:t>Colab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6" y="989228"/>
            <a:ext cx="1151642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/>
              <a:t>You can access </a:t>
            </a:r>
            <a:r>
              <a:rPr lang="en-US" sz="2000" dirty="0" err="1"/>
              <a:t>Colab</a:t>
            </a:r>
            <a:r>
              <a:rPr lang="en-US" sz="2000" dirty="0"/>
              <a:t> via </a:t>
            </a:r>
            <a:r>
              <a:rPr lang="en-US" sz="2000" dirty="0">
                <a:hlinkClick r:id="rId3"/>
              </a:rPr>
              <a:t>https://colab.research.google.com</a:t>
            </a:r>
            <a:endParaRPr lang="en-US" sz="2000" dirty="0"/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99427" y="218099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Google </a:t>
            </a:r>
            <a:r>
              <a:rPr lang="en-US" sz="3600" b="1" dirty="0" err="1">
                <a:solidFill>
                  <a:srgbClr val="0070C0"/>
                </a:solidFill>
                <a:latin typeface="Gotham Light" pitchFamily="50" charset="0"/>
                <a:cs typeface="Calibri"/>
              </a:rPr>
              <a:t>Colab</a:t>
            </a:r>
            <a:endParaRPr lang="en-US" sz="3600" b="1" dirty="0">
              <a:solidFill>
                <a:srgbClr val="0070C0"/>
              </a:solidFill>
              <a:latin typeface="Gotham Light" pitchFamily="50" charset="0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71CAA-AB2C-47A9-9B66-50B8D5309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24" y="2060933"/>
            <a:ext cx="8100552" cy="358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105</Words>
  <Application>Microsoft Office PowerPoint</Application>
  <PresentationFormat>Widescreen</PresentationFormat>
  <Paragraphs>9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Gotham Light</vt:lpstr>
      <vt:lpstr>Lato Light</vt:lpstr>
      <vt:lpstr>1_Office Theme</vt:lpstr>
      <vt:lpstr>2_Office Theme</vt:lpstr>
      <vt:lpstr>think-cell Slide</vt:lpstr>
      <vt:lpstr>Introduction to Programming in Python</vt:lpstr>
      <vt:lpstr>Introduction Google Colab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36</cp:revision>
  <dcterms:created xsi:type="dcterms:W3CDTF">2020-03-16T19:15:12Z</dcterms:created>
  <dcterms:modified xsi:type="dcterms:W3CDTF">2021-05-13T14:25:32Z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