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705" r:id="rId8"/>
    <p:sldId id="6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5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8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74944"/>
            <a:ext cx="12193443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Variable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5B161-D4EA-419B-A022-AF1815418D33}"/>
              </a:ext>
            </a:extLst>
          </p:cNvPr>
          <p:cNvSpPr txBox="1"/>
          <p:nvPr/>
        </p:nvSpPr>
        <p:spPr>
          <a:xfrm>
            <a:off x="346841" y="1044601"/>
            <a:ext cx="1094126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variable is a way at which a programmer stores a value so that it can be used over and over without having to repeat oneself. 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99D85-D68E-4252-8324-F74233E72CD4}"/>
              </a:ext>
            </a:extLst>
          </p:cNvPr>
          <p:cNvSpPr txBox="1"/>
          <p:nvPr/>
        </p:nvSpPr>
        <p:spPr>
          <a:xfrm>
            <a:off x="6889530" y="3405352"/>
            <a:ext cx="484001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equality operator (</a:t>
            </a:r>
            <a:r>
              <a:rPr lang="en-US" sz="2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sign is called an assignment</a:t>
            </a:r>
            <a:r>
              <a:rPr lang="en-US" sz="20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DF0BBDC5-5B14-4D8F-8CBE-21BEC157A60C}"/>
              </a:ext>
            </a:extLst>
          </p:cNvPr>
          <p:cNvPicPr/>
          <p:nvPr/>
        </p:nvPicPr>
        <p:blipFill rotWithShape="1">
          <a:blip r:embed="rId3"/>
          <a:srcRect r="38018"/>
          <a:stretch/>
        </p:blipFill>
        <p:spPr>
          <a:xfrm>
            <a:off x="346841" y="2964129"/>
            <a:ext cx="6053959" cy="26326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94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23369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54</Words>
  <Application>Microsoft Office PowerPoint</Application>
  <PresentationFormat>Widescreen</PresentationFormat>
  <Paragraphs>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Lato Light</vt:lpstr>
      <vt:lpstr>1_Office Theme</vt:lpstr>
      <vt:lpstr>2_Office Theme</vt:lpstr>
      <vt:lpstr>think-cell Slide</vt:lpstr>
      <vt:lpstr>Introduction to Programming in Python</vt:lpstr>
      <vt:lpstr>Variable 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35</cp:revision>
  <dcterms:created xsi:type="dcterms:W3CDTF">2020-03-16T19:15:12Z</dcterms:created>
  <dcterms:modified xsi:type="dcterms:W3CDTF">2021-05-13T17:37:21Z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