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0"/>
  </p:notesMasterIdLst>
  <p:handoutMasterIdLst>
    <p:handoutMasterId r:id="rId11"/>
  </p:handoutMasterIdLst>
  <p:sldIdLst>
    <p:sldId id="256" r:id="rId6"/>
    <p:sldId id="693" r:id="rId7"/>
    <p:sldId id="702" r:id="rId8"/>
    <p:sldId id="6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2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5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12360"/>
            <a:ext cx="12193443" cy="513987"/>
          </a:xfrm>
        </p:spPr>
        <p:txBody>
          <a:bodyPr/>
          <a:lstStyle/>
          <a:p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Navigate through JupyterLab notebook Interface</a:t>
            </a:r>
            <a:endParaRPr lang="en-GB" sz="72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412531" y="1206426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2270096"/>
            <a:ext cx="11593146" cy="31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JupyterLab and/or Jupyter notebook is a web application that allows you to create and share documents that contain: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live code (e.g. Python code)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explanatory text (written in markdown syntax)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BAD2-6166-4C78-B791-00BCFBF2032D}"/>
              </a:ext>
            </a:extLst>
          </p:cNvPr>
          <p:cNvSpPr txBox="1"/>
          <p:nvPr/>
        </p:nvSpPr>
        <p:spPr>
          <a:xfrm>
            <a:off x="186322" y="239704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</p:spTree>
    <p:extLst>
      <p:ext uri="{BB962C8B-B14F-4D97-AF65-F5344CB8AC3E}">
        <p14:creationId xmlns:p14="http://schemas.microsoft.com/office/powerpoint/2010/main" val="12566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63</Words>
  <Application>Microsoft Office PowerPoint</Application>
  <PresentationFormat>Widescreen</PresentationFormat>
  <Paragraphs>8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Lato Light</vt:lpstr>
      <vt:lpstr>Symbol</vt:lpstr>
      <vt:lpstr>1_Office Theme</vt:lpstr>
      <vt:lpstr>2_Office Theme</vt:lpstr>
      <vt:lpstr>think-cell Slide</vt:lpstr>
      <vt:lpstr>Introduction to Programming in Python</vt:lpstr>
      <vt:lpstr>Navigate through JupyterLab notebook Interface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33</cp:revision>
  <dcterms:created xsi:type="dcterms:W3CDTF">2020-03-16T19:15:12Z</dcterms:created>
  <dcterms:modified xsi:type="dcterms:W3CDTF">2021-05-12T08:00:55Z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