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0"/>
  </p:notesMasterIdLst>
  <p:handoutMasterIdLst>
    <p:handoutMasterId r:id="rId11"/>
  </p:handoutMasterIdLst>
  <p:sldIdLst>
    <p:sldId id="256" r:id="rId6"/>
    <p:sldId id="693" r:id="rId7"/>
    <p:sldId id="704" r:id="rId8"/>
    <p:sldId id="6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CDF7AC-AF6E-4614-B140-2231D9F8B510}">
          <p14:sldIdLst>
            <p14:sldId id="256"/>
            <p14:sldId id="693"/>
            <p14:sldId id="704"/>
            <p14:sldId id="6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alekan Akinsande" initials="OA" lastIdx="1" clrIdx="0">
    <p:extLst>
      <p:ext uri="{19B8F6BF-5375-455C-9EA6-DF929625EA0E}">
        <p15:presenceInfo xmlns:p15="http://schemas.microsoft.com/office/powerpoint/2012/main" userId="S::olalekan@datasciencenigeria.ai::0198f387-23fc-4669-a79e-943a8f7aae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CD1"/>
    <a:srgbClr val="EB9E2F"/>
    <a:srgbClr val="001440"/>
    <a:srgbClr val="000C26"/>
    <a:srgbClr val="FF9833"/>
    <a:srgbClr val="B7616B"/>
    <a:srgbClr val="309BFF"/>
    <a:srgbClr val="E86160"/>
    <a:srgbClr val="F36261"/>
    <a:srgbClr val="EA9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27C125-D9E4-42AF-8953-CE566537B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ABB6-B2AA-45F7-A948-94C523FF04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ABB7E-5FD5-4FD4-8200-24B5A1924914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C4BF5-C3A8-4E09-BDD3-8807CB659D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DC9A6-464E-4737-BABC-4C17BD793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71B-E663-4D01-87F0-7278165F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4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6C4C-B340-4EE6-8690-61E4F94D1E11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2D96-94D2-4B0D-BFB2-2262566DC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08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8c617362d_16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88c617362d_16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9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8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F206B8-267D-4DDA-BFAC-7BB3AA75D2B2}"/>
              </a:ext>
            </a:extLst>
          </p:cNvPr>
          <p:cNvPicPr/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3" t="4333" r="3217" b="7247"/>
          <a:stretch/>
        </p:blipFill>
        <p:spPr bwMode="auto">
          <a:xfrm>
            <a:off x="928914" y="899880"/>
            <a:ext cx="10000343" cy="4107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862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dt" idx="10"/>
          </p:nvPr>
        </p:nvSpPr>
        <p:spPr>
          <a:xfrm>
            <a:off x="324415" y="6538035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5" name="Google Shape;135;p21"/>
          <p:cNvSpPr txBox="1">
            <a:spLocks noGrp="1"/>
          </p:cNvSpPr>
          <p:nvPr>
            <p:ph type="ftr" idx="11"/>
          </p:nvPr>
        </p:nvSpPr>
        <p:spPr>
          <a:xfrm>
            <a:off x="324415" y="6285068"/>
            <a:ext cx="11145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25" tIns="5700" rIns="11425" bIns="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en-US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Gotham Light" pitchFamily="50" charset="0"/>
                <a:ea typeface="Gotham Light" pitchFamily="50" charset="0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48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rgbClr val="EB9E2F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4E2B9-ADBD-40B7-BB28-46FFE040B61C}"/>
              </a:ext>
            </a:extLst>
          </p:cNvPr>
          <p:cNvSpPr txBox="1"/>
          <p:nvPr userDrawn="1"/>
        </p:nvSpPr>
        <p:spPr>
          <a:xfrm flipH="1">
            <a:off x="5820012" y="3184575"/>
            <a:ext cx="139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Partnering</a:t>
            </a:r>
            <a:b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</a:br>
            <a:r>
              <a:rPr lang="en-US" sz="1600" b="1" dirty="0">
                <a:solidFill>
                  <a:schemeClr val="tx1"/>
                </a:solidFill>
                <a:latin typeface="+mj-lt"/>
                <a:cs typeface="Aharoni" panose="02010803020104030203" pitchFamily="2" charset="-79"/>
              </a:rPr>
              <a:t>Institutions</a:t>
            </a:r>
            <a:endParaRPr lang="en-US" sz="500" b="1" dirty="0">
              <a:solidFill>
                <a:schemeClr val="tx1"/>
              </a:solidFill>
              <a:latin typeface="+mj-lt"/>
              <a:cs typeface="Aharoni" panose="02010803020104030203" pitchFamily="2" charset="-79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CB8E11-39A4-4E1E-A579-F3F237CFBB48}"/>
              </a:ext>
            </a:extLst>
          </p:cNvPr>
          <p:cNvGrpSpPr/>
          <p:nvPr userDrawn="1"/>
        </p:nvGrpSpPr>
        <p:grpSpPr>
          <a:xfrm>
            <a:off x="7211001" y="0"/>
            <a:ext cx="4980999" cy="6872041"/>
            <a:chOff x="7210999" y="-376519"/>
            <a:chExt cx="4981000" cy="681652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3FEB1D-953F-4AD5-979E-64A2E1BFFAA3}"/>
                </a:ext>
              </a:extLst>
            </p:cNvPr>
            <p:cNvGrpSpPr/>
            <p:nvPr userDrawn="1"/>
          </p:nvGrpSpPr>
          <p:grpSpPr>
            <a:xfrm>
              <a:off x="7210999" y="-376519"/>
              <a:ext cx="4981000" cy="6242350"/>
              <a:chOff x="7210999" y="-19320"/>
              <a:chExt cx="4981000" cy="62423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A9B711-267A-4825-AFA4-306D33323A5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956"/>
              <a:stretch/>
            </p:blipFill>
            <p:spPr bwMode="auto">
              <a:xfrm>
                <a:off x="7211001" y="1204009"/>
                <a:ext cx="4980990" cy="50190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DAB62FA-DA2E-47A7-B719-9569664487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t="8596" b="17335"/>
              <a:stretch/>
            </p:blipFill>
            <p:spPr>
              <a:xfrm>
                <a:off x="7210999" y="-19320"/>
                <a:ext cx="4981000" cy="1223329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B7456BD-03D3-41B8-957B-38CB1512A3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/>
            <a:srcRect l="92684" t="16179" b="22966"/>
            <a:stretch/>
          </p:blipFill>
          <p:spPr>
            <a:xfrm>
              <a:off x="11818960" y="5850942"/>
              <a:ext cx="364397" cy="5890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7237D6-3BC4-49E6-A079-9EF58A6B1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29710" b="25953"/>
          <a:stretch/>
        </p:blipFill>
        <p:spPr>
          <a:xfrm>
            <a:off x="7210999" y="6276829"/>
            <a:ext cx="4727891" cy="5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04-Jun-21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71384" y="6267451"/>
            <a:ext cx="4080933" cy="5000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75">
              <a:solidFill>
                <a:prstClr val="white"/>
              </a:solidFill>
            </a:endParaRP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735517" y="22304"/>
            <a:ext cx="5545843" cy="6745671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575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752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5569-5CA8-4605-A626-660820F6E4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3700" y="366541"/>
            <a:ext cx="114046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46B626-92F4-449F-9587-B342F55F9C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D46B626-92F4-449F-9587-B342F55F9C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4031-640B-4962-8CF9-EAD8AB4A604D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8F0A42-4B1E-4613-8C4D-AAA004DCF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23D8E40-FDBE-46A0-9A0B-123E9AA3D356}"/>
              </a:ext>
            </a:extLst>
          </p:cNvPr>
          <p:cNvSpPr/>
          <p:nvPr userDrawn="1"/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425CA-745D-4BC0-AA06-EBEF50EA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7" y="5549250"/>
            <a:ext cx="11634508" cy="500137"/>
          </a:xfrm>
        </p:spPr>
        <p:txBody>
          <a:bodyPr wrap="square" lIns="15240" tIns="7620" rIns="15240" bIns="7620" anchor="b">
            <a:spAutoFit/>
          </a:bodyPr>
          <a:lstStyle>
            <a:lvl1pPr algn="ctr">
              <a:defRPr sz="35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84E31-0DDD-4236-AABB-65C91A25C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7" y="6141462"/>
            <a:ext cx="11634508" cy="264688"/>
          </a:xfrm>
        </p:spPr>
        <p:txBody>
          <a:bodyPr wrap="square" lIns="15240" tIns="7620" rIns="15240" bIns="7620">
            <a:sp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6840C-DE8F-4983-AB01-20F2DF0D48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7027"/>
          <a:stretch/>
        </p:blipFill>
        <p:spPr>
          <a:xfrm>
            <a:off x="48126" y="808613"/>
            <a:ext cx="11998993" cy="52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2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53266-8226-4323-93D8-8635471CF311}"/>
              </a:ext>
            </a:extLst>
          </p:cNvPr>
          <p:cNvSpPr/>
          <p:nvPr userDrawn="1"/>
        </p:nvSpPr>
        <p:spPr>
          <a:xfrm>
            <a:off x="0" y="-6"/>
            <a:ext cx="12191996" cy="685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787AEAF-CECE-47AD-BC55-6A8FA3B19CEE}"/>
              </a:ext>
            </a:extLst>
          </p:cNvPr>
          <p:cNvSpPr/>
          <p:nvPr userDrawn="1"/>
        </p:nvSpPr>
        <p:spPr>
          <a:xfrm flipH="1">
            <a:off x="5511800" y="-6"/>
            <a:ext cx="6680196" cy="6877110"/>
          </a:xfrm>
          <a:prstGeom prst="homePlate">
            <a:avLst>
              <a:gd name="adj" fmla="val 26731"/>
            </a:avLst>
          </a:prstGeom>
          <a:solidFill>
            <a:schemeClr val="accent4"/>
          </a:solidFill>
          <a:ln>
            <a:noFill/>
          </a:ln>
          <a:effectLst>
            <a:outerShdw blurRad="266700" dist="38100" dir="10800000" algn="r" rotWithShape="0">
              <a:prstClr val="black">
                <a:alpha val="7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0BC6A-E73C-40BA-BB29-6604DE19F585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 r="2644" b="1491"/>
          <a:stretch/>
        </p:blipFill>
        <p:spPr>
          <a:xfrm>
            <a:off x="7786456" y="5591279"/>
            <a:ext cx="4391025" cy="12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62DE44B-329D-44C4-A098-54D67821F0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62DE44B-329D-44C4-A098-54D67821F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49EF36-F9CE-4647-B169-9B37B99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0470584" cy="403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99A3-25D1-44D2-B255-78F583BF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C4C7-F6B0-48E4-ACEC-649CC0F4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BC5F-09C1-43F9-92E4-3807667E7453}" type="datetimeFigureOut">
              <a:rPr lang="en-US" smtClean="0"/>
              <a:t>04-Jun-21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D504-107D-4E14-8686-4209B335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heme" Target="../theme/theme2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04A6A-D15B-47E1-B072-1C47E2C76553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33" y="31710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2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4B9995B-F1D1-41E0-B428-B93E0C99B409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Gotham Light" panose="02000603030000020004"/>
              <a:ea typeface="+mj-ea"/>
              <a:cs typeface="+mj-cs"/>
              <a:sym typeface="Gotham Light" panose="02000603030000020004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6CDDB92-D8A7-4813-8A72-784E3B907D60}"/>
              </a:ext>
            </a:extLst>
          </p:cNvPr>
          <p:cNvSpPr/>
          <p:nvPr userDrawn="1"/>
        </p:nvSpPr>
        <p:spPr>
          <a:xfrm flipH="1">
            <a:off x="11746131" y="6324600"/>
            <a:ext cx="445869" cy="343180"/>
          </a:xfrm>
          <a:prstGeom prst="homePlate">
            <a:avLst>
              <a:gd name="adj" fmla="val 33686"/>
            </a:avLst>
          </a:prstGeom>
          <a:solidFill>
            <a:srgbClr val="EB3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otham Light" panose="02000603030000020004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DE2E4-39FD-4747-A53E-5C87FACD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" y="303636"/>
            <a:ext cx="11543168" cy="403187"/>
          </a:xfrm>
          <a:prstGeom prst="rect">
            <a:avLst/>
          </a:prstGeom>
        </p:spPr>
        <p:txBody>
          <a:bodyPr vert="horz" wrap="square" lIns="15240" tIns="7620" rIns="15240" bIns="762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B6E4-BFBD-4EDA-AE3B-7A8FD4D4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415" y="1145391"/>
            <a:ext cx="11543169" cy="1094146"/>
          </a:xfrm>
          <a:prstGeom prst="rect">
            <a:avLst/>
          </a:prstGeom>
        </p:spPr>
        <p:txBody>
          <a:bodyPr vert="horz" wrap="square" lIns="15240" tIns="7620" rIns="15240" bIns="76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6D1C-E046-4EF6-8CD8-783F9A8C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415" y="6538035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Source: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2C20-B1D5-4BC6-A6CA-6FA9F0B51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4415" y="6285068"/>
            <a:ext cx="11145393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Gotham Light" panose="02000603030000020004" pitchFamily="2" charset="0"/>
              </a:defRPr>
            </a:lvl1pPr>
          </a:lstStyle>
          <a:p>
            <a:r>
              <a:rPr lang="en-US"/>
              <a:t>Footnote: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7873EB-6BAD-43C0-B870-0AE8D5E5C4CE}"/>
              </a:ext>
            </a:extLst>
          </p:cNvPr>
          <p:cNvCxnSpPr>
            <a:cxnSpLocks/>
            <a:stCxn id="20" idx="3"/>
          </p:cNvCxnSpPr>
          <p:nvPr userDrawn="1"/>
        </p:nvCxnSpPr>
        <p:spPr>
          <a:xfrm flipH="1">
            <a:off x="-4757" y="6496190"/>
            <a:ext cx="11750888" cy="0"/>
          </a:xfrm>
          <a:prstGeom prst="line">
            <a:avLst/>
          </a:prstGeom>
          <a:ln>
            <a:solidFill>
              <a:srgbClr val="EB3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7D3A27-85EF-4023-A90F-B507F9C7BBC7}"/>
              </a:ext>
            </a:extLst>
          </p:cNvPr>
          <p:cNvSpPr/>
          <p:nvPr userDrawn="1"/>
        </p:nvSpPr>
        <p:spPr>
          <a:xfrm rot="5400000">
            <a:off x="-117580" y="394613"/>
            <a:ext cx="456392" cy="2212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6FFCF44-1256-40E2-AD34-39552A334BBE}"/>
              </a:ext>
            </a:extLst>
          </p:cNvPr>
          <p:cNvSpPr txBox="1">
            <a:spLocks/>
          </p:cNvSpPr>
          <p:nvPr userDrawn="1"/>
        </p:nvSpPr>
        <p:spPr>
          <a:xfrm>
            <a:off x="11860437" y="6411552"/>
            <a:ext cx="217256" cy="169277"/>
          </a:xfrm>
          <a:prstGeom prst="rect">
            <a:avLst/>
          </a:prstGeom>
        </p:spPr>
        <p:txBody>
          <a:bodyPr vert="horz" wrap="square" lIns="15240" tIns="7620" rIns="15240" bIns="76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9058DB-30C9-4F64-8719-9EAD4E263111}" type="slidenum">
              <a:rPr lang="en-US" smtClean="0">
                <a:solidFill>
                  <a:schemeClr val="bg1"/>
                </a:solidFill>
                <a:latin typeface="Gotham Light" panose="02000603030000020004" pitchFamily="2" charset="0"/>
              </a:rPr>
              <a:pPr/>
              <a:t>‹#›</a:t>
            </a:fld>
            <a:endParaRPr lang="en-US">
              <a:solidFill>
                <a:schemeClr val="bg1"/>
              </a:solidFill>
              <a:latin typeface="Gotham Light" panose="02000603030000020004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FCD0C7-445F-4A14-9C86-5CF981271CEE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027" y="18414"/>
            <a:ext cx="1428750" cy="5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0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4" r:id="rId2"/>
    <p:sldLayoutId id="2147483671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23C89"/>
          </a:solidFill>
          <a:latin typeface="Gotham Light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 Light" panose="020F0302020204030204" pitchFamily="34" charset="0"/>
        <a:buChar char="›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»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2pPr>
      <a:lvl3pPr marL="7461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alibri Light" panose="020F0302020204030204" pitchFamily="34" charset="0"/>
        <a:buChar char="̶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3pPr>
      <a:lvl4pPr marL="974725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tham 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/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ctrTitle" idx="4294967295"/>
          </p:nvPr>
        </p:nvSpPr>
        <p:spPr>
          <a:xfrm>
            <a:off x="126614" y="2197510"/>
            <a:ext cx="5404031" cy="1652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25" tIns="7600" rIns="15225" bIns="7600" anchor="b" anchorCtr="0"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Light" pitchFamily="50" charset="0"/>
              </a:rPr>
              <a:t>Introduction to Programming in Python</a:t>
            </a:r>
          </a:p>
        </p:txBody>
      </p:sp>
      <p:sp>
        <p:nvSpPr>
          <p:cNvPr id="4" name="Google Shape;40;p5">
            <a:extLst>
              <a:ext uri="{FF2B5EF4-FFF2-40B4-BE49-F238E27FC236}">
                <a16:creationId xmlns:a16="http://schemas.microsoft.com/office/drawing/2014/main" id="{F64AEC82-F21C-431D-9298-9871A15C54C1}"/>
              </a:ext>
            </a:extLst>
          </p:cNvPr>
          <p:cNvSpPr txBox="1">
            <a:spLocks/>
          </p:cNvSpPr>
          <p:nvPr/>
        </p:nvSpPr>
        <p:spPr>
          <a:xfrm>
            <a:off x="126614" y="5912069"/>
            <a:ext cx="5404031" cy="9459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5225" tIns="7600" rIns="15225" bIns="76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423C89"/>
                </a:solidFill>
                <a:latin typeface="Gotham Light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Light" pitchFamily="50" charset="0"/>
              </a:rPr>
              <a:t>Ezekiel Adebayo Ogundepo (@gbganalyst)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51" y="6219545"/>
            <a:ext cx="12125649" cy="624786"/>
          </a:xfrm>
        </p:spPr>
        <p:txBody>
          <a:bodyPr/>
          <a:lstStyle/>
          <a:p>
            <a:r>
              <a:rPr lang="en-GB" sz="4400" dirty="0">
                <a:solidFill>
                  <a:srgbClr val="0070C0"/>
                </a:solidFill>
              </a:rPr>
              <a:t>String Manipulation in Python</a:t>
            </a:r>
          </a:p>
        </p:txBody>
      </p:sp>
    </p:spTree>
    <p:extLst>
      <p:ext uri="{BB962C8B-B14F-4D97-AF65-F5344CB8AC3E}">
        <p14:creationId xmlns:p14="http://schemas.microsoft.com/office/powerpoint/2010/main" val="35102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2;p6">
            <a:extLst>
              <a:ext uri="{FF2B5EF4-FFF2-40B4-BE49-F238E27FC236}">
                <a16:creationId xmlns:a16="http://schemas.microsoft.com/office/drawing/2014/main" id="{0EC94883-8D13-430C-8E2F-72E12BB3E331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E74B5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5" name="image19.png">
            <a:extLst>
              <a:ext uri="{FF2B5EF4-FFF2-40B4-BE49-F238E27FC236}">
                <a16:creationId xmlns:a16="http://schemas.microsoft.com/office/drawing/2014/main" id="{36B1DC08-C3CD-4189-B336-54568FD8E7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76981" y="1117221"/>
            <a:ext cx="7543800" cy="5254177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6FB87-A839-412B-91F8-85EDCAB02786}"/>
              </a:ext>
            </a:extLst>
          </p:cNvPr>
          <p:cNvSpPr txBox="1"/>
          <p:nvPr/>
        </p:nvSpPr>
        <p:spPr>
          <a:xfrm>
            <a:off x="8135006" y="2171460"/>
            <a:ext cx="3842844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Python can tell you the data type by using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type() 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function. Python refers integer number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float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character or text as </a:t>
            </a:r>
            <a:r>
              <a:rPr lang="en-US" sz="2200" b="0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str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boolean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as </a:t>
            </a:r>
            <a:r>
              <a:rPr lang="en-US" sz="2200" b="0" i="1" dirty="0">
                <a:solidFill>
                  <a:srgbClr val="5B9BD5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bool</a:t>
            </a:r>
            <a:r>
              <a:rPr lang="en-US" sz="2200" b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2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2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24AEC-FF1A-4BDD-A49F-2B5299D9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34" y="970667"/>
            <a:ext cx="8895732" cy="50112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Google Shape;62;p6">
            <a:extLst>
              <a:ext uri="{FF2B5EF4-FFF2-40B4-BE49-F238E27FC236}">
                <a16:creationId xmlns:a16="http://schemas.microsoft.com/office/drawing/2014/main" id="{3B1AF9F2-B7A1-49E4-9578-2ABEE998FBCF}"/>
              </a:ext>
            </a:extLst>
          </p:cNvPr>
          <p:cNvSpPr/>
          <p:nvPr/>
        </p:nvSpPr>
        <p:spPr>
          <a:xfrm>
            <a:off x="176981" y="229663"/>
            <a:ext cx="6023741" cy="5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+mj-lt"/>
                <a:cs typeface="Times New Roman" panose="02020603050405020304" pitchFamily="18" charset="0"/>
              </a:rPr>
              <a:t>Lab session</a:t>
            </a:r>
          </a:p>
        </p:txBody>
      </p:sp>
    </p:spTree>
    <p:extLst>
      <p:ext uri="{BB962C8B-B14F-4D97-AF65-F5344CB8AC3E}">
        <p14:creationId xmlns:p14="http://schemas.microsoft.com/office/powerpoint/2010/main" val="31469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ffiZR5AfClmeIKvM80O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165C7D"/>
      </a:accent1>
      <a:accent2>
        <a:srgbClr val="93C90E"/>
      </a:accent2>
      <a:accent3>
        <a:srgbClr val="77C5D5"/>
      </a:accent3>
      <a:accent4>
        <a:srgbClr val="F39130"/>
      </a:accent4>
      <a:accent5>
        <a:srgbClr val="919191"/>
      </a:accent5>
      <a:accent6>
        <a:srgbClr val="F2F2F2"/>
      </a:accent6>
      <a:hlink>
        <a:srgbClr val="165C7D"/>
      </a:hlink>
      <a:folHlink>
        <a:srgbClr val="954F72"/>
      </a:folHlink>
    </a:clrScheme>
    <a:fontScheme name="Custom 10">
      <a:majorFont>
        <a:latin typeface="Gotham Light"/>
        <a:ea typeface=""/>
        <a:cs typeface=""/>
      </a:majorFont>
      <a:minorFont>
        <a:latin typeface="Gotham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9A35104FAE2A48B18B518F397B7CA4" ma:contentTypeVersion="11" ma:contentTypeDescription="Create a new document." ma:contentTypeScope="" ma:versionID="818dfa9a4b3d3bceb1a965a71e647ec2">
  <xsd:schema xmlns:xsd="http://www.w3.org/2001/XMLSchema" xmlns:xs="http://www.w3.org/2001/XMLSchema" xmlns:p="http://schemas.microsoft.com/office/2006/metadata/properties" xmlns:ns2="0931f5f7-8e4d-4a45-a9a6-891693687166" xmlns:ns3="ea0113d3-9d6b-407b-8175-bd70f3cf5591" targetNamespace="http://schemas.microsoft.com/office/2006/metadata/properties" ma:root="true" ma:fieldsID="449ed37a8757c5d6b7757d0e4c8f3a2b" ns2:_="" ns3:_="">
    <xsd:import namespace="0931f5f7-8e4d-4a45-a9a6-891693687166"/>
    <xsd:import namespace="ea0113d3-9d6b-407b-8175-bd70f3cf5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1f5f7-8e4d-4a45-a9a6-8916936871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13d3-9d6b-407b-8175-bd70f3cf55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F9D87-7CA7-4A94-A5E5-A374AFD838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28879B-660B-4583-928D-55E828E6849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1A254C-4026-4073-B28E-6230090BFE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1f5f7-8e4d-4a45-a9a6-891693687166"/>
    <ds:schemaRef ds:uri="ea0113d3-9d6b-407b-8175-bd70f3cf5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53</Words>
  <Application>Microsoft Office PowerPoint</Application>
  <PresentationFormat>Widescreen</PresentationFormat>
  <Paragraphs>6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Light</vt:lpstr>
      <vt:lpstr>Lato Light</vt:lpstr>
      <vt:lpstr>1_Office Theme</vt:lpstr>
      <vt:lpstr>2_Office Theme</vt:lpstr>
      <vt:lpstr>think-cell Slide</vt:lpstr>
      <vt:lpstr>Introduction to Programming in Python</vt:lpstr>
      <vt:lpstr>String Manipulation in Python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Eko360 Visual Standardisation  Data Science Nigeria</dc:title>
  <dc:creator>"LEKAN" &lt;Olalekan@datasciencenigeria.ai&gt;</dc:creator>
  <cp:lastModifiedBy>Ezekiel Ogundepo</cp:lastModifiedBy>
  <cp:revision>34</cp:revision>
  <dcterms:created xsi:type="dcterms:W3CDTF">2020-03-16T19:15:12Z</dcterms:created>
  <dcterms:modified xsi:type="dcterms:W3CDTF">2021-06-04T12:14:21Z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0x010100319A35104FAE2A48B18B518F397B7CA4</vt:lpwstr>
  </property>
</Properties>
</file>