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3"/>
  </p:notesMasterIdLst>
  <p:handoutMasterIdLst>
    <p:handoutMasterId r:id="rId14"/>
  </p:handoutMasterIdLst>
  <p:sldIdLst>
    <p:sldId id="256" r:id="rId6"/>
    <p:sldId id="693" r:id="rId7"/>
    <p:sldId id="697" r:id="rId8"/>
    <p:sldId id="699" r:id="rId9"/>
    <p:sldId id="695" r:id="rId10"/>
    <p:sldId id="700" r:id="rId11"/>
    <p:sldId id="6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695"/>
            <p14:sldId id="700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1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19-Jul-21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80353"/>
            <a:ext cx="12193443" cy="569387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Making decisions in Python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82259"/>
            <a:ext cx="11593145" cy="248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Programming languages provide various control structures that allow for more complicated execution paths.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Conditional Statements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960745"/>
            <a:ext cx="11593145" cy="29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two types of loops in Python</a:t>
            </a:r>
          </a:p>
          <a:p>
            <a:pPr marL="342900" marR="0" lvl="0" indent="-342900">
              <a:lnSpc>
                <a:spcPct val="115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loop	and</a:t>
            </a:r>
          </a:p>
          <a:p>
            <a:pPr marL="342900" marR="0" lvl="0" indent="-342900">
              <a:lnSpc>
                <a:spcPct val="115000"/>
              </a:lnSpc>
              <a:spcBef>
                <a:spcPts val="180"/>
              </a:spcBef>
              <a:spcAft>
                <a:spcPts val="12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loop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3600" dirty="0"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Types of loop</a:t>
            </a:r>
          </a:p>
        </p:txBody>
      </p:sp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215990"/>
            <a:ext cx="11130455" cy="4544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for loop is used to iterate over a sequence of object such as list, tuple, set, string or a dictionary.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33C0B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loop syntax 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000" b="1" dirty="0">
              <a:solidFill>
                <a:srgbClr val="833C0B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for </a:t>
            </a:r>
            <a:r>
              <a:rPr lang="en-US" sz="2400" i="0" dirty="0">
                <a:solidFill>
                  <a:srgbClr val="5B9BD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item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in object: 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statements to do 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naming of the </a:t>
            </a:r>
            <a:r>
              <a:rPr lang="en-US" sz="2400" b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completely up to you, so use your best judgment for choosing a name that makes sense and you will be able to understand when revisiting your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609337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The for loop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215990"/>
            <a:ext cx="11130455" cy="535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while loop will repeatedly execute a single statement or group of statements as long as the condition being checked is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The reason it is called a ‘while loop’ is because the code statements are looped through over and over again until the condition is no longer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b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 of while Loop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i="0" dirty="0" err="1">
                <a:solidFill>
                  <a:srgbClr val="5B9BD5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Body of while</a:t>
            </a:r>
            <a:endParaRPr lang="en-US" sz="2400" i="1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3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6093372" cy="134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The while loop</a:t>
            </a:r>
          </a:p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191</Words>
  <Application>Microsoft Office PowerPoint</Application>
  <PresentationFormat>Widescreen</PresentationFormat>
  <Paragraphs>22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Light</vt:lpstr>
      <vt:lpstr>Lato Light</vt:lpstr>
      <vt:lpstr>Symbol</vt:lpstr>
      <vt:lpstr>1_Office Theme</vt:lpstr>
      <vt:lpstr>2_Office Theme</vt:lpstr>
      <vt:lpstr>think-cell Slide</vt:lpstr>
      <vt:lpstr>Introduction to Programming in Python</vt:lpstr>
      <vt:lpstr>Making decisions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48</cp:revision>
  <dcterms:created xsi:type="dcterms:W3CDTF">2020-03-16T19:15:12Z</dcterms:created>
  <dcterms:modified xsi:type="dcterms:W3CDTF">2021-07-19T16:41:52Z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