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705" r:id="rId6"/>
    <p:sldId id="657" r:id="rId7"/>
    <p:sldId id="696" r:id="rId8"/>
    <p:sldId id="703" r:id="rId9"/>
    <p:sldId id="704" r:id="rId10"/>
    <p:sldId id="700" r:id="rId11"/>
    <p:sldId id="702" r:id="rId12"/>
    <p:sldId id="697" r:id="rId13"/>
    <p:sldId id="6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705"/>
            <p14:sldId id="657"/>
            <p14:sldId id="696"/>
            <p14:sldId id="703"/>
            <p14:sldId id="704"/>
            <p14:sldId id="700"/>
            <p14:sldId id="702"/>
            <p14:sldId id="697"/>
            <p14:sldId id="6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66"/>
    <a:srgbClr val="FF9833"/>
    <a:srgbClr val="039CD1"/>
    <a:srgbClr val="EB9E2F"/>
    <a:srgbClr val="001440"/>
    <a:srgbClr val="000C26"/>
    <a:srgbClr val="B7616B"/>
    <a:srgbClr val="309BFF"/>
    <a:srgbClr val="E86160"/>
    <a:srgbClr val="F36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9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50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4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1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5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51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ster for a college&#10;&#10;Description automatically generated">
            <a:extLst>
              <a:ext uri="{FF2B5EF4-FFF2-40B4-BE49-F238E27FC236}">
                <a16:creationId xmlns:a16="http://schemas.microsoft.com/office/drawing/2014/main" id="{29A2E576-C552-1E05-946F-15D2B14C69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404"/>
            <a:ext cx="5994015" cy="59940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A3F47FF-6C14-775D-751A-FCFE2F9CB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643" y="3024341"/>
            <a:ext cx="5469521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D35017-BA97-C299-04B4-291D6C1126E2}"/>
              </a:ext>
            </a:extLst>
          </p:cNvPr>
          <p:cNvSpPr/>
          <p:nvPr userDrawn="1"/>
        </p:nvSpPr>
        <p:spPr>
          <a:xfrm flipH="1">
            <a:off x="5501527" y="734701"/>
            <a:ext cx="6680196" cy="5270643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D9FCEA40-C336-0FF5-F9A4-FE6C09A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62" y="2617384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25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s2-anacond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82B096-5F00-08D8-B6AB-5E2780F208A3}"/>
              </a:ext>
            </a:extLst>
          </p:cNvPr>
          <p:cNvGrpSpPr/>
          <p:nvPr/>
        </p:nvGrpSpPr>
        <p:grpSpPr>
          <a:xfrm>
            <a:off x="2654890" y="1015120"/>
            <a:ext cx="6934200" cy="5200650"/>
            <a:chOff x="2468241" y="350778"/>
            <a:chExt cx="6934200" cy="52006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BE9CAF6-48A6-C83A-C712-98B89FFE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241" y="350778"/>
              <a:ext cx="6934200" cy="52006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133A69-C541-8C70-A326-5CD3A61174AC}"/>
                </a:ext>
              </a:extLst>
            </p:cNvPr>
            <p:cNvSpPr/>
            <p:nvPr/>
          </p:nvSpPr>
          <p:spPr>
            <a:xfrm>
              <a:off x="4452257" y="3442138"/>
              <a:ext cx="3145972" cy="359229"/>
            </a:xfrm>
            <a:prstGeom prst="rect">
              <a:avLst/>
            </a:prstGeom>
            <a:solidFill>
              <a:srgbClr val="FFE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 for Listening!</a:t>
              </a:r>
              <a:endParaRPr lang="en-NG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2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9F590B-CF3F-FE89-63F9-388F8154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1263" y="3024188"/>
            <a:ext cx="5468937" cy="500062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Anaconda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0540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7" y="2223678"/>
            <a:ext cx="11593145" cy="2891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Anaconda is a distribution of Python for scientific computing, that aims to simplify package management and deployment. The distribution includes data-science packages suitable for Windows, Linux, and macOS.</a:t>
            </a: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99427" y="218099"/>
            <a:ext cx="6905414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distribution</a:t>
            </a:r>
            <a:endParaRPr sz="3600" b="1" dirty="0">
              <a:solidFill>
                <a:srgbClr val="0070C0"/>
              </a:solidFill>
              <a:latin typeface="Gotham Light" pitchFamily="50" charset="0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5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99426" y="989228"/>
            <a:ext cx="11516421" cy="120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0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download Anaconda, visit </a:t>
            </a:r>
            <a:r>
              <a:rPr lang="en-US" sz="2400" b="1" dirty="0">
                <a:solidFill>
                  <a:srgbClr val="FF98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http://bit.ly/cs2-anaconda</a:t>
            </a:r>
            <a:endParaRPr lang="en-US" sz="2400" b="1" dirty="0">
              <a:solidFill>
                <a:srgbClr val="FF9833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</a:pPr>
            <a:r>
              <a:rPr lang="en-US" sz="20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then click on Download</a:t>
            </a:r>
            <a:endParaRPr lang="en-US" sz="2000" b="1" dirty="0">
              <a:effectLst/>
              <a:latin typeface="+mj-lt"/>
              <a:ea typeface="Noto Sans Symbols"/>
              <a:cs typeface="Noto Sans Symbols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99427" y="218099"/>
            <a:ext cx="6889649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Installation</a:t>
            </a:r>
          </a:p>
        </p:txBody>
      </p:sp>
      <p:pic>
        <p:nvPicPr>
          <p:cNvPr id="8" name="image39.png">
            <a:extLst>
              <a:ext uri="{FF2B5EF4-FFF2-40B4-BE49-F238E27FC236}">
                <a16:creationId xmlns:a16="http://schemas.microsoft.com/office/drawing/2014/main" id="{049556A8-4580-419D-8F31-96A675ADA9CF}"/>
              </a:ext>
            </a:extLst>
          </p:cNvPr>
          <p:cNvPicPr/>
          <p:nvPr/>
        </p:nvPicPr>
        <p:blipFill rotWithShape="1">
          <a:blip r:embed="rId4"/>
          <a:srcRect t="34267"/>
          <a:stretch/>
        </p:blipFill>
        <p:spPr>
          <a:xfrm>
            <a:off x="299427" y="2426455"/>
            <a:ext cx="11083276" cy="3460996"/>
          </a:xfrm>
          <a:prstGeom prst="rect">
            <a:avLst/>
          </a:prstGeom>
          <a:ln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FB34A7-53C4-48AB-B75F-786255F9B43E}"/>
              </a:ext>
            </a:extLst>
          </p:cNvPr>
          <p:cNvSpPr/>
          <p:nvPr/>
        </p:nvSpPr>
        <p:spPr>
          <a:xfrm>
            <a:off x="299426" y="6078381"/>
            <a:ext cx="11516421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Anaconda setup will start downloading. After download, you can now install it.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8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3C8679-6761-42E5-8CBA-48083BEE7BBB}"/>
              </a:ext>
            </a:extLst>
          </p:cNvPr>
          <p:cNvSpPr/>
          <p:nvPr/>
        </p:nvSpPr>
        <p:spPr>
          <a:xfrm>
            <a:off x="230152" y="2557336"/>
            <a:ext cx="11593145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2400" b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Anaconda Navigator is a desktop and graphical user interface (GUI) included in Anaconda distribution that allows you to launch applications without using command-line interface.</a:t>
            </a: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30152" y="182747"/>
            <a:ext cx="1029500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Navigator</a:t>
            </a:r>
          </a:p>
        </p:txBody>
      </p:sp>
    </p:spTree>
    <p:extLst>
      <p:ext uri="{BB962C8B-B14F-4D97-AF65-F5344CB8AC3E}">
        <p14:creationId xmlns:p14="http://schemas.microsoft.com/office/powerpoint/2010/main" val="668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30152" y="168892"/>
            <a:ext cx="1029500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Anaconda Navigator</a:t>
            </a:r>
          </a:p>
        </p:txBody>
      </p:sp>
      <p:pic>
        <p:nvPicPr>
          <p:cNvPr id="5" name="image33.png">
            <a:extLst>
              <a:ext uri="{FF2B5EF4-FFF2-40B4-BE49-F238E27FC236}">
                <a16:creationId xmlns:a16="http://schemas.microsoft.com/office/drawing/2014/main" id="{015DFA9E-298C-4FA7-B480-A478AC89997B}"/>
              </a:ext>
            </a:extLst>
          </p:cNvPr>
          <p:cNvPicPr/>
          <p:nvPr/>
        </p:nvPicPr>
        <p:blipFill rotWithShape="1">
          <a:blip r:embed="rId3"/>
          <a:srcRect b="3428"/>
          <a:stretch/>
        </p:blipFill>
        <p:spPr>
          <a:xfrm>
            <a:off x="428295" y="1026066"/>
            <a:ext cx="9677401" cy="52959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485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6">
            <a:extLst>
              <a:ext uri="{FF2B5EF4-FFF2-40B4-BE49-F238E27FC236}">
                <a16:creationId xmlns:a16="http://schemas.microsoft.com/office/drawing/2014/main" id="{F38B11BB-56D0-4B55-AD54-292CE6C26D8D}"/>
              </a:ext>
            </a:extLst>
          </p:cNvPr>
          <p:cNvSpPr/>
          <p:nvPr/>
        </p:nvSpPr>
        <p:spPr>
          <a:xfrm>
            <a:off x="244007" y="190389"/>
            <a:ext cx="7841683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 Notebook and/or Jupyter 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299427" y="1783847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2" y="1087569"/>
            <a:ext cx="11593146" cy="46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Among many applications present in  Anaconda are JupyterLab and Jupyter Notebook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9F8970B-CD3B-4156-827D-6AC513150D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99427" y="1783848"/>
            <a:ext cx="9360767" cy="44694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03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E6D180-84B5-4767-90A9-B4AD76741005}"/>
              </a:ext>
            </a:extLst>
          </p:cNvPr>
          <p:cNvSpPr txBox="1"/>
          <p:nvPr/>
        </p:nvSpPr>
        <p:spPr>
          <a:xfrm>
            <a:off x="412531" y="1206426"/>
            <a:ext cx="11366937" cy="72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200000"/>
              </a:lnSpc>
              <a:spcBef>
                <a:spcPts val="200"/>
              </a:spcBef>
              <a:spcAft>
                <a:spcPts val="600"/>
              </a:spcAft>
            </a:pPr>
            <a:endParaRPr lang="en-US" sz="24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94EF5DD-E19B-4C17-B086-676B2816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2" y="2270096"/>
            <a:ext cx="11593146" cy="317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JupyterLab and/or Jupyter notebook is a web application that allows you to create and share documents that contain: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live code (e.g. Python code)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explanatory text (written in markdown syntax)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3"/>
              </a:buBlip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visualizations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60124D5-074F-4D4E-8ADD-8E9D8EF10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201" y="751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2BAD2-6166-4C78-B791-00BCFBF2032D}"/>
              </a:ext>
            </a:extLst>
          </p:cNvPr>
          <p:cNvSpPr txBox="1"/>
          <p:nvPr/>
        </p:nvSpPr>
        <p:spPr>
          <a:xfrm>
            <a:off x="186322" y="239704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Jupyter Notebook and/or Jupyter Lab</a:t>
            </a:r>
          </a:p>
        </p:txBody>
      </p:sp>
    </p:spTree>
    <p:extLst>
      <p:ext uri="{BB962C8B-B14F-4D97-AF65-F5344CB8AC3E}">
        <p14:creationId xmlns:p14="http://schemas.microsoft.com/office/powerpoint/2010/main" val="12566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08100-B454-441C-9691-C3626892D2A0}"/>
              </a:ext>
            </a:extLst>
          </p:cNvPr>
          <p:cNvSpPr txBox="1"/>
          <p:nvPr/>
        </p:nvSpPr>
        <p:spPr>
          <a:xfrm>
            <a:off x="299427" y="1898864"/>
            <a:ext cx="11046542" cy="1940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You can launch JupyterLab and/or Jupyter Notebook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Anaconda Navigator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en-US" sz="2400" dirty="0">
                <a:effectLst/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Through terminal or Anaconda Prompt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0D43E-B89E-4609-AAF6-0A4C605EFF80}"/>
              </a:ext>
            </a:extLst>
          </p:cNvPr>
          <p:cNvSpPr txBox="1"/>
          <p:nvPr/>
        </p:nvSpPr>
        <p:spPr>
          <a:xfrm>
            <a:off x="202442" y="0"/>
            <a:ext cx="10493267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70C0"/>
                </a:solidFill>
                <a:latin typeface="Gotham Light" pitchFamily="50" charset="0"/>
                <a:cs typeface="Calibri"/>
              </a:rPr>
              <a:t>How to launch JupyterLab and/or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78592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208</Words>
  <Application>Microsoft Office PowerPoint</Application>
  <PresentationFormat>Widescreen</PresentationFormat>
  <Paragraphs>24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Gotham Light</vt:lpstr>
      <vt:lpstr>Lato Light</vt:lpstr>
      <vt:lpstr>Symbol</vt:lpstr>
      <vt:lpstr>Times New Roman</vt:lpstr>
      <vt:lpstr>1_Office Theme</vt:lpstr>
      <vt:lpstr>think-cell Slide</vt:lpstr>
      <vt:lpstr>Introduction to Programming in Python</vt:lpstr>
      <vt:lpstr>Anaconda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35</cp:revision>
  <dcterms:created xsi:type="dcterms:W3CDTF">2020-03-16T19:15:12Z</dcterms:created>
  <dcterms:modified xsi:type="dcterms:W3CDTF">2024-05-03T16:43:22Z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