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1"/>
  </p:notesMasterIdLst>
  <p:handoutMasterIdLst>
    <p:handoutMasterId r:id="rId12"/>
  </p:handoutMasterIdLst>
  <p:sldIdLst>
    <p:sldId id="748" r:id="rId6"/>
    <p:sldId id="693" r:id="rId7"/>
    <p:sldId id="657" r:id="rId8"/>
    <p:sldId id="696" r:id="rId9"/>
    <p:sldId id="7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48"/>
            <p14:sldId id="693"/>
            <p14:sldId id="657"/>
            <p14:sldId id="696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FF9833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25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F9B46-3EAD-4E41-8868-5E2A609A931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73056"/>
            <a:ext cx="59912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A5190D6-8A8D-455C-8A30-34F03DA5C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A poster for a college&#10;&#10;Description automatically generated">
            <a:extLst>
              <a:ext uri="{FF2B5EF4-FFF2-40B4-BE49-F238E27FC236}">
                <a16:creationId xmlns:a16="http://schemas.microsoft.com/office/drawing/2014/main" id="{5DDB0E27-3F9C-480B-BB07-040B7359737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91"/>
            <a:ext cx="5994015" cy="59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610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4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1892" y="2804214"/>
            <a:ext cx="5632990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Scikit-learn module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8" y="188603"/>
            <a:ext cx="93755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Scikit-learn module</a:t>
            </a:r>
            <a:endParaRPr lang="en-US"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7BC38-57BB-44EC-B90C-540F413EE7FB}"/>
              </a:ext>
            </a:extLst>
          </p:cNvPr>
          <p:cNvSpPr txBox="1"/>
          <p:nvPr/>
        </p:nvSpPr>
        <p:spPr>
          <a:xfrm>
            <a:off x="210938" y="1950807"/>
            <a:ext cx="11587772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Scikit-learn is a library in Python that provides many supervised learning and unsupervised algorithms. It is built upon some of the packages you already familiar with, like NumPy, Pandas, and Matplotlib. With Scikit-learn module, you can train different machine learning models such as regression and classification and check their performance using any of the metrics discussed in unit 2.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8" y="188603"/>
            <a:ext cx="93755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Scikit-learn module</a:t>
            </a:r>
            <a:endParaRPr lang="en-US"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7BC38-57BB-44EC-B90C-540F413EE7FB}"/>
              </a:ext>
            </a:extLst>
          </p:cNvPr>
          <p:cNvSpPr txBox="1"/>
          <p:nvPr/>
        </p:nvSpPr>
        <p:spPr>
          <a:xfrm>
            <a:off x="210938" y="1062398"/>
            <a:ext cx="11587772" cy="505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functionality that scikit-learn provides include: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Preprocessing 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Classification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Clustering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0013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8" y="1229531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4D5A8154-AF86-40D8-A7A0-D7ED8EBD8866}"/>
              </a:ext>
            </a:extLst>
          </p:cNvPr>
          <p:cNvSpPr/>
          <p:nvPr/>
        </p:nvSpPr>
        <p:spPr>
          <a:xfrm>
            <a:off x="9622833" y="2792265"/>
            <a:ext cx="2569167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400" b="1" dirty="0"/>
              <a:t>Open machine learning classification</a:t>
            </a:r>
          </a:p>
          <a:p>
            <a:pPr>
              <a:spcBef>
                <a:spcPts val="200"/>
              </a:spcBef>
            </a:pPr>
            <a:r>
              <a:rPr lang="en-US" sz="2400" b="1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92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</TotalTime>
  <Words>100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Gotham Light</vt:lpstr>
      <vt:lpstr>Wingdings</vt:lpstr>
      <vt:lpstr>2_Office Theme</vt:lpstr>
      <vt:lpstr>1_Office Theme</vt:lpstr>
      <vt:lpstr>think-cell Slide</vt:lpstr>
      <vt:lpstr>Introduction to Machine Learning</vt:lpstr>
      <vt:lpstr>Scikit-learn module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62</cp:revision>
  <dcterms:created xsi:type="dcterms:W3CDTF">2020-03-16T19:15:12Z</dcterms:created>
  <dcterms:modified xsi:type="dcterms:W3CDTF">2024-05-03T13:47:24Z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