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0"/>
  </p:notesMasterIdLst>
  <p:handoutMasterIdLst>
    <p:handoutMasterId r:id="rId11"/>
  </p:handoutMasterIdLst>
  <p:sldIdLst>
    <p:sldId id="698" r:id="rId6"/>
    <p:sldId id="693" r:id="rId7"/>
    <p:sldId id="696" r:id="rId8"/>
    <p:sldId id="6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698"/>
            <p14:sldId id="693"/>
            <p14:sldId id="696"/>
            <p14:sldId id="6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A poster for a college&#10;&#10;Description automatically generated">
            <a:extLst>
              <a:ext uri="{FF2B5EF4-FFF2-40B4-BE49-F238E27FC236}">
                <a16:creationId xmlns:a16="http://schemas.microsoft.com/office/drawing/2014/main" id="{A1F17F13-E8FF-4111-8030-72E71223DAA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91"/>
            <a:ext cx="5994015" cy="59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52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2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809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116607"/>
            <a:ext cx="5904412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Comment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557286"/>
            <a:ext cx="11593145" cy="36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comments to your code is a common practice in all programming languages.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important because: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you remember a line of code you have written after leaving it for a while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other who want to check your code to understand it line by line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good for documentation purpose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order to add comments to your codes, you will use the </a:t>
            </a:r>
            <a:r>
              <a:rPr lang="en-US" sz="1800" b="0" i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before writing your comments.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GB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Comment in Python</a:t>
            </a: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>
              <a:spcBef>
                <a:spcPts val="200"/>
              </a:spcBef>
              <a:spcAft>
                <a:spcPts val="600"/>
              </a:spcAft>
            </a:pP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96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Lato Light</vt:lpstr>
      <vt:lpstr>Times New Roman</vt:lpstr>
      <vt:lpstr>2_Office Theme</vt:lpstr>
      <vt:lpstr>3_Office Theme</vt:lpstr>
      <vt:lpstr>think-cell Slide</vt:lpstr>
      <vt:lpstr>Introduction to Programming in Python</vt:lpstr>
      <vt:lpstr>Comment in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33</cp:revision>
  <dcterms:created xsi:type="dcterms:W3CDTF">2020-03-16T19:15:12Z</dcterms:created>
  <dcterms:modified xsi:type="dcterms:W3CDTF">2024-05-03T11:23:35Z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