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705" r:id="rId6"/>
    <p:sldId id="693" r:id="rId7"/>
    <p:sldId id="657" r:id="rId8"/>
    <p:sldId id="704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05"/>
            <p14:sldId id="693"/>
            <p14:sldId id="657"/>
            <p14:sldId id="704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1F073-7713-4805-9EE1-EA2B01EB98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0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21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95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918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31" y="2892846"/>
            <a:ext cx="5039957" cy="107230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Data type and 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BD246C-3AB2-4BFE-B4B7-6A6A5D63B0B9}"/>
                  </a:ext>
                </a:extLst>
              </p:cNvPr>
              <p:cNvSpPr txBox="1"/>
              <p:nvPr/>
            </p:nvSpPr>
            <p:spPr>
              <a:xfrm>
                <a:off x="508591" y="1521763"/>
                <a:ext cx="11174818" cy="335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most common ones are </a:t>
                </a:r>
                <a:r>
                  <a:rPr lang="en-US" sz="2400" b="1" i="1" dirty="0"/>
                  <a:t>string</a:t>
                </a:r>
                <a:r>
                  <a:rPr lang="en-US" sz="2400" dirty="0"/>
                  <a:t>, </a:t>
                </a:r>
                <a:r>
                  <a:rPr lang="en-US" sz="2400" b="1" i="1" dirty="0"/>
                  <a:t>integer</a:t>
                </a:r>
                <a:r>
                  <a:rPr lang="en-US" sz="2400" dirty="0"/>
                  <a:t>, </a:t>
                </a:r>
                <a:r>
                  <a:rPr lang="en-US" sz="2400" b="1" i="1" dirty="0"/>
                  <a:t>float</a:t>
                </a:r>
                <a:r>
                  <a:rPr lang="en-US" sz="2400" dirty="0"/>
                  <a:t>, and </a:t>
                </a:r>
                <a:r>
                  <a:rPr lang="en-US" sz="2400" b="1" i="1" dirty="0" err="1"/>
                  <a:t>boolean</a:t>
                </a:r>
                <a:r>
                  <a:rPr lang="en-US" sz="2400" dirty="0"/>
                  <a:t>.</a:t>
                </a:r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Words or texts in Python are known as </a:t>
                </a:r>
                <a:r>
                  <a:rPr lang="en-US" sz="2400" b="1" dirty="0"/>
                  <a:t>string</a:t>
                </a:r>
                <a:r>
                  <a:rPr lang="en-US" sz="2400" dirty="0"/>
                  <a:t> (str for short) e.g. “Kenya”, “Male”, “Corona virus”</a:t>
                </a:r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without decimal are known as </a:t>
                </a:r>
                <a:r>
                  <a:rPr lang="en-US" sz="2400" b="1" dirty="0"/>
                  <a:t>integer</a:t>
                </a:r>
                <a:r>
                  <a:rPr lang="en-US" sz="2400" dirty="0"/>
                  <a:t> (int for short) e.g. 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with decimal are known as </a:t>
                </a:r>
                <a:r>
                  <a:rPr lang="en-US" sz="2400" b="1" dirty="0"/>
                  <a:t>float</a:t>
                </a:r>
                <a:r>
                  <a:rPr lang="en-US" sz="2400" dirty="0"/>
                  <a:t> e.g. 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𝟏𝟒𝟐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Value with either True or False are known as </a:t>
                </a:r>
                <a:r>
                  <a:rPr lang="en-US" sz="2400" b="1" dirty="0"/>
                  <a:t>Boolean </a:t>
                </a:r>
                <a:r>
                  <a:rPr lang="en-US" sz="2400" dirty="0"/>
                  <a:t>(bool for short)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BD246C-3AB2-4BFE-B4B7-6A6A5D63B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" y="1521763"/>
                <a:ext cx="11174818" cy="3359061"/>
              </a:xfrm>
              <a:prstGeom prst="rect">
                <a:avLst/>
              </a:prstGeom>
              <a:blipFill>
                <a:blip r:embed="rId3"/>
                <a:stretch>
                  <a:fillRect l="-818" b="-3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36B1DC08-C3CD-4189-B336-54568FD8E7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6981" y="1117221"/>
            <a:ext cx="7543800" cy="5254177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6FB87-A839-412B-91F8-85EDCAB02786}"/>
              </a:ext>
            </a:extLst>
          </p:cNvPr>
          <p:cNvSpPr txBox="1"/>
          <p:nvPr/>
        </p:nvSpPr>
        <p:spPr>
          <a:xfrm>
            <a:off x="8135006" y="2171460"/>
            <a:ext cx="3842844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Python can tell you the data type by using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type()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function. Python refers integer number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float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character or text as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1065263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160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Gotham Light</vt:lpstr>
      <vt:lpstr>Lato Light</vt:lpstr>
      <vt:lpstr>Wingdings</vt:lpstr>
      <vt:lpstr>2_Office Theme</vt:lpstr>
      <vt:lpstr>3_Office Theme</vt:lpstr>
      <vt:lpstr>think-cell Slide</vt:lpstr>
      <vt:lpstr>Introduction to Programming in Python</vt:lpstr>
      <vt:lpstr>Data type and variable assignment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38</cp:revision>
  <dcterms:created xsi:type="dcterms:W3CDTF">2020-03-16T19:15:12Z</dcterms:created>
  <dcterms:modified xsi:type="dcterms:W3CDTF">2024-05-03T11:41:28Z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