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6"/>
  </p:notesMasterIdLst>
  <p:handoutMasterIdLst>
    <p:handoutMasterId r:id="rId17"/>
  </p:handoutMasterIdLst>
  <p:sldIdLst>
    <p:sldId id="256" r:id="rId6"/>
    <p:sldId id="693" r:id="rId7"/>
    <p:sldId id="697" r:id="rId8"/>
    <p:sldId id="699" r:id="rId9"/>
    <p:sldId id="695" r:id="rId10"/>
    <p:sldId id="700" r:id="rId11"/>
    <p:sldId id="701" r:id="rId12"/>
    <p:sldId id="702" r:id="rId13"/>
    <p:sldId id="703" r:id="rId14"/>
    <p:sldId id="6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9"/>
            <p14:sldId id="695"/>
            <p14:sldId id="700"/>
            <p14:sldId id="701"/>
            <p14:sldId id="702"/>
            <p14:sldId id="703"/>
            <p14:sldId id="6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2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1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6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5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9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4A524-F83E-4968-99B1-C3AD75B6B20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59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470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171" y="2859613"/>
            <a:ext cx="5656217" cy="569387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Write your own function</a:t>
            </a: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2219437"/>
            <a:ext cx="1159314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/>
              <a:t>Python function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extends the functionality of Python. It </a:t>
            </a:r>
            <a:r>
              <a:rPr lang="en-US" sz="2800" dirty="0"/>
              <a:t>is a block of organized and reusable code that is used to perform a single and related action. It is a piece of code that runs when it is called or referenced. Python provides many inbuilt functions like </a:t>
            </a:r>
            <a:r>
              <a:rPr lang="en-US" sz="2800" dirty="0">
                <a:solidFill>
                  <a:schemeClr val="accent3"/>
                </a:solidFill>
              </a:rPr>
              <a:t>print()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input()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type()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len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/>
              <a:t>etc. but it also gives freedom to create your own functions.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166692" y="653006"/>
            <a:ext cx="1173627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Basically, we can categorize functions into the following two types: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endParaRPr lang="en-US" sz="28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Built-in functions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Functions that are pre-defined in Python</a:t>
            </a:r>
          </a:p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User-defined functions 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Functions defined by the users themselves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Type of Function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942D699-0901-4F3E-A22F-EC8D3C0D03B3}"/>
              </a:ext>
            </a:extLst>
          </p:cNvPr>
          <p:cNvPicPr/>
          <p:nvPr/>
        </p:nvPicPr>
        <p:blipFill rotWithShape="1">
          <a:blip r:embed="rId3"/>
          <a:srcRect l="13756" t="6874" r="14292" b="22149"/>
          <a:stretch/>
        </p:blipFill>
        <p:spPr bwMode="auto">
          <a:xfrm>
            <a:off x="2774731" y="1891856"/>
            <a:ext cx="5975131" cy="32161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2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1105631"/>
            <a:ext cx="11130455" cy="4967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 allows us to automate repetitive tasks in a more powerful way than copy-and-pasting. Writing a function has the following advantages: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You can give a function a name that makes your code easier to understand and remember.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As something changes, you only need to update code in one place, instead of many places.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it avoids repetition and makes the code reusable.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Improves maintainability of the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07477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Advantages of Python Functions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24658" y="2556068"/>
            <a:ext cx="11694073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You should consider writing a function whenever you have copied and pasted a block of code more than twice.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GB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When should you write a function?</a:t>
            </a:r>
            <a:endParaRPr lang="en-US" sz="2800" b="1" dirty="0">
              <a:solidFill>
                <a:srgbClr val="2E74B5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User-defined function syntax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B2F27-7816-46DC-BA78-4330BCB7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9" y="2031406"/>
            <a:ext cx="10871247" cy="31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F03D8B-4966-4603-9989-D934DF46D954}"/>
              </a:ext>
            </a:extLst>
          </p:cNvPr>
          <p:cNvSpPr txBox="1"/>
          <p:nvPr/>
        </p:nvSpPr>
        <p:spPr>
          <a:xfrm>
            <a:off x="208892" y="725012"/>
            <a:ext cx="11694073" cy="587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function follows the following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ules: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 blocks begin with the keyword 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def</a:t>
            </a:r>
            <a:r>
              <a:rPr lang="en-US" sz="20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followed by the </a:t>
            </a:r>
            <a:r>
              <a:rPr lang="en-US" sz="2000" b="1" dirty="0" err="1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function_name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parentheses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 )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 colon (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), and is indented. Function name follows the same rules of naming variables in Python.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Any parameters or arguments should be placed within these parentheses. You can add as many arguments as you want, just separate them with a comma. Parameters (arguments) helps to pass values to a function. They may be optional sometimes.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colon (</a:t>
            </a:r>
            <a:r>
              <a:rPr lang="en-US" sz="20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to mark the end of the function header.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Optional documentation string (docstring) to describe what the function does (for documentation purposes).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One or more valid python statements that make up the function body. Statements must have the same indentation level (Jupyter lab/notebook does this for you when you press return button after the colon mark).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Functions may return a value to the caller, using </a:t>
            </a:r>
            <a:r>
              <a:rPr lang="en-US" sz="20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statement. This is optional.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7" y="100454"/>
            <a:ext cx="543516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Rules in creating a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A9032-40AE-47B4-98CE-61DEC8D2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19" y="-1"/>
            <a:ext cx="4718811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1D019E-94F4-48B5-BC8B-54FC191EC4DD}"/>
              </a:ext>
            </a:extLst>
          </p:cNvPr>
          <p:cNvSpPr txBox="1"/>
          <p:nvPr/>
        </p:nvSpPr>
        <p:spPr>
          <a:xfrm>
            <a:off x="224658" y="153819"/>
            <a:ext cx="7689632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Addition of two numbers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F45BE03-0CBD-4A2A-8471-B47A71E0E3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4344" y="1269122"/>
            <a:ext cx="8508125" cy="50686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2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416</Words>
  <Application>Microsoft Office PowerPoint</Application>
  <PresentationFormat>Widescreen</PresentationFormat>
  <Paragraphs>33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Gotham Light</vt:lpstr>
      <vt:lpstr>Lato Light</vt:lpstr>
      <vt:lpstr>Symbol</vt:lpstr>
      <vt:lpstr>Times New Roman</vt:lpstr>
      <vt:lpstr>2_Office Theme</vt:lpstr>
      <vt:lpstr>1_Office Theme</vt:lpstr>
      <vt:lpstr>think-cell Slide</vt:lpstr>
      <vt:lpstr>Introduction to Programming in Python</vt:lpstr>
      <vt:lpstr>Write your own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53</cp:revision>
  <dcterms:created xsi:type="dcterms:W3CDTF">2020-03-16T19:15:12Z</dcterms:created>
  <dcterms:modified xsi:type="dcterms:W3CDTF">2024-05-03T12:38:20Z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