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1"/>
  </p:notesMasterIdLst>
  <p:handoutMasterIdLst>
    <p:handoutMasterId r:id="rId12"/>
  </p:handoutMasterIdLst>
  <p:sldIdLst>
    <p:sldId id="716" r:id="rId6"/>
    <p:sldId id="693" r:id="rId7"/>
    <p:sldId id="657" r:id="rId8"/>
    <p:sldId id="715" r:id="rId9"/>
    <p:sldId id="7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716"/>
            <p14:sldId id="693"/>
            <p14:sldId id="657"/>
            <p14:sldId id="715"/>
            <p14:sldId id="7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E2F"/>
    <a:srgbClr val="039CD1"/>
    <a:srgbClr val="FF9833"/>
    <a:srgbClr val="EB9E2F"/>
    <a:srgbClr val="001440"/>
    <a:srgbClr val="000C26"/>
    <a:srgbClr val="B7616B"/>
    <a:srgbClr val="309BFF"/>
    <a:srgbClr val="E86160"/>
    <a:srgbClr val="F36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96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A684E-287C-44BA-BC2D-897908177E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70002"/>
            <a:ext cx="59912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01F601E5-7809-47A2-9AFC-3FCDE21F39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4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tags" Target="../tags/tag4.xml"/><Relationship Id="rId4" Type="http://schemas.openxmlformats.org/officeDocument/2006/relationships/vmlDrawing" Target="../drawings/vmlDrawing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5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Data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383" y="2928863"/>
            <a:ext cx="4860406" cy="500137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Importing data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1353523"/>
            <a:ext cx="11593145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Creating a DataFrame from scratch is very tedious. In the data science world, data will be available for you on a spreadsheet such as MS-Excel. The job of a data scientist is to import those datasets using Pandas. Pandas can import different format of data such as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.xlsx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(Excel data),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.csv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(comma separated value),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.sav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(SPSS data),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(STATA data), or any other data online (the web.)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How to read in data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723861"/>
            <a:ext cx="11593145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It’s quite simple to load data from various file formats into a DataFrame. 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How to read data with Pandas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59B07362-4789-4893-AB00-36D3661999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224116" y="1395712"/>
            <a:ext cx="9385992" cy="50127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592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0" y="1096795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9269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118</Words>
  <Application>Microsoft Office PowerPoint</Application>
  <PresentationFormat>Widescreen</PresentationFormat>
  <Paragraphs>7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Gotham Light</vt:lpstr>
      <vt:lpstr>2_Office Theme</vt:lpstr>
      <vt:lpstr>3_Office Theme</vt:lpstr>
      <vt:lpstr>think-cell Slide</vt:lpstr>
      <vt:lpstr>Introduction to Data Science</vt:lpstr>
      <vt:lpstr>Importing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43</cp:revision>
  <dcterms:created xsi:type="dcterms:W3CDTF">2020-03-16T19:15:12Z</dcterms:created>
  <dcterms:modified xsi:type="dcterms:W3CDTF">2024-05-03T15:37:06Z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