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1"/>
  </p:notesMasterIdLst>
  <p:handoutMasterIdLst>
    <p:handoutMasterId r:id="rId12"/>
  </p:handoutMasterIdLst>
  <p:sldIdLst>
    <p:sldId id="256" r:id="rId6"/>
    <p:sldId id="693" r:id="rId7"/>
    <p:sldId id="697" r:id="rId8"/>
    <p:sldId id="696" r:id="rId9"/>
    <p:sldId id="6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697"/>
            <p14:sldId id="696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79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44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2AD6-404B-4958-A620-373D08530D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82581"/>
            <a:ext cx="59912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0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650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453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1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03-May-24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8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910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8.xml"/><Relationship Id="rId9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11" imgW="425" imgH="426" progId="TCLayout.ActiveDocument.1">
                  <p:embed/>
                </p:oleObj>
              </mc:Choice>
              <mc:Fallback>
                <p:oleObj name="think-cell Slide" r:id="rId11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7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Light" pitchFamily="50" charset="0"/>
                <a:ea typeface="+mj-ea"/>
                <a:cs typeface="+mj-cs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5006" y="2804214"/>
            <a:ext cx="5773783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Data Structure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1557286"/>
            <a:ext cx="11593145" cy="428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/>
              <a:t>Apart from different data types such as integer, float, string and Boolean, Python also has data structure which include </a:t>
            </a:r>
          </a:p>
          <a:p>
            <a:pPr marL="342900" indent="-3429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List</a:t>
            </a:r>
          </a:p>
          <a:p>
            <a:pPr marL="342900" indent="-3429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Tuple </a:t>
            </a:r>
          </a:p>
          <a:p>
            <a:pPr marL="342900" indent="-3429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Set</a:t>
            </a:r>
          </a:p>
          <a:p>
            <a:pPr marL="342900" indent="-34290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Dictionary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Data structure in Python</a:t>
            </a:r>
            <a:endParaRPr lang="en-US" sz="3600" b="1" dirty="0">
              <a:solidFill>
                <a:srgbClr val="9A2E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2530549"/>
            <a:ext cx="11593145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/>
              <a:t>Data structures are collection of data elements that are structured in some manner and are the core of Python programming language. </a:t>
            </a: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166692" y="203351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Data structure in Python</a:t>
            </a:r>
            <a:endParaRPr lang="en-US" sz="3600" b="1" dirty="0">
              <a:solidFill>
                <a:srgbClr val="9A2E2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0" y="1096795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3416</TotalTime>
  <Words>73</Words>
  <Application>Microsoft Office PowerPoint</Application>
  <PresentationFormat>Widescreen</PresentationFormat>
  <Paragraphs>12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Gotham Light</vt:lpstr>
      <vt:lpstr>Lato Light</vt:lpstr>
      <vt:lpstr>Times New Roman</vt:lpstr>
      <vt:lpstr>Wingdings</vt:lpstr>
      <vt:lpstr>2_Office Theme</vt:lpstr>
      <vt:lpstr>1_Office Theme</vt:lpstr>
      <vt:lpstr>think-cell Slide</vt:lpstr>
      <vt:lpstr>Introduction to Programming in Python</vt:lpstr>
      <vt:lpstr>Data Structure in 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35</cp:revision>
  <dcterms:created xsi:type="dcterms:W3CDTF">2020-03-16T19:15:12Z</dcterms:created>
  <dcterms:modified xsi:type="dcterms:W3CDTF">2024-05-03T12:30:10Z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