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75" r:id="rId5"/>
  </p:sldMasterIdLst>
  <p:notesMasterIdLst>
    <p:notesMasterId r:id="rId10"/>
  </p:notesMasterIdLst>
  <p:handoutMasterIdLst>
    <p:handoutMasterId r:id="rId11"/>
  </p:handoutMasterIdLst>
  <p:sldIdLst>
    <p:sldId id="747" r:id="rId6"/>
    <p:sldId id="693" r:id="rId7"/>
    <p:sldId id="746" r:id="rId8"/>
    <p:sldId id="6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747"/>
            <p14:sldId id="693"/>
            <p14:sldId id="746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33"/>
    <a:srgbClr val="039CD1"/>
    <a:srgbClr val="EB9E2F"/>
    <a:srgbClr val="001440"/>
    <a:srgbClr val="000C26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0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18C8C-9370-45E3-8A64-E21BDE4749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273056"/>
            <a:ext cx="59912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20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DA5190D6-8A8D-455C-8A30-34F03DA5C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A poster for a college&#10;&#10;Description automatically generated">
            <a:extLst>
              <a:ext uri="{FF2B5EF4-FFF2-40B4-BE49-F238E27FC236}">
                <a16:creationId xmlns:a16="http://schemas.microsoft.com/office/drawing/2014/main" id="{5DDB0E27-3F9C-480B-BB07-040B7359737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791"/>
            <a:ext cx="5994015" cy="59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20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052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4.xml"/><Relationship Id="rId5" Type="http://schemas.openxmlformats.org/officeDocument/2006/relationships/vmlDrawing" Target="../drawings/vmlDrawing3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7" imgW="425" imgH="426" progId="TCLayout.ActiveDocument.1">
                  <p:embed/>
                </p:oleObj>
              </mc:Choice>
              <mc:Fallback>
                <p:oleObj name="think-cell Slide" r:id="rId7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0" y="2005781"/>
            <a:ext cx="5530645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otham Light" pitchFamily="50" charset="0"/>
              </a:rPr>
              <a:t>Introduction to Machine 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146224"/>
            <a:ext cx="5816707" cy="1282776"/>
          </a:xfrm>
        </p:spPr>
        <p:txBody>
          <a:bodyPr/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Evaluation Metrics for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6">
            <a:extLst>
              <a:ext uri="{FF2B5EF4-FFF2-40B4-BE49-F238E27FC236}">
                <a16:creationId xmlns:a16="http://schemas.microsoft.com/office/drawing/2014/main" id="{6CB9416A-9C76-41E5-A2EB-D1B6F8591E19}"/>
              </a:ext>
            </a:extLst>
          </p:cNvPr>
          <p:cNvSpPr/>
          <p:nvPr/>
        </p:nvSpPr>
        <p:spPr>
          <a:xfrm>
            <a:off x="166694" y="134526"/>
            <a:ext cx="10422647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Evaluation Metrics for Regression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1100-9485-402C-948F-09B70D53946E}"/>
              </a:ext>
            </a:extLst>
          </p:cNvPr>
          <p:cNvSpPr txBox="1"/>
          <p:nvPr/>
        </p:nvSpPr>
        <p:spPr>
          <a:xfrm>
            <a:off x="226142" y="1061885"/>
            <a:ext cx="1173971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9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Unlike classification that has the label in a categorical variable, output variable in regression learning model is continuous and therefore, we will have different evaluation metrics to assess the performance of such model.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9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main metrics for model evaluation in regression models includes: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9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Mean Square Error (MSE)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9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Root Mean Square Error (RMSE)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sz="29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Mean Absolute Error (MAE)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sz="2900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lower the error, the better the model. All these metrics can range from 0 to ∞</a:t>
            </a:r>
          </a:p>
        </p:txBody>
      </p:sp>
    </p:spTree>
    <p:extLst>
      <p:ext uri="{BB962C8B-B14F-4D97-AF65-F5344CB8AC3E}">
        <p14:creationId xmlns:p14="http://schemas.microsoft.com/office/powerpoint/2010/main" val="341217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5115E-CD3F-43DC-8219-13AC7387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96" y="1132297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</TotalTime>
  <Words>99</Words>
  <Application>Microsoft Office PowerPoint</Application>
  <PresentationFormat>Widescreen</PresentationFormat>
  <Paragraphs>9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Gotham Light</vt:lpstr>
      <vt:lpstr>Wingdings</vt:lpstr>
      <vt:lpstr>2_Office Theme</vt:lpstr>
      <vt:lpstr>1_Office Theme</vt:lpstr>
      <vt:lpstr>think-cell Slide</vt:lpstr>
      <vt:lpstr>Introduction to Machine Learning</vt:lpstr>
      <vt:lpstr>Evaluation Metrics for Regression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Olusola Timothy Ogundepo</cp:lastModifiedBy>
  <cp:revision>63</cp:revision>
  <dcterms:created xsi:type="dcterms:W3CDTF">2020-03-16T19:15:12Z</dcterms:created>
  <dcterms:modified xsi:type="dcterms:W3CDTF">2024-05-03T13:43:41Z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