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2039-63A7-4BDF-80BA-AAF8F3CF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F7A6-D953-4479-9EFA-8518A29E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A731-CC52-4963-848A-36F66EA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9A9A-7DDE-496C-9B14-4AF79901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5932-5D06-477A-B689-40751109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4D3F-2236-4F11-B9D9-B4DB7CE1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ABC4E-1AFE-4058-B59C-1F2287B5E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6879-5681-4A22-92E8-58D766C5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7FC2-DD39-427C-8E88-FCA6503E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82B6-B27F-4352-AF34-E53CE8CF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FFAB1-AA00-418A-AD93-FC404766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F30C5-6103-4228-99D2-407C54C76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7BA9-0899-4D33-AAFF-861E367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F76F-5D85-4A80-B925-BDFFCAD9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8436-19A7-4083-9D42-D8A70F2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983C-FDFB-4EFF-AEFC-7BC0380A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AF9C-09E4-498F-97BF-0A8292CB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71A7-F2BC-4DDA-93C3-F2350E2E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4E19-8A7D-4DFB-B9BA-A4081868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6BC4-98B5-41D6-9280-4913BEE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63E8-FC6B-4BEC-AE82-6B1FDB0B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D00B-8FBF-47C1-8B1D-719C67B6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FB73-080F-4ABB-ADDF-5FE8FF66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847-EAFF-44A5-9D13-415957E9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E88E-2B4B-47AA-AA9B-D1FA8ADE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7346-1324-40B8-A4F1-CFECD87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4789-3811-4312-8696-406D1EA8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55A07-F4B4-42F6-94C4-9D06F732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73DD8-21EF-422A-BD08-4215D2DD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A432-8551-4754-8C83-332D4238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1741B-3319-46E5-AEAE-F0EDD267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54A8-1C7D-4C79-BCFA-01924570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D15D-47D4-4DFD-A3BA-2BFF1A9F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4CF36-298C-4CED-BE87-468788F82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57E1-85E1-4618-A998-BA479D8A4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5E8A-BB60-43A4-9645-85781B030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1408D-CD4A-4866-AE47-D667DA14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0072-656C-468D-A97F-71907FB1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04D27-6C10-4637-A22D-8CAE8DF1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A19-6900-4E81-BA0C-0E801C0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BD084-9A4F-45D5-B646-48B62D6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4ECE0-8679-4DE8-AB21-5AB90D7C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2BCBD-7816-4B0F-A3C1-14326FB8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7BA45-5579-4D03-8B17-394112D4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F83A2-861B-4F32-8CD5-0DEF757B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284AF-0354-49E9-8788-9B15F973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1208-533C-416B-BE6A-3337F868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F2AF-3C67-4A42-B027-6844EEBB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5777C-CD32-4D3B-8AF0-FEE0ECEA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96012-5151-4DEA-BE13-8BD09026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1434-4D22-41AF-AFCC-EFA27227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EB18-4824-4789-8B56-89E048C2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D6FF-F27E-4E76-B777-E6CDE0D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0F78A-F411-4C2F-9EF7-0905BFE20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4C5F-CA92-4BBE-9314-30B75D64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A1BD-F7D3-4D20-B493-942E6CCB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361B-C500-4CD6-A593-4DD7E2DA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A7C5F-AC9B-4AEE-93B8-F6638B86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ADD02-BA35-4E92-850B-3A57F5CD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F977-52A0-415E-84EF-10BA5C86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9B5E-1329-4C07-B9BF-BD9400CB1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9407-402A-4486-96BD-A7A3D9E39B3D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6DEE-9D45-421F-B9A7-D79351FF6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B118-EF11-4D1E-B49A-1300C552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A3A7-006B-4801-9B36-5AF16B695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D0309F-F188-40C2-A235-50424236B834}"/>
              </a:ext>
            </a:extLst>
          </p:cNvPr>
          <p:cNvSpPr/>
          <p:nvPr/>
        </p:nvSpPr>
        <p:spPr>
          <a:xfrm>
            <a:off x="5686817" y="7128"/>
            <a:ext cx="6467606" cy="1157793"/>
          </a:xfrm>
          <a:prstGeom prst="roundRect">
            <a:avLst/>
          </a:prstGeom>
          <a:solidFill>
            <a:schemeClr val="accent1">
              <a:alpha val="83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08C0B-33CC-4CBE-90DC-4684569D0173}"/>
              </a:ext>
            </a:extLst>
          </p:cNvPr>
          <p:cNvSpPr/>
          <p:nvPr/>
        </p:nvSpPr>
        <p:spPr>
          <a:xfrm>
            <a:off x="37577" y="19654"/>
            <a:ext cx="5598964" cy="1157793"/>
          </a:xfrm>
          <a:prstGeom prst="roundRect">
            <a:avLst/>
          </a:prstGeom>
          <a:solidFill>
            <a:schemeClr val="accent1">
              <a:alpha val="83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 useBgFill="1">
        <p:nvSpPr>
          <p:cNvPr id="8" name="Rectangle: Rounded Corners 7">
            <a:extLst>
              <a:ext uri="{FF2B5EF4-FFF2-40B4-BE49-F238E27FC236}">
                <a16:creationId xmlns:a16="http://schemas.microsoft.com/office/drawing/2014/main" id="{574C3638-5081-457B-8D85-6F8278EA8AE5}"/>
              </a:ext>
            </a:extLst>
          </p:cNvPr>
          <p:cNvSpPr/>
          <p:nvPr/>
        </p:nvSpPr>
        <p:spPr>
          <a:xfrm>
            <a:off x="6400799" y="3840093"/>
            <a:ext cx="5753623" cy="2648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359B"/>
              </a:solidFill>
            </a:endParaRP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B7A5AD-7C13-41A5-B55E-688988770B1D}"/>
              </a:ext>
            </a:extLst>
          </p:cNvPr>
          <p:cNvSpPr/>
          <p:nvPr/>
        </p:nvSpPr>
        <p:spPr>
          <a:xfrm>
            <a:off x="37577" y="1216757"/>
            <a:ext cx="3620023" cy="254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37811F-FA6F-4334-B804-1CEC3B03C7F7}"/>
              </a:ext>
            </a:extLst>
          </p:cNvPr>
          <p:cNvSpPr/>
          <p:nvPr/>
        </p:nvSpPr>
        <p:spPr>
          <a:xfrm>
            <a:off x="37577" y="3827566"/>
            <a:ext cx="5912286" cy="2660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BB327C-8EE1-4068-A188-6AD2C498920D}"/>
              </a:ext>
            </a:extLst>
          </p:cNvPr>
          <p:cNvSpPr/>
          <p:nvPr/>
        </p:nvSpPr>
        <p:spPr>
          <a:xfrm>
            <a:off x="7589403" y="1216757"/>
            <a:ext cx="4550950" cy="2541052"/>
          </a:xfrm>
          <a:prstGeom prst="roundRect">
            <a:avLst>
              <a:gd name="adj" fmla="val 1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5105E-3C7C-4155-8C4E-B75A291FC059}"/>
              </a:ext>
            </a:extLst>
          </p:cNvPr>
          <p:cNvSpPr/>
          <p:nvPr/>
        </p:nvSpPr>
        <p:spPr>
          <a:xfrm>
            <a:off x="2868459" y="6501008"/>
            <a:ext cx="6613743" cy="3498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53494-33D0-4502-8333-68DDC14E45B5}"/>
              </a:ext>
            </a:extLst>
          </p:cNvPr>
          <p:cNvSpPr/>
          <p:nvPr/>
        </p:nvSpPr>
        <p:spPr>
          <a:xfrm>
            <a:off x="5963931" y="3771878"/>
            <a:ext cx="436868" cy="575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BC72C-A274-4442-AF1F-ACDD09C9C922}"/>
              </a:ext>
            </a:extLst>
          </p:cNvPr>
          <p:cNvSpPr/>
          <p:nvPr/>
        </p:nvSpPr>
        <p:spPr>
          <a:xfrm>
            <a:off x="3737383" y="1204230"/>
            <a:ext cx="3788834" cy="2541052"/>
          </a:xfrm>
          <a:prstGeom prst="roundRect">
            <a:avLst>
              <a:gd name="adj" fmla="val 7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D0309F-F188-40C2-A235-50424236B834}"/>
              </a:ext>
            </a:extLst>
          </p:cNvPr>
          <p:cNvSpPr/>
          <p:nvPr/>
        </p:nvSpPr>
        <p:spPr>
          <a:xfrm>
            <a:off x="5686817" y="7128"/>
            <a:ext cx="6467606" cy="1157793"/>
          </a:xfrm>
          <a:prstGeom prst="roundRect">
            <a:avLst/>
          </a:prstGeom>
          <a:solidFill>
            <a:schemeClr val="accent1">
              <a:alpha val="83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08C0B-33CC-4CBE-90DC-4684569D0173}"/>
              </a:ext>
            </a:extLst>
          </p:cNvPr>
          <p:cNvSpPr/>
          <p:nvPr/>
        </p:nvSpPr>
        <p:spPr>
          <a:xfrm>
            <a:off x="37577" y="19654"/>
            <a:ext cx="5598964" cy="1157793"/>
          </a:xfrm>
          <a:prstGeom prst="roundRect">
            <a:avLst/>
          </a:prstGeom>
          <a:solidFill>
            <a:schemeClr val="accent1">
              <a:alpha val="83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B7A5AD-7C13-41A5-B55E-688988770B1D}"/>
              </a:ext>
            </a:extLst>
          </p:cNvPr>
          <p:cNvSpPr/>
          <p:nvPr/>
        </p:nvSpPr>
        <p:spPr>
          <a:xfrm>
            <a:off x="37577" y="1216757"/>
            <a:ext cx="3465280" cy="5284249"/>
          </a:xfrm>
          <a:prstGeom prst="roundRect">
            <a:avLst>
              <a:gd name="adj" fmla="val 57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BB327C-8EE1-4068-A188-6AD2C498920D}"/>
              </a:ext>
            </a:extLst>
          </p:cNvPr>
          <p:cNvSpPr/>
          <p:nvPr/>
        </p:nvSpPr>
        <p:spPr>
          <a:xfrm>
            <a:off x="3629464" y="1216757"/>
            <a:ext cx="8524957" cy="2639527"/>
          </a:xfrm>
          <a:prstGeom prst="roundRect">
            <a:avLst>
              <a:gd name="adj" fmla="val 72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5105E-3C7C-4155-8C4E-B75A291FC059}"/>
              </a:ext>
            </a:extLst>
          </p:cNvPr>
          <p:cNvSpPr/>
          <p:nvPr/>
        </p:nvSpPr>
        <p:spPr>
          <a:xfrm>
            <a:off x="3629464" y="6501006"/>
            <a:ext cx="6613743" cy="3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DFF034-89A1-4022-9F0A-C23B353367D7}"/>
              </a:ext>
            </a:extLst>
          </p:cNvPr>
          <p:cNvSpPr/>
          <p:nvPr/>
        </p:nvSpPr>
        <p:spPr>
          <a:xfrm>
            <a:off x="3629464" y="3933361"/>
            <a:ext cx="8524957" cy="2567645"/>
          </a:xfrm>
          <a:prstGeom prst="roundRect">
            <a:avLst>
              <a:gd name="adj" fmla="val 72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0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2</cp:revision>
  <dcterms:created xsi:type="dcterms:W3CDTF">2024-08-28T08:22:54Z</dcterms:created>
  <dcterms:modified xsi:type="dcterms:W3CDTF">2024-08-28T12:25:09Z</dcterms:modified>
</cp:coreProperties>
</file>