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68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CD58B94-113F-4F7B-8B1B-1EB97395EE15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A521F87-1DD6-4913-8D6B-E21B99B6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C6DDE6-D8CB-4492-A560-8721446649A4}"/>
              </a:ext>
            </a:extLst>
          </p:cNvPr>
          <p:cNvSpPr/>
          <p:nvPr/>
        </p:nvSpPr>
        <p:spPr>
          <a:xfrm>
            <a:off x="0" y="1791222"/>
            <a:ext cx="4834137" cy="5066778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11E22-4956-47FA-A88E-0DE533D38603}"/>
              </a:ext>
            </a:extLst>
          </p:cNvPr>
          <p:cNvSpPr/>
          <p:nvPr/>
        </p:nvSpPr>
        <p:spPr>
          <a:xfrm>
            <a:off x="4897827" y="1791222"/>
            <a:ext cx="4235443" cy="5066778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6E160-1DFE-4524-BAB0-B28A0AA81180}"/>
              </a:ext>
            </a:extLst>
          </p:cNvPr>
          <p:cNvSpPr/>
          <p:nvPr/>
        </p:nvSpPr>
        <p:spPr>
          <a:xfrm>
            <a:off x="0" y="776614"/>
            <a:ext cx="9144000" cy="9645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26C365-87BD-4EBD-BC8F-CAAF9E3B4D7F}"/>
              </a:ext>
            </a:extLst>
          </p:cNvPr>
          <p:cNvSpPr/>
          <p:nvPr/>
        </p:nvSpPr>
        <p:spPr>
          <a:xfrm>
            <a:off x="0" y="0"/>
            <a:ext cx="9133270" cy="72651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294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DD3C07-8C42-47A1-9A9B-53597500F1CA}"/>
              </a:ext>
            </a:extLst>
          </p:cNvPr>
          <p:cNvSpPr/>
          <p:nvPr/>
        </p:nvSpPr>
        <p:spPr>
          <a:xfrm>
            <a:off x="10731" y="760957"/>
            <a:ext cx="4561270" cy="6097044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A383A-8939-42B9-8A46-199C8F1B0CBF}"/>
              </a:ext>
            </a:extLst>
          </p:cNvPr>
          <p:cNvSpPr/>
          <p:nvPr/>
        </p:nvSpPr>
        <p:spPr>
          <a:xfrm>
            <a:off x="4634631" y="760956"/>
            <a:ext cx="4457320" cy="6097044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9D1991-5FAD-4386-9E6B-5737DF6A9595}"/>
              </a:ext>
            </a:extLst>
          </p:cNvPr>
          <p:cNvSpPr/>
          <p:nvPr/>
        </p:nvSpPr>
        <p:spPr>
          <a:xfrm>
            <a:off x="10730" y="0"/>
            <a:ext cx="9081221" cy="726510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27695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1</cp:revision>
  <dcterms:created xsi:type="dcterms:W3CDTF">2024-08-04T11:53:40Z</dcterms:created>
  <dcterms:modified xsi:type="dcterms:W3CDTF">2024-08-04T14:29:48Z</dcterms:modified>
</cp:coreProperties>
</file>