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BAC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1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9EE-50EF-804B-A56A-0807DFCB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20195-0470-124F-BDE5-BAB53DC9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3FA9-63D2-AA4E-BD08-2656B865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2DDA-3E6D-5443-B6CF-82712EB9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225B-065B-7341-86D1-FB13DDC8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F282-B0EB-E740-A91F-AAC57A59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9A45-BDF3-5947-8D60-B69BEC5B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44C7-E8D3-3445-88A6-0D92D544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58F7-2543-7A4C-82C4-EB8981FE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C2F6-D031-DC47-858B-E2150AB4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3C7A4-3754-CF4C-B5E4-830561215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3851-7235-194D-9134-C052AD08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C0ED-DC94-CB4E-A916-3E2976B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B223-3246-EF41-96A6-C909426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403B-3801-CB43-9FCA-D1BCD90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C9FA-054E-524B-8C74-E9B2C88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0FDD-EDBF-5B45-B032-00E79BB8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D5E1-7E69-B24D-BB62-5AB43105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025F-6F30-A243-89E5-354E6963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225B-D57B-BC4D-8E4D-B305BA62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4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4EB7-3F94-3C48-826A-634478DF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E1C06-FB25-2949-B772-FE4CD071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638D-ED61-9040-B69C-7C814041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55C5-CC88-EC4E-B8D3-A94B8C13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641-3D20-7443-8FC0-4A281675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9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3C8-CF70-9A46-8752-A07FF018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89C-4090-B04B-AB25-20427F048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8144-9963-3D4B-A4E6-CFBC3DA7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5AB-FCED-D747-AA58-D691B94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E52C-9D5D-6046-A358-891E4682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00D3E-47F4-8F4F-A75E-DF5FEC16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70B1-7F5E-E14F-83E0-C448B842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7126-DA0E-3445-A3FD-381C1DFB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67A79-0BC4-6747-AF8C-D29812FA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6114E-BF9C-6C4F-A4D8-8B650F70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BF452-AEF2-074E-B8DE-B751BB909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87A17-4357-B746-BD1E-0FE1AE2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DFF01-419A-AC4C-A04D-981B7B7D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65C96-281E-CD4F-859C-A1383998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8406-77A0-C045-830E-29ECA7DC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B2B88-2362-894F-ADAC-805714D2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FD31-3321-5144-9DF5-A63D511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69875-E3CB-8044-8D47-2F41BC6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8A166-56D0-1143-B384-3B7B1C16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F8C05-73F8-DB4E-A909-022DF3D3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7E3F9-CBC5-5D41-A751-4AEEBFAD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EBF5-CCC2-B246-8E6A-BE6FD25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51D6-21B8-C142-9E77-068FEB89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EA9A3-510A-3C45-AF07-B482C66A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D6DE0-0027-6A49-94F9-A53E5C67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026E-CBD6-C44A-BF9C-B118420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212B-BEA1-DD46-ABD7-11E92A3E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93D4-A147-504E-B350-CC4F5AA4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041F4-DA14-7E4A-8C2A-87931D4C7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BF8C2-B6C4-C84C-85A0-BB3D6E46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48B3-BBDC-0748-88A7-81A068FB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1951-3BFE-EF46-981F-3B6796D6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2D34-ADE2-1D47-8EF2-AD1C579A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EF8EC-B06E-EB4D-9171-D30EA62C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7CB3-B531-3A42-AC82-857C3776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3DCE6-1EC6-7041-ADE1-3D5762FAF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D479-74C2-2E40-8E23-69F8CD49895A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BE8E-6B41-254B-9710-C126CE17C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41F9-E4D1-B94D-8A4B-21F3344A8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DEA7-D5BF-FA46-99AB-72C47879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768DF0-DF9F-BF47-9278-CE030DE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550637" y="0"/>
            <a:ext cx="911612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F06F6-93B1-2A4B-BAAD-E066F994F58A}"/>
              </a:ext>
            </a:extLst>
          </p:cNvPr>
          <p:cNvSpPr txBox="1"/>
          <p:nvPr/>
        </p:nvSpPr>
        <p:spPr>
          <a:xfrm>
            <a:off x="8889546" y="54430"/>
            <a:ext cx="1722783" cy="8229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3500" dirty="0"/>
          </a:p>
          <a:p>
            <a:endParaRPr lang="en-US" sz="3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59D67-B711-9F4F-81C6-6FD33ECA1294}"/>
              </a:ext>
            </a:extLst>
          </p:cNvPr>
          <p:cNvSpPr txBox="1"/>
          <p:nvPr/>
        </p:nvSpPr>
        <p:spPr>
          <a:xfrm>
            <a:off x="9121485" y="98977"/>
            <a:ext cx="1331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(evacuated)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52337-7437-D547-A55A-A05F710E6EFC}"/>
              </a:ext>
            </a:extLst>
          </p:cNvPr>
          <p:cNvSpPr/>
          <p:nvPr/>
        </p:nvSpPr>
        <p:spPr>
          <a:xfrm>
            <a:off x="8991804" y="167698"/>
            <a:ext cx="137160" cy="137160"/>
          </a:xfrm>
          <a:prstGeom prst="ellipse">
            <a:avLst/>
          </a:prstGeom>
          <a:solidFill>
            <a:srgbClr val="FF93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54631-9A8B-8E46-ADFE-DB37BC222290}"/>
              </a:ext>
            </a:extLst>
          </p:cNvPr>
          <p:cNvSpPr txBox="1"/>
          <p:nvPr/>
        </p:nvSpPr>
        <p:spPr>
          <a:xfrm>
            <a:off x="9121485" y="32533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(other action)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9443F4-BC5D-7C43-A3DD-E5BF076CFBFC}"/>
              </a:ext>
            </a:extLst>
          </p:cNvPr>
          <p:cNvSpPr/>
          <p:nvPr/>
        </p:nvSpPr>
        <p:spPr>
          <a:xfrm>
            <a:off x="8991804" y="394059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9EBEF-7E19-C345-8113-F0F9FF44AB39}"/>
              </a:ext>
            </a:extLst>
          </p:cNvPr>
          <p:cNvSpPr txBox="1"/>
          <p:nvPr/>
        </p:nvSpPr>
        <p:spPr>
          <a:xfrm>
            <a:off x="9121485" y="55280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(neither)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128735-5951-5048-9E0F-319AF32E633A}"/>
              </a:ext>
            </a:extLst>
          </p:cNvPr>
          <p:cNvSpPr/>
          <p:nvPr/>
        </p:nvSpPr>
        <p:spPr>
          <a:xfrm>
            <a:off x="8991804" y="621530"/>
            <a:ext cx="137160" cy="137160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768DF0-DF9F-BF47-9278-CE030DE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550637" y="0"/>
            <a:ext cx="911612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F06F6-93B1-2A4B-BAAD-E066F994F58A}"/>
              </a:ext>
            </a:extLst>
          </p:cNvPr>
          <p:cNvSpPr txBox="1"/>
          <p:nvPr/>
        </p:nvSpPr>
        <p:spPr>
          <a:xfrm>
            <a:off x="8889546" y="5980610"/>
            <a:ext cx="1722783" cy="8229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3500" dirty="0"/>
          </a:p>
          <a:p>
            <a:endParaRPr lang="en-US" sz="3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59D67-B711-9F4F-81C6-6FD33ECA1294}"/>
              </a:ext>
            </a:extLst>
          </p:cNvPr>
          <p:cNvSpPr txBox="1"/>
          <p:nvPr/>
        </p:nvSpPr>
        <p:spPr>
          <a:xfrm>
            <a:off x="9121485" y="6025157"/>
            <a:ext cx="1331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(evacuated)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52337-7437-D547-A55A-A05F710E6EFC}"/>
              </a:ext>
            </a:extLst>
          </p:cNvPr>
          <p:cNvSpPr/>
          <p:nvPr/>
        </p:nvSpPr>
        <p:spPr>
          <a:xfrm>
            <a:off x="8991804" y="6093878"/>
            <a:ext cx="137160" cy="137160"/>
          </a:xfrm>
          <a:prstGeom prst="ellipse">
            <a:avLst/>
          </a:prstGeom>
          <a:solidFill>
            <a:srgbClr val="FF93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54631-9A8B-8E46-ADFE-DB37BC222290}"/>
              </a:ext>
            </a:extLst>
          </p:cNvPr>
          <p:cNvSpPr txBox="1"/>
          <p:nvPr/>
        </p:nvSpPr>
        <p:spPr>
          <a:xfrm>
            <a:off x="9121485" y="625151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(other action)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9443F4-BC5D-7C43-A3DD-E5BF076CFBFC}"/>
              </a:ext>
            </a:extLst>
          </p:cNvPr>
          <p:cNvSpPr/>
          <p:nvPr/>
        </p:nvSpPr>
        <p:spPr>
          <a:xfrm>
            <a:off x="8991804" y="6320239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9EBEF-7E19-C345-8113-F0F9FF44AB39}"/>
              </a:ext>
            </a:extLst>
          </p:cNvPr>
          <p:cNvSpPr txBox="1"/>
          <p:nvPr/>
        </p:nvSpPr>
        <p:spPr>
          <a:xfrm>
            <a:off x="9121485" y="647898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(neither)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128735-5951-5048-9E0F-319AF32E633A}"/>
              </a:ext>
            </a:extLst>
          </p:cNvPr>
          <p:cNvSpPr/>
          <p:nvPr/>
        </p:nvSpPr>
        <p:spPr>
          <a:xfrm>
            <a:off x="8991804" y="6547710"/>
            <a:ext cx="137160" cy="137160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3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768DF0-DF9F-BF47-9278-CE030DE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550637" y="0"/>
            <a:ext cx="911612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F06F6-93B1-2A4B-BAAD-E066F994F58A}"/>
              </a:ext>
            </a:extLst>
          </p:cNvPr>
          <p:cNvSpPr txBox="1"/>
          <p:nvPr/>
        </p:nvSpPr>
        <p:spPr>
          <a:xfrm>
            <a:off x="1605067" y="5980610"/>
            <a:ext cx="1722783" cy="8229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3500" dirty="0"/>
          </a:p>
          <a:p>
            <a:endParaRPr lang="en-US" sz="3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59D67-B711-9F4F-81C6-6FD33ECA1294}"/>
              </a:ext>
            </a:extLst>
          </p:cNvPr>
          <p:cNvSpPr txBox="1"/>
          <p:nvPr/>
        </p:nvSpPr>
        <p:spPr>
          <a:xfrm>
            <a:off x="1837006" y="6025157"/>
            <a:ext cx="1331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(evacuated)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52337-7437-D547-A55A-A05F710E6EFC}"/>
              </a:ext>
            </a:extLst>
          </p:cNvPr>
          <p:cNvSpPr/>
          <p:nvPr/>
        </p:nvSpPr>
        <p:spPr>
          <a:xfrm>
            <a:off x="1707325" y="6093878"/>
            <a:ext cx="137160" cy="137160"/>
          </a:xfrm>
          <a:prstGeom prst="ellipse">
            <a:avLst/>
          </a:prstGeom>
          <a:solidFill>
            <a:srgbClr val="FF93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54631-9A8B-8E46-ADFE-DB37BC222290}"/>
              </a:ext>
            </a:extLst>
          </p:cNvPr>
          <p:cNvSpPr txBox="1"/>
          <p:nvPr/>
        </p:nvSpPr>
        <p:spPr>
          <a:xfrm>
            <a:off x="1837006" y="625151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(other action)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9443F4-BC5D-7C43-A3DD-E5BF076CFBFC}"/>
              </a:ext>
            </a:extLst>
          </p:cNvPr>
          <p:cNvSpPr/>
          <p:nvPr/>
        </p:nvSpPr>
        <p:spPr>
          <a:xfrm>
            <a:off x="1707325" y="6320239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9EBEF-7E19-C345-8113-F0F9FF44AB39}"/>
              </a:ext>
            </a:extLst>
          </p:cNvPr>
          <p:cNvSpPr txBox="1"/>
          <p:nvPr/>
        </p:nvSpPr>
        <p:spPr>
          <a:xfrm>
            <a:off x="1837006" y="647898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(neither)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128735-5951-5048-9E0F-319AF32E633A}"/>
              </a:ext>
            </a:extLst>
          </p:cNvPr>
          <p:cNvSpPr/>
          <p:nvPr/>
        </p:nvSpPr>
        <p:spPr>
          <a:xfrm>
            <a:off x="1707325" y="6547710"/>
            <a:ext cx="137160" cy="137160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7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768DF0-DF9F-BF47-9278-CE030DE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1550637" y="0"/>
            <a:ext cx="911612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F06F6-93B1-2A4B-BAAD-E066F994F58A}"/>
              </a:ext>
            </a:extLst>
          </p:cNvPr>
          <p:cNvSpPr txBox="1"/>
          <p:nvPr/>
        </p:nvSpPr>
        <p:spPr>
          <a:xfrm>
            <a:off x="1605067" y="54430"/>
            <a:ext cx="1722783" cy="8229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sz="3500" dirty="0"/>
          </a:p>
          <a:p>
            <a:endParaRPr lang="en-US" sz="3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59D67-B711-9F4F-81C6-6FD33ECA1294}"/>
              </a:ext>
            </a:extLst>
          </p:cNvPr>
          <p:cNvSpPr txBox="1"/>
          <p:nvPr/>
        </p:nvSpPr>
        <p:spPr>
          <a:xfrm>
            <a:off x="1837006" y="98977"/>
            <a:ext cx="1331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(evacuated)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552337-7437-D547-A55A-A05F710E6EFC}"/>
              </a:ext>
            </a:extLst>
          </p:cNvPr>
          <p:cNvSpPr/>
          <p:nvPr/>
        </p:nvSpPr>
        <p:spPr>
          <a:xfrm>
            <a:off x="1707325" y="167698"/>
            <a:ext cx="137160" cy="137160"/>
          </a:xfrm>
          <a:prstGeom prst="ellipse">
            <a:avLst/>
          </a:prstGeom>
          <a:solidFill>
            <a:srgbClr val="FF930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154631-9A8B-8E46-ADFE-DB37BC222290}"/>
              </a:ext>
            </a:extLst>
          </p:cNvPr>
          <p:cNvSpPr txBox="1"/>
          <p:nvPr/>
        </p:nvSpPr>
        <p:spPr>
          <a:xfrm>
            <a:off x="1837006" y="32533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(other action)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9443F4-BC5D-7C43-A3DD-E5BF076CFBFC}"/>
              </a:ext>
            </a:extLst>
          </p:cNvPr>
          <p:cNvSpPr/>
          <p:nvPr/>
        </p:nvSpPr>
        <p:spPr>
          <a:xfrm>
            <a:off x="1707325" y="394059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9EBEF-7E19-C345-8113-F0F9FF44AB39}"/>
              </a:ext>
            </a:extLst>
          </p:cNvPr>
          <p:cNvSpPr txBox="1"/>
          <p:nvPr/>
        </p:nvSpPr>
        <p:spPr>
          <a:xfrm>
            <a:off x="1837006" y="55280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(neither)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128735-5951-5048-9E0F-319AF32E633A}"/>
              </a:ext>
            </a:extLst>
          </p:cNvPr>
          <p:cNvSpPr/>
          <p:nvPr/>
        </p:nvSpPr>
        <p:spPr>
          <a:xfrm>
            <a:off x="1707325" y="621530"/>
            <a:ext cx="137160" cy="137160"/>
          </a:xfrm>
          <a:prstGeom prst="ellipse">
            <a:avLst/>
          </a:prstGeom>
          <a:solidFill>
            <a:srgbClr val="0070C0"/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7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52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2020-06-05T18:22:38Z</cp:lastPrinted>
  <dcterms:created xsi:type="dcterms:W3CDTF">2020-01-23T20:11:44Z</dcterms:created>
  <dcterms:modified xsi:type="dcterms:W3CDTF">2020-06-05T18:47:15Z</dcterms:modified>
</cp:coreProperties>
</file>