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B48F-690E-47BC-A710-8A96CE427C21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72" y="433762"/>
            <a:ext cx="3034190" cy="3699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get_faces_from_camera.py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930" y="5524409"/>
            <a:ext cx="20393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利用 </a:t>
            </a:r>
            <a:r>
              <a:rPr lang="en-US" altLang="zh-CN" sz="1100"/>
              <a:t>get_face_from_camera.py</a:t>
            </a:r>
          </a:p>
          <a:p>
            <a:pPr>
              <a:lnSpc>
                <a:spcPct val="150000"/>
              </a:lnSpc>
            </a:pPr>
            <a:r>
              <a:rPr lang="zh-CN" altLang="en-US" sz="1100"/>
              <a:t>从 </a:t>
            </a:r>
            <a:r>
              <a:rPr lang="en-US" altLang="zh-CN" sz="1100"/>
              <a:t>camera </a:t>
            </a:r>
            <a:r>
              <a:rPr lang="zh-CN" altLang="en-US" sz="1100"/>
              <a:t>截取到的人脸；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724575" y="176346"/>
            <a:ext cx="3244198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features_extraction_to_csv.py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9" name="直接箭头连接符 18"/>
          <p:cNvCxnSpPr>
            <a:stCxn id="43" idx="3"/>
          </p:cNvCxnSpPr>
          <p:nvPr/>
        </p:nvCxnSpPr>
        <p:spPr>
          <a:xfrm>
            <a:off x="2965962" y="645705"/>
            <a:ext cx="70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185737" y="3412652"/>
            <a:ext cx="0" cy="6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68429" y="2655031"/>
            <a:ext cx="251383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/>
              <a:t>得到的 </a:t>
            </a:r>
            <a:r>
              <a:rPr lang="en-US" altLang="zh-CN" sz="1100" dirty="0" err="1"/>
              <a:t>person_X</a:t>
            </a:r>
            <a:r>
              <a:rPr lang="en-US" altLang="zh-CN" sz="1100" dirty="0"/>
              <a:t> </a:t>
            </a:r>
            <a:r>
              <a:rPr lang="zh-CN" altLang="en-US" sz="1100" dirty="0"/>
              <a:t>的 </a:t>
            </a:r>
            <a:r>
              <a:rPr lang="en-US" altLang="zh-CN" sz="1100" dirty="0"/>
              <a:t>128D </a:t>
            </a:r>
            <a:r>
              <a:rPr lang="zh-CN" altLang="en-US" sz="1100" dirty="0"/>
              <a:t>特征的均值</a:t>
            </a:r>
            <a:r>
              <a:rPr lang="en-US" altLang="zh-CN" sz="1100" dirty="0"/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 dirty="0"/>
              <a:t>存入 </a:t>
            </a:r>
            <a:r>
              <a:rPr lang="en-US" altLang="zh-CN" sz="1100" b="1" dirty="0"/>
              <a:t>features_all.csv</a:t>
            </a:r>
            <a:endParaRPr lang="zh-CN" altLang="en-US" sz="1100" b="1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637360" y="184806"/>
            <a:ext cx="3368636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face_reco_from_camera.py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62752" y="1308226"/>
            <a:ext cx="2779928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利用 </a:t>
            </a:r>
            <a:r>
              <a:rPr lang="en-US" altLang="zh-CN" sz="1100"/>
              <a:t>cv2.VideoCapture() </a:t>
            </a:r>
            <a:r>
              <a:rPr lang="zh-CN" altLang="en-US" sz="1100"/>
              <a:t>获取 </a:t>
            </a:r>
            <a:r>
              <a:rPr lang="en-US" altLang="zh-CN" sz="1100"/>
              <a:t>camera </a:t>
            </a:r>
            <a:r>
              <a:rPr lang="zh-CN" altLang="en-US" sz="1100"/>
              <a:t>画面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195560" y="2060357"/>
            <a:ext cx="1914307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利用 </a:t>
            </a:r>
            <a:r>
              <a:rPr lang="en-US" altLang="zh-CN" sz="1100"/>
              <a:t>Dlib </a:t>
            </a:r>
            <a:r>
              <a:rPr lang="zh-CN" altLang="en-US" sz="1100"/>
              <a:t>进行实时人脸检测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945491" y="2812488"/>
            <a:ext cx="241444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/>
              <a:t>提取出摄像头中人脸的 </a:t>
            </a:r>
            <a:r>
              <a:rPr lang="en-US" altLang="zh-CN" sz="1100"/>
              <a:t>128D </a:t>
            </a:r>
            <a:r>
              <a:rPr lang="zh-CN" altLang="en-US" sz="1100"/>
              <a:t>特征；</a:t>
            </a:r>
            <a:endParaRPr lang="en-US" altLang="zh-CN" sz="1100"/>
          </a:p>
          <a:p>
            <a:pPr algn="ctr">
              <a:lnSpc>
                <a:spcPct val="150000"/>
              </a:lnSpc>
            </a:pPr>
            <a:r>
              <a:rPr lang="zh-CN" altLang="en-US" sz="1100"/>
              <a:t>记为 </a:t>
            </a:r>
            <a:r>
              <a:rPr lang="en-US" altLang="zh-CN" sz="1100"/>
              <a:t>features_cap_arr</a:t>
            </a:r>
            <a:r>
              <a:rPr lang="zh-CN" altLang="en-US" sz="1100"/>
              <a:t>；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32717" y="3823890"/>
            <a:ext cx="323999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计算</a:t>
            </a:r>
            <a:r>
              <a:rPr lang="zh-CN" altLang="en-US" sz="1100" b="1"/>
              <a:t>已知人脸数据库特征 </a:t>
            </a:r>
            <a:r>
              <a:rPr lang="en-US" altLang="zh-CN" sz="1100" b="1"/>
              <a:t>features_known_arr </a:t>
            </a:r>
            <a:r>
              <a:rPr lang="zh-CN" altLang="en-US" sz="1100"/>
              <a:t>和 </a:t>
            </a:r>
            <a:endParaRPr lang="en-US" altLang="zh-CN" sz="1100"/>
          </a:p>
          <a:p>
            <a:pPr>
              <a:lnSpc>
                <a:spcPct val="150000"/>
              </a:lnSpc>
            </a:pPr>
            <a:r>
              <a:rPr lang="zh-CN" altLang="en-US" sz="1100" b="1"/>
              <a:t>实时捕获人脸特征 </a:t>
            </a:r>
            <a:r>
              <a:rPr lang="en-US" altLang="zh-CN" sz="1100" b="1"/>
              <a:t>features_cap_arr </a:t>
            </a:r>
            <a:r>
              <a:rPr lang="zh-CN" altLang="en-US" sz="1100"/>
              <a:t>的欧式距离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58360" y="4863987"/>
            <a:ext cx="6447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阈值</a:t>
            </a:r>
            <a:r>
              <a:rPr lang="en-US" altLang="zh-CN" sz="1100"/>
              <a:t>0.4</a:t>
            </a:r>
            <a:endParaRPr lang="zh-CN" altLang="en-US" sz="1100"/>
          </a:p>
        </p:txBody>
      </p:sp>
      <p:sp>
        <p:nvSpPr>
          <p:cNvPr id="36" name="文本框 35"/>
          <p:cNvSpPr txBox="1"/>
          <p:nvPr/>
        </p:nvSpPr>
        <p:spPr>
          <a:xfrm>
            <a:off x="7445064" y="5351285"/>
            <a:ext cx="1208985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欧氏距离大于</a:t>
            </a:r>
            <a:r>
              <a:rPr lang="en-US" altLang="zh-CN" sz="1100"/>
              <a:t>0.4</a:t>
            </a:r>
            <a:endParaRPr lang="zh-CN" altLang="en-US" sz="1100"/>
          </a:p>
        </p:txBody>
      </p:sp>
      <p:sp>
        <p:nvSpPr>
          <p:cNvPr id="37" name="文本框 36"/>
          <p:cNvSpPr txBox="1"/>
          <p:nvPr/>
        </p:nvSpPr>
        <p:spPr>
          <a:xfrm>
            <a:off x="9614377" y="5372453"/>
            <a:ext cx="1491114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欧氏距离小于等于</a:t>
            </a:r>
            <a:r>
              <a:rPr lang="en-US" altLang="zh-CN" sz="1100"/>
              <a:t>0.4</a:t>
            </a:r>
            <a:endParaRPr lang="zh-CN" altLang="en-US" sz="1100"/>
          </a:p>
        </p:txBody>
      </p:sp>
      <p:sp>
        <p:nvSpPr>
          <p:cNvPr id="38" name="文本框 37"/>
          <p:cNvSpPr txBox="1"/>
          <p:nvPr/>
        </p:nvSpPr>
        <p:spPr>
          <a:xfrm>
            <a:off x="9273942" y="6014674"/>
            <a:ext cx="256735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/>
              <a:t>在预设人脸数据库中找到欧式距离小的；</a:t>
            </a:r>
            <a:endParaRPr lang="en-US" altLang="zh-CN" sz="1100"/>
          </a:p>
          <a:p>
            <a:pPr algn="ctr">
              <a:lnSpc>
                <a:spcPct val="150000"/>
              </a:lnSpc>
            </a:pPr>
            <a:r>
              <a:rPr lang="zh-CN" altLang="en-US" sz="1100"/>
              <a:t>判定摄像头中的人是 </a:t>
            </a:r>
            <a:r>
              <a:rPr lang="en-US" altLang="zh-CN" sz="1100"/>
              <a:t>person_X</a:t>
            </a:r>
            <a:r>
              <a:rPr lang="zh-CN" altLang="en-US" sz="1100"/>
              <a:t>；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605449" y="6009617"/>
            <a:ext cx="244876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/>
              <a:t>和预设人脸数据库的特征差异都较大；</a:t>
            </a:r>
            <a:endParaRPr lang="en-US" altLang="zh-CN" sz="1100"/>
          </a:p>
          <a:p>
            <a:pPr algn="ctr">
              <a:lnSpc>
                <a:spcPct val="150000"/>
              </a:lnSpc>
            </a:pPr>
            <a:r>
              <a:rPr lang="zh-CN" altLang="en-US" sz="1100"/>
              <a:t>判定摄像头中的人是 </a:t>
            </a:r>
            <a:r>
              <a:rPr lang="en-US" altLang="zh-CN" sz="1100"/>
              <a:t>unknown</a:t>
            </a:r>
            <a:r>
              <a:rPr lang="zh-CN" altLang="en-US" sz="1100"/>
              <a:t>；</a:t>
            </a:r>
          </a:p>
        </p:txBody>
      </p:sp>
      <p:sp>
        <p:nvSpPr>
          <p:cNvPr id="40" name="流程图: 决策 39"/>
          <p:cNvSpPr/>
          <p:nvPr/>
        </p:nvSpPr>
        <p:spPr>
          <a:xfrm>
            <a:off x="8734198" y="4816979"/>
            <a:ext cx="837027" cy="51904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5022" y="397862"/>
            <a:ext cx="2780940" cy="495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681643" y="397619"/>
            <a:ext cx="3029123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552441" y="389306"/>
            <a:ext cx="3200551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052460" y="1204434"/>
            <a:ext cx="2287485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/>
              <a:t>利用 </a:t>
            </a:r>
            <a:r>
              <a:rPr lang="en-US" altLang="zh-CN" sz="1100" dirty="0"/>
              <a:t>return_128d_features() </a:t>
            </a:r>
            <a:r>
              <a:rPr lang="zh-CN" altLang="en-US" sz="1100" dirty="0"/>
              <a:t>提取图像 </a:t>
            </a:r>
            <a:r>
              <a:rPr lang="en-US" altLang="zh-CN" sz="1100" dirty="0"/>
              <a:t>128D </a:t>
            </a:r>
            <a:r>
              <a:rPr lang="zh-CN" altLang="en-US" sz="1100" dirty="0"/>
              <a:t>特征</a:t>
            </a:r>
          </a:p>
        </p:txBody>
      </p:sp>
      <p:cxnSp>
        <p:nvCxnSpPr>
          <p:cNvPr id="70" name="直接箭头连接符 69"/>
          <p:cNvCxnSpPr>
            <a:stCxn id="47" idx="2"/>
            <a:endCxn id="28" idx="0"/>
          </p:cNvCxnSpPr>
          <p:nvPr/>
        </p:nvCxnSpPr>
        <p:spPr>
          <a:xfrm flipH="1">
            <a:off x="9152716" y="900064"/>
            <a:ext cx="1" cy="40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2"/>
            <a:endCxn id="30" idx="0"/>
          </p:cNvCxnSpPr>
          <p:nvPr/>
        </p:nvCxnSpPr>
        <p:spPr>
          <a:xfrm flipH="1">
            <a:off x="9152714" y="1654475"/>
            <a:ext cx="2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1" idx="2"/>
            <a:endCxn id="32" idx="0"/>
          </p:cNvCxnSpPr>
          <p:nvPr/>
        </p:nvCxnSpPr>
        <p:spPr>
          <a:xfrm flipH="1">
            <a:off x="9152712" y="3412652"/>
            <a:ext cx="1" cy="4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2" idx="2"/>
            <a:endCxn id="40" idx="0"/>
          </p:cNvCxnSpPr>
          <p:nvPr/>
        </p:nvCxnSpPr>
        <p:spPr>
          <a:xfrm>
            <a:off x="9152712" y="4424054"/>
            <a:ext cx="0" cy="3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1"/>
            <a:endCxn id="36" idx="0"/>
          </p:cNvCxnSpPr>
          <p:nvPr/>
        </p:nvCxnSpPr>
        <p:spPr>
          <a:xfrm flipH="1">
            <a:off x="8049557" y="5076500"/>
            <a:ext cx="684641" cy="2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0" idx="3"/>
            <a:endCxn id="37" idx="0"/>
          </p:cNvCxnSpPr>
          <p:nvPr/>
        </p:nvCxnSpPr>
        <p:spPr>
          <a:xfrm>
            <a:off x="9571225" y="5076500"/>
            <a:ext cx="788709" cy="2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6" idx="2"/>
            <a:endCxn id="39" idx="0"/>
          </p:cNvCxnSpPr>
          <p:nvPr/>
        </p:nvCxnSpPr>
        <p:spPr>
          <a:xfrm flipH="1">
            <a:off x="7829834" y="5697534"/>
            <a:ext cx="219723" cy="3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7" idx="2"/>
            <a:endCxn id="38" idx="0"/>
          </p:cNvCxnSpPr>
          <p:nvPr/>
        </p:nvCxnSpPr>
        <p:spPr>
          <a:xfrm>
            <a:off x="10359934" y="5718702"/>
            <a:ext cx="197685" cy="29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713375" y="620580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2"/>
            <a:endCxn id="31" idx="0"/>
          </p:cNvCxnSpPr>
          <p:nvPr/>
        </p:nvCxnSpPr>
        <p:spPr>
          <a:xfrm flipH="1">
            <a:off x="9152713" y="2406606"/>
            <a:ext cx="1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7" idx="2"/>
          </p:cNvCxnSpPr>
          <p:nvPr/>
        </p:nvCxnSpPr>
        <p:spPr>
          <a:xfrm flipH="1">
            <a:off x="5196202" y="1804598"/>
            <a:ext cx="1" cy="67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62" y="4242547"/>
            <a:ext cx="4158769" cy="3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184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Corbel</vt:lpstr>
      <vt:lpstr>Office 主题​​</vt:lpstr>
      <vt:lpstr>get_faces_from_camera.py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</dc:title>
  <dc:creator/>
  <cp:lastModifiedBy>li yitong</cp:lastModifiedBy>
  <cp:revision>51</cp:revision>
  <dcterms:created xsi:type="dcterms:W3CDTF">2018-05-08T09:15:00Z</dcterms:created>
  <dcterms:modified xsi:type="dcterms:W3CDTF">2019-10-31T15:01:55Z</dcterms:modified>
</cp:coreProperties>
</file>