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8C242-C69B-496F-9224-13C3AAB4B3B6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ED41DE7-B76A-42F1-B956-0A26A11526DB}">
      <dgm:prSet phldrT="[文字]"/>
      <dgm:spPr/>
      <dgm:t>
        <a:bodyPr/>
        <a:lstStyle/>
        <a:p>
          <a:r>
            <a:rPr lang="en-US" altLang="zh-TW" dirty="0"/>
            <a:t>2/23~3/1</a:t>
          </a:r>
          <a:endParaRPr lang="zh-TW" altLang="en-US" dirty="0"/>
        </a:p>
      </dgm:t>
    </dgm:pt>
    <dgm:pt modelId="{1C1772F3-0753-4680-B968-6683E56ECCF0}" type="parTrans" cxnId="{96AE24A7-E873-471F-9957-D2355DC2E30F}">
      <dgm:prSet/>
      <dgm:spPr/>
      <dgm:t>
        <a:bodyPr/>
        <a:lstStyle/>
        <a:p>
          <a:endParaRPr lang="zh-TW" altLang="en-US"/>
        </a:p>
      </dgm:t>
    </dgm:pt>
    <dgm:pt modelId="{8ABC7FEA-AAD9-4498-B43D-67F9257D815A}" type="sibTrans" cxnId="{96AE24A7-E873-471F-9957-D2355DC2E30F}">
      <dgm:prSet/>
      <dgm:spPr/>
      <dgm:t>
        <a:bodyPr/>
        <a:lstStyle/>
        <a:p>
          <a:endParaRPr lang="zh-TW" altLang="en-US"/>
        </a:p>
      </dgm:t>
    </dgm:pt>
    <dgm:pt modelId="{3628504D-9EC9-4659-86D2-1857BC417A8E}">
      <dgm:prSet phldrT="[文字]"/>
      <dgm:spPr/>
      <dgm:t>
        <a:bodyPr/>
        <a:lstStyle/>
        <a:p>
          <a:r>
            <a:rPr lang="zh-TW" altLang="en-US" dirty="0"/>
            <a:t>確認主題</a:t>
          </a:r>
        </a:p>
      </dgm:t>
    </dgm:pt>
    <dgm:pt modelId="{88A5DCBB-491D-4447-892B-4F4101D7BBFC}" type="parTrans" cxnId="{C2E694CB-D9E4-4313-8583-A68551BE42EE}">
      <dgm:prSet/>
      <dgm:spPr/>
      <dgm:t>
        <a:bodyPr/>
        <a:lstStyle/>
        <a:p>
          <a:endParaRPr lang="zh-TW" altLang="en-US"/>
        </a:p>
      </dgm:t>
    </dgm:pt>
    <dgm:pt modelId="{04E102AB-1570-48FA-B481-66CE26FE4B47}" type="sibTrans" cxnId="{C2E694CB-D9E4-4313-8583-A68551BE42EE}">
      <dgm:prSet/>
      <dgm:spPr/>
      <dgm:t>
        <a:bodyPr/>
        <a:lstStyle/>
        <a:p>
          <a:endParaRPr lang="zh-TW" altLang="en-US"/>
        </a:p>
      </dgm:t>
    </dgm:pt>
    <dgm:pt modelId="{85F60F56-FA14-40C7-9001-36951898CEDE}">
      <dgm:prSet phldrT="[文字]"/>
      <dgm:spPr/>
      <dgm:t>
        <a:bodyPr/>
        <a:lstStyle/>
        <a:p>
          <a:r>
            <a:rPr lang="en-US" altLang="zh-TW" dirty="0"/>
            <a:t>3/2~3/8</a:t>
          </a:r>
          <a:endParaRPr lang="zh-TW" altLang="en-US" dirty="0"/>
        </a:p>
      </dgm:t>
    </dgm:pt>
    <dgm:pt modelId="{B8B09B82-CCB1-436F-8040-353B951452AA}" type="parTrans" cxnId="{B566D736-0EF9-460F-B46C-B9370B706419}">
      <dgm:prSet/>
      <dgm:spPr/>
      <dgm:t>
        <a:bodyPr/>
        <a:lstStyle/>
        <a:p>
          <a:endParaRPr lang="zh-TW" altLang="en-US"/>
        </a:p>
      </dgm:t>
    </dgm:pt>
    <dgm:pt modelId="{E179E494-8DF6-4C70-AFCE-B96B611B0B79}" type="sibTrans" cxnId="{B566D736-0EF9-460F-B46C-B9370B706419}">
      <dgm:prSet/>
      <dgm:spPr/>
      <dgm:t>
        <a:bodyPr/>
        <a:lstStyle/>
        <a:p>
          <a:endParaRPr lang="zh-TW" altLang="en-US"/>
        </a:p>
      </dgm:t>
    </dgm:pt>
    <dgm:pt modelId="{F8B693C7-9E71-4B24-97A5-2FB7BD5AAA39}">
      <dgm:prSet phldrT="[文字]"/>
      <dgm:spPr/>
      <dgm:t>
        <a:bodyPr/>
        <a:lstStyle/>
        <a:p>
          <a:r>
            <a:rPr lang="zh-TW" altLang="en-US" dirty="0"/>
            <a:t>設計架構</a:t>
          </a:r>
        </a:p>
      </dgm:t>
    </dgm:pt>
    <dgm:pt modelId="{6C6BD8EC-5BCA-403C-AF94-BE5BCD9EBF11}" type="parTrans" cxnId="{4C4ED162-A5EB-4335-A852-DF3492624A97}">
      <dgm:prSet/>
      <dgm:spPr/>
      <dgm:t>
        <a:bodyPr/>
        <a:lstStyle/>
        <a:p>
          <a:endParaRPr lang="zh-TW" altLang="en-US"/>
        </a:p>
      </dgm:t>
    </dgm:pt>
    <dgm:pt modelId="{57A0B589-9FE8-4C1E-8829-B78DFFA0BEFB}" type="sibTrans" cxnId="{4C4ED162-A5EB-4335-A852-DF3492624A97}">
      <dgm:prSet/>
      <dgm:spPr/>
      <dgm:t>
        <a:bodyPr/>
        <a:lstStyle/>
        <a:p>
          <a:endParaRPr lang="zh-TW" altLang="en-US"/>
        </a:p>
      </dgm:t>
    </dgm:pt>
    <dgm:pt modelId="{7543F654-8FF1-4498-BCD8-6606A5C4E469}">
      <dgm:prSet phldrT="[文字]"/>
      <dgm:spPr/>
      <dgm:t>
        <a:bodyPr/>
        <a:lstStyle/>
        <a:p>
          <a:r>
            <a:rPr lang="en-US" altLang="zh-TW" dirty="0"/>
            <a:t>3/9~3/15</a:t>
          </a:r>
          <a:endParaRPr lang="zh-TW" altLang="en-US" dirty="0"/>
        </a:p>
      </dgm:t>
    </dgm:pt>
    <dgm:pt modelId="{08C5EAAA-6159-4784-BAD7-C659227246F7}" type="parTrans" cxnId="{28D62E28-979A-4F5E-9839-96DC3C8576C2}">
      <dgm:prSet/>
      <dgm:spPr/>
      <dgm:t>
        <a:bodyPr/>
        <a:lstStyle/>
        <a:p>
          <a:endParaRPr lang="zh-TW" altLang="en-US"/>
        </a:p>
      </dgm:t>
    </dgm:pt>
    <dgm:pt modelId="{B71FA1CF-496C-4433-8BF4-99856AEB48F0}" type="sibTrans" cxnId="{28D62E28-979A-4F5E-9839-96DC3C8576C2}">
      <dgm:prSet/>
      <dgm:spPr/>
      <dgm:t>
        <a:bodyPr/>
        <a:lstStyle/>
        <a:p>
          <a:endParaRPr lang="zh-TW" altLang="en-US"/>
        </a:p>
      </dgm:t>
    </dgm:pt>
    <dgm:pt modelId="{0CF66936-82DC-473B-8C89-CC222EADD5B2}">
      <dgm:prSet phldrT="[文字]"/>
      <dgm:spPr/>
      <dgm:t>
        <a:bodyPr/>
        <a:lstStyle/>
        <a:p>
          <a:r>
            <a:rPr lang="zh-TW" altLang="en-US" dirty="0"/>
            <a:t>調整設定</a:t>
          </a:r>
        </a:p>
      </dgm:t>
    </dgm:pt>
    <dgm:pt modelId="{4204BB62-8A2B-4414-8879-C11EABAE89FD}" type="parTrans" cxnId="{F2D3D935-76FB-4641-9ADE-AE24AEA9B967}">
      <dgm:prSet/>
      <dgm:spPr/>
      <dgm:t>
        <a:bodyPr/>
        <a:lstStyle/>
        <a:p>
          <a:endParaRPr lang="zh-TW" altLang="en-US"/>
        </a:p>
      </dgm:t>
    </dgm:pt>
    <dgm:pt modelId="{7840057A-3D77-4CFE-AC8D-C260FC31EA7A}" type="sibTrans" cxnId="{F2D3D935-76FB-4641-9ADE-AE24AEA9B967}">
      <dgm:prSet/>
      <dgm:spPr/>
      <dgm:t>
        <a:bodyPr/>
        <a:lstStyle/>
        <a:p>
          <a:endParaRPr lang="zh-TW" altLang="en-US"/>
        </a:p>
      </dgm:t>
    </dgm:pt>
    <dgm:pt modelId="{C53B69A5-90AA-4274-A313-CFE3E2652095}">
      <dgm:prSet/>
      <dgm:spPr/>
      <dgm:t>
        <a:bodyPr/>
        <a:lstStyle/>
        <a:p>
          <a:r>
            <a:rPr lang="en-US" altLang="zh-TW" dirty="0"/>
            <a:t>3/23,3/24</a:t>
          </a:r>
          <a:endParaRPr lang="zh-TW" altLang="en-US" dirty="0"/>
        </a:p>
      </dgm:t>
    </dgm:pt>
    <dgm:pt modelId="{38E3B9A8-89A8-47AC-9061-D91EEC2F08D6}" type="parTrans" cxnId="{10859448-4D86-41DB-8AB0-08C64A6481A8}">
      <dgm:prSet/>
      <dgm:spPr/>
      <dgm:t>
        <a:bodyPr/>
        <a:lstStyle/>
        <a:p>
          <a:endParaRPr lang="zh-TW" altLang="en-US"/>
        </a:p>
      </dgm:t>
    </dgm:pt>
    <dgm:pt modelId="{65DF942B-AB4B-467E-A58D-954E65825A2E}" type="sibTrans" cxnId="{10859448-4D86-41DB-8AB0-08C64A6481A8}">
      <dgm:prSet/>
      <dgm:spPr/>
      <dgm:t>
        <a:bodyPr/>
        <a:lstStyle/>
        <a:p>
          <a:endParaRPr lang="zh-TW" altLang="en-US"/>
        </a:p>
      </dgm:t>
    </dgm:pt>
    <dgm:pt modelId="{14B82BF8-1C69-42A1-9E6C-26CEE6DE8E71}">
      <dgm:prSet/>
      <dgm:spPr/>
      <dgm:t>
        <a:bodyPr/>
        <a:lstStyle/>
        <a:p>
          <a:r>
            <a:rPr lang="en-US" altLang="zh-TW"/>
            <a:t>3/16~3/22</a:t>
          </a:r>
          <a:endParaRPr lang="zh-TW" altLang="en-US" dirty="0"/>
        </a:p>
      </dgm:t>
    </dgm:pt>
    <dgm:pt modelId="{50A74A6A-A0C6-49E5-BFA4-3792DC02580A}" type="parTrans" cxnId="{6D1EBB87-3F3B-44E1-BFD6-8C3271141EBC}">
      <dgm:prSet/>
      <dgm:spPr/>
      <dgm:t>
        <a:bodyPr/>
        <a:lstStyle/>
        <a:p>
          <a:endParaRPr lang="zh-TW" altLang="en-US"/>
        </a:p>
      </dgm:t>
    </dgm:pt>
    <dgm:pt modelId="{024664DD-1224-46B0-8535-4F3AF56981B3}" type="sibTrans" cxnId="{6D1EBB87-3F3B-44E1-BFD6-8C3271141EBC}">
      <dgm:prSet/>
      <dgm:spPr/>
      <dgm:t>
        <a:bodyPr/>
        <a:lstStyle/>
        <a:p>
          <a:endParaRPr lang="zh-TW" altLang="en-US"/>
        </a:p>
      </dgm:t>
    </dgm:pt>
    <dgm:pt modelId="{9A7D48D6-CCE8-437F-92E2-1DB276967BD7}">
      <dgm:prSet/>
      <dgm:spPr/>
      <dgm:t>
        <a:bodyPr/>
        <a:lstStyle/>
        <a:p>
          <a:r>
            <a:rPr lang="zh-TW" altLang="en-US"/>
            <a:t>插入素材</a:t>
          </a:r>
        </a:p>
      </dgm:t>
    </dgm:pt>
    <dgm:pt modelId="{7389F05E-20D7-47C8-B532-3EFF6136223B}" type="parTrans" cxnId="{3A862A44-1CEC-49B0-BC68-D5F803B4E708}">
      <dgm:prSet/>
      <dgm:spPr/>
      <dgm:t>
        <a:bodyPr/>
        <a:lstStyle/>
        <a:p>
          <a:endParaRPr lang="zh-TW" altLang="en-US"/>
        </a:p>
      </dgm:t>
    </dgm:pt>
    <dgm:pt modelId="{8C1F6F7C-E033-45E1-8841-F8108A237EA8}" type="sibTrans" cxnId="{3A862A44-1CEC-49B0-BC68-D5F803B4E708}">
      <dgm:prSet/>
      <dgm:spPr/>
      <dgm:t>
        <a:bodyPr/>
        <a:lstStyle/>
        <a:p>
          <a:endParaRPr lang="zh-TW" altLang="en-US"/>
        </a:p>
      </dgm:t>
    </dgm:pt>
    <dgm:pt modelId="{2A59EF63-66DC-4C7B-AB6F-3928E00ADE9F}">
      <dgm:prSet/>
      <dgm:spPr/>
      <dgm:t>
        <a:bodyPr/>
        <a:lstStyle/>
        <a:p>
          <a:r>
            <a:rPr lang="zh-TW" altLang="en-US" dirty="0"/>
            <a:t>最後調整</a:t>
          </a:r>
        </a:p>
      </dgm:t>
    </dgm:pt>
    <dgm:pt modelId="{A8383026-705F-43A1-93FB-0C308882E536}" type="parTrans" cxnId="{2EA4F352-F64C-4C9F-975B-67E567D25121}">
      <dgm:prSet/>
      <dgm:spPr/>
      <dgm:t>
        <a:bodyPr/>
        <a:lstStyle/>
        <a:p>
          <a:endParaRPr lang="zh-TW" altLang="en-US"/>
        </a:p>
      </dgm:t>
    </dgm:pt>
    <dgm:pt modelId="{A43D392E-6AB3-4C5F-8794-5F728652A689}" type="sibTrans" cxnId="{2EA4F352-F64C-4C9F-975B-67E567D25121}">
      <dgm:prSet/>
      <dgm:spPr/>
      <dgm:t>
        <a:bodyPr/>
        <a:lstStyle/>
        <a:p>
          <a:endParaRPr lang="zh-TW" altLang="en-US"/>
        </a:p>
      </dgm:t>
    </dgm:pt>
    <dgm:pt modelId="{62596B21-4BD3-4CA9-8E7E-F2FCC93A05FC}" type="pres">
      <dgm:prSet presAssocID="{1AC8C242-C69B-496F-9224-13C3AAB4B3B6}" presName="linearFlow" presStyleCnt="0">
        <dgm:presLayoutVars>
          <dgm:dir/>
          <dgm:animLvl val="lvl"/>
          <dgm:resizeHandles val="exact"/>
        </dgm:presLayoutVars>
      </dgm:prSet>
      <dgm:spPr/>
    </dgm:pt>
    <dgm:pt modelId="{C83FBA6A-E42F-48C5-A78F-7C209A646772}" type="pres">
      <dgm:prSet presAssocID="{1ED41DE7-B76A-42F1-B956-0A26A11526DB}" presName="composite" presStyleCnt="0"/>
      <dgm:spPr/>
    </dgm:pt>
    <dgm:pt modelId="{C79C4CD9-8A9F-49A3-B520-C48797364A1E}" type="pres">
      <dgm:prSet presAssocID="{1ED41DE7-B76A-42F1-B956-0A26A11526DB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E616971-C395-4F25-B8A3-2E18996C2B66}" type="pres">
      <dgm:prSet presAssocID="{1ED41DE7-B76A-42F1-B956-0A26A11526DB}" presName="parSh" presStyleLbl="node1" presStyleIdx="0" presStyleCnt="5"/>
      <dgm:spPr/>
    </dgm:pt>
    <dgm:pt modelId="{24C374AC-7A03-4D35-BDF8-55221FE6F904}" type="pres">
      <dgm:prSet presAssocID="{1ED41DE7-B76A-42F1-B956-0A26A11526DB}" presName="desTx" presStyleLbl="fgAcc1" presStyleIdx="0" presStyleCnt="5">
        <dgm:presLayoutVars>
          <dgm:bulletEnabled val="1"/>
        </dgm:presLayoutVars>
      </dgm:prSet>
      <dgm:spPr/>
    </dgm:pt>
    <dgm:pt modelId="{F7A05827-6227-4856-8360-8C94182319A0}" type="pres">
      <dgm:prSet presAssocID="{8ABC7FEA-AAD9-4498-B43D-67F9257D815A}" presName="sibTrans" presStyleLbl="sibTrans2D1" presStyleIdx="0" presStyleCnt="4"/>
      <dgm:spPr/>
    </dgm:pt>
    <dgm:pt modelId="{30DEB763-DA8C-4BFA-A248-448CCCAA3FB4}" type="pres">
      <dgm:prSet presAssocID="{8ABC7FEA-AAD9-4498-B43D-67F9257D815A}" presName="connTx" presStyleLbl="sibTrans2D1" presStyleIdx="0" presStyleCnt="4"/>
      <dgm:spPr/>
    </dgm:pt>
    <dgm:pt modelId="{55D7BFEC-73E0-486B-8824-0610B1F7D98B}" type="pres">
      <dgm:prSet presAssocID="{85F60F56-FA14-40C7-9001-36951898CEDE}" presName="composite" presStyleCnt="0"/>
      <dgm:spPr/>
    </dgm:pt>
    <dgm:pt modelId="{D51D328F-D621-4B30-A85C-B144E000B098}" type="pres">
      <dgm:prSet presAssocID="{85F60F56-FA14-40C7-9001-36951898CEDE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1D15DE5-A527-4765-AB23-EB035B0F15CA}" type="pres">
      <dgm:prSet presAssocID="{85F60F56-FA14-40C7-9001-36951898CEDE}" presName="parSh" presStyleLbl="node1" presStyleIdx="1" presStyleCnt="5"/>
      <dgm:spPr/>
    </dgm:pt>
    <dgm:pt modelId="{26969067-5070-4CFC-809A-EF7881078E4C}" type="pres">
      <dgm:prSet presAssocID="{85F60F56-FA14-40C7-9001-36951898CEDE}" presName="desTx" presStyleLbl="fgAcc1" presStyleIdx="1" presStyleCnt="5">
        <dgm:presLayoutVars>
          <dgm:bulletEnabled val="1"/>
        </dgm:presLayoutVars>
      </dgm:prSet>
      <dgm:spPr/>
    </dgm:pt>
    <dgm:pt modelId="{9DCB91A0-85A9-4315-A62B-8F635213CD9A}" type="pres">
      <dgm:prSet presAssocID="{E179E494-8DF6-4C70-AFCE-B96B611B0B79}" presName="sibTrans" presStyleLbl="sibTrans2D1" presStyleIdx="1" presStyleCnt="4"/>
      <dgm:spPr/>
    </dgm:pt>
    <dgm:pt modelId="{58E03E27-3E81-49A6-89BF-626104093E13}" type="pres">
      <dgm:prSet presAssocID="{E179E494-8DF6-4C70-AFCE-B96B611B0B79}" presName="connTx" presStyleLbl="sibTrans2D1" presStyleIdx="1" presStyleCnt="4"/>
      <dgm:spPr/>
    </dgm:pt>
    <dgm:pt modelId="{FEF9FB60-6709-4E54-8B31-ADCD920ABCA5}" type="pres">
      <dgm:prSet presAssocID="{7543F654-8FF1-4498-BCD8-6606A5C4E469}" presName="composite" presStyleCnt="0"/>
      <dgm:spPr/>
    </dgm:pt>
    <dgm:pt modelId="{F3BB4FE0-19F5-4D33-ABAA-C97D2D46786B}" type="pres">
      <dgm:prSet presAssocID="{7543F654-8FF1-4498-BCD8-6606A5C4E469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73D49AF-E04E-426B-A754-088D6027A635}" type="pres">
      <dgm:prSet presAssocID="{7543F654-8FF1-4498-BCD8-6606A5C4E469}" presName="parSh" presStyleLbl="node1" presStyleIdx="2" presStyleCnt="5"/>
      <dgm:spPr/>
    </dgm:pt>
    <dgm:pt modelId="{0F8D6B94-1B26-4ECC-974F-A520F82482BD}" type="pres">
      <dgm:prSet presAssocID="{7543F654-8FF1-4498-BCD8-6606A5C4E469}" presName="desTx" presStyleLbl="fgAcc1" presStyleIdx="2" presStyleCnt="5" custLinFactNeighborX="-2006">
        <dgm:presLayoutVars>
          <dgm:bulletEnabled val="1"/>
        </dgm:presLayoutVars>
      </dgm:prSet>
      <dgm:spPr/>
    </dgm:pt>
    <dgm:pt modelId="{BF21EFA5-3A9E-4549-9819-BDEF50FF6E40}" type="pres">
      <dgm:prSet presAssocID="{B71FA1CF-496C-4433-8BF4-99856AEB48F0}" presName="sibTrans" presStyleLbl="sibTrans2D1" presStyleIdx="2" presStyleCnt="4"/>
      <dgm:spPr/>
    </dgm:pt>
    <dgm:pt modelId="{F65D1D87-DF9A-45FB-A2C3-3CC5F27FE083}" type="pres">
      <dgm:prSet presAssocID="{B71FA1CF-496C-4433-8BF4-99856AEB48F0}" presName="connTx" presStyleLbl="sibTrans2D1" presStyleIdx="2" presStyleCnt="4"/>
      <dgm:spPr/>
    </dgm:pt>
    <dgm:pt modelId="{95686605-787D-483E-98B5-A2827F5AED92}" type="pres">
      <dgm:prSet presAssocID="{14B82BF8-1C69-42A1-9E6C-26CEE6DE8E71}" presName="composite" presStyleCnt="0"/>
      <dgm:spPr/>
    </dgm:pt>
    <dgm:pt modelId="{7332F2E7-41E0-4B52-A16B-0E972526A595}" type="pres">
      <dgm:prSet presAssocID="{14B82BF8-1C69-42A1-9E6C-26CEE6DE8E71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A349156-12DA-4144-9D8A-809E56019560}" type="pres">
      <dgm:prSet presAssocID="{14B82BF8-1C69-42A1-9E6C-26CEE6DE8E71}" presName="parSh" presStyleLbl="node1" presStyleIdx="3" presStyleCnt="5"/>
      <dgm:spPr/>
    </dgm:pt>
    <dgm:pt modelId="{CB20FACB-680D-488E-AA4E-1988030BC671}" type="pres">
      <dgm:prSet presAssocID="{14B82BF8-1C69-42A1-9E6C-26CEE6DE8E71}" presName="desTx" presStyleLbl="fgAcc1" presStyleIdx="3" presStyleCnt="5">
        <dgm:presLayoutVars>
          <dgm:bulletEnabled val="1"/>
        </dgm:presLayoutVars>
      </dgm:prSet>
      <dgm:spPr/>
    </dgm:pt>
    <dgm:pt modelId="{FD3684E5-1C65-4BDF-9A00-D0E29CD82EE4}" type="pres">
      <dgm:prSet presAssocID="{024664DD-1224-46B0-8535-4F3AF56981B3}" presName="sibTrans" presStyleLbl="sibTrans2D1" presStyleIdx="3" presStyleCnt="4"/>
      <dgm:spPr/>
    </dgm:pt>
    <dgm:pt modelId="{BBF52D5B-5E4C-4639-84D8-0AB02CC78CA3}" type="pres">
      <dgm:prSet presAssocID="{024664DD-1224-46B0-8535-4F3AF56981B3}" presName="connTx" presStyleLbl="sibTrans2D1" presStyleIdx="3" presStyleCnt="4"/>
      <dgm:spPr/>
    </dgm:pt>
    <dgm:pt modelId="{04A570C7-72BB-4F5D-9E41-E1C001EA03AD}" type="pres">
      <dgm:prSet presAssocID="{C53B69A5-90AA-4274-A313-CFE3E2652095}" presName="composite" presStyleCnt="0"/>
      <dgm:spPr/>
    </dgm:pt>
    <dgm:pt modelId="{0924BCAE-8A8C-4BC4-A993-A1E248742F42}" type="pres">
      <dgm:prSet presAssocID="{C53B69A5-90AA-4274-A313-CFE3E2652095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27728AF-EA0C-4399-8F27-7FAA4E5DB4B1}" type="pres">
      <dgm:prSet presAssocID="{C53B69A5-90AA-4274-A313-CFE3E2652095}" presName="parSh" presStyleLbl="node1" presStyleIdx="4" presStyleCnt="5"/>
      <dgm:spPr/>
    </dgm:pt>
    <dgm:pt modelId="{60047D5E-4DF2-4510-B670-9133F2BE7DE7}" type="pres">
      <dgm:prSet presAssocID="{C53B69A5-90AA-4274-A313-CFE3E2652095}" presName="desTx" presStyleLbl="fgAcc1" presStyleIdx="4" presStyleCnt="5">
        <dgm:presLayoutVars>
          <dgm:bulletEnabled val="1"/>
        </dgm:presLayoutVars>
      </dgm:prSet>
      <dgm:spPr/>
    </dgm:pt>
  </dgm:ptLst>
  <dgm:cxnLst>
    <dgm:cxn modelId="{8BC16D01-2680-4EDA-AAB0-6C76F33A6CDA}" type="presOf" srcId="{E179E494-8DF6-4C70-AFCE-B96B611B0B79}" destId="{58E03E27-3E81-49A6-89BF-626104093E13}" srcOrd="1" destOrd="0" presId="urn:microsoft.com/office/officeart/2005/8/layout/process3"/>
    <dgm:cxn modelId="{BB698D10-11D0-441F-A816-FDAF185F1154}" type="presOf" srcId="{C53B69A5-90AA-4274-A313-CFE3E2652095}" destId="{B27728AF-EA0C-4399-8F27-7FAA4E5DB4B1}" srcOrd="1" destOrd="0" presId="urn:microsoft.com/office/officeart/2005/8/layout/process3"/>
    <dgm:cxn modelId="{72776415-D23B-47AA-9C41-06EB1AC0E841}" type="presOf" srcId="{3628504D-9EC9-4659-86D2-1857BC417A8E}" destId="{24C374AC-7A03-4D35-BDF8-55221FE6F904}" srcOrd="0" destOrd="0" presId="urn:microsoft.com/office/officeart/2005/8/layout/process3"/>
    <dgm:cxn modelId="{1A3AE123-AB2B-4FDD-A3C0-11A06C2EE0C0}" type="presOf" srcId="{0CF66936-82DC-473B-8C89-CC222EADD5B2}" destId="{0F8D6B94-1B26-4ECC-974F-A520F82482BD}" srcOrd="0" destOrd="0" presId="urn:microsoft.com/office/officeart/2005/8/layout/process3"/>
    <dgm:cxn modelId="{28D62E28-979A-4F5E-9839-96DC3C8576C2}" srcId="{1AC8C242-C69B-496F-9224-13C3AAB4B3B6}" destId="{7543F654-8FF1-4498-BCD8-6606A5C4E469}" srcOrd="2" destOrd="0" parTransId="{08C5EAAA-6159-4784-BAD7-C659227246F7}" sibTransId="{B71FA1CF-496C-4433-8BF4-99856AEB48F0}"/>
    <dgm:cxn modelId="{877C662E-6197-4B75-B3CE-CB29BC75B7BE}" type="presOf" srcId="{024664DD-1224-46B0-8535-4F3AF56981B3}" destId="{BBF52D5B-5E4C-4639-84D8-0AB02CC78CA3}" srcOrd="1" destOrd="0" presId="urn:microsoft.com/office/officeart/2005/8/layout/process3"/>
    <dgm:cxn modelId="{72BC5933-9CC5-40E0-B114-A44EF7C39E8B}" type="presOf" srcId="{8ABC7FEA-AAD9-4498-B43D-67F9257D815A}" destId="{F7A05827-6227-4856-8360-8C94182319A0}" srcOrd="0" destOrd="0" presId="urn:microsoft.com/office/officeart/2005/8/layout/process3"/>
    <dgm:cxn modelId="{F2D3D935-76FB-4641-9ADE-AE24AEA9B967}" srcId="{7543F654-8FF1-4498-BCD8-6606A5C4E469}" destId="{0CF66936-82DC-473B-8C89-CC222EADD5B2}" srcOrd="0" destOrd="0" parTransId="{4204BB62-8A2B-4414-8879-C11EABAE89FD}" sibTransId="{7840057A-3D77-4CFE-AC8D-C260FC31EA7A}"/>
    <dgm:cxn modelId="{B566D736-0EF9-460F-B46C-B9370B706419}" srcId="{1AC8C242-C69B-496F-9224-13C3AAB4B3B6}" destId="{85F60F56-FA14-40C7-9001-36951898CEDE}" srcOrd="1" destOrd="0" parTransId="{B8B09B82-CCB1-436F-8040-353B951452AA}" sibTransId="{E179E494-8DF6-4C70-AFCE-B96B611B0B79}"/>
    <dgm:cxn modelId="{F8BD3E3A-0A2C-49A2-A9E1-CB03C469E590}" type="presOf" srcId="{1ED41DE7-B76A-42F1-B956-0A26A11526DB}" destId="{AE616971-C395-4F25-B8A3-2E18996C2B66}" srcOrd="1" destOrd="0" presId="urn:microsoft.com/office/officeart/2005/8/layout/process3"/>
    <dgm:cxn modelId="{4C4ED162-A5EB-4335-A852-DF3492624A97}" srcId="{85F60F56-FA14-40C7-9001-36951898CEDE}" destId="{F8B693C7-9E71-4B24-97A5-2FB7BD5AAA39}" srcOrd="0" destOrd="0" parTransId="{6C6BD8EC-5BCA-403C-AF94-BE5BCD9EBF11}" sibTransId="{57A0B589-9FE8-4C1E-8829-B78DFFA0BEFB}"/>
    <dgm:cxn modelId="{3A862A44-1CEC-49B0-BC68-D5F803B4E708}" srcId="{14B82BF8-1C69-42A1-9E6C-26CEE6DE8E71}" destId="{9A7D48D6-CCE8-437F-92E2-1DB276967BD7}" srcOrd="0" destOrd="0" parTransId="{7389F05E-20D7-47C8-B532-3EFF6136223B}" sibTransId="{8C1F6F7C-E033-45E1-8841-F8108A237EA8}"/>
    <dgm:cxn modelId="{41605A65-D76C-40E4-AB51-50767248B3B0}" type="presOf" srcId="{C53B69A5-90AA-4274-A313-CFE3E2652095}" destId="{0924BCAE-8A8C-4BC4-A993-A1E248742F42}" srcOrd="0" destOrd="0" presId="urn:microsoft.com/office/officeart/2005/8/layout/process3"/>
    <dgm:cxn modelId="{10859448-4D86-41DB-8AB0-08C64A6481A8}" srcId="{1AC8C242-C69B-496F-9224-13C3AAB4B3B6}" destId="{C53B69A5-90AA-4274-A313-CFE3E2652095}" srcOrd="4" destOrd="0" parTransId="{38E3B9A8-89A8-47AC-9061-D91EEC2F08D6}" sibTransId="{65DF942B-AB4B-467E-A58D-954E65825A2E}"/>
    <dgm:cxn modelId="{FDA7514C-8C27-4DF3-A7D6-F4C374D1BE7A}" type="presOf" srcId="{85F60F56-FA14-40C7-9001-36951898CEDE}" destId="{D51D328F-D621-4B30-A85C-B144E000B098}" srcOrd="0" destOrd="0" presId="urn:microsoft.com/office/officeart/2005/8/layout/process3"/>
    <dgm:cxn modelId="{2427FF4C-335A-4B38-BE4F-8A69445F7838}" type="presOf" srcId="{B71FA1CF-496C-4433-8BF4-99856AEB48F0}" destId="{F65D1D87-DF9A-45FB-A2C3-3CC5F27FE083}" srcOrd="1" destOrd="0" presId="urn:microsoft.com/office/officeart/2005/8/layout/process3"/>
    <dgm:cxn modelId="{7D473B4F-5047-497D-9C6A-F80D1C0603A3}" type="presOf" srcId="{7543F654-8FF1-4498-BCD8-6606A5C4E469}" destId="{173D49AF-E04E-426B-A754-088D6027A635}" srcOrd="1" destOrd="0" presId="urn:microsoft.com/office/officeart/2005/8/layout/process3"/>
    <dgm:cxn modelId="{2EA4F352-F64C-4C9F-975B-67E567D25121}" srcId="{C53B69A5-90AA-4274-A313-CFE3E2652095}" destId="{2A59EF63-66DC-4C7B-AB6F-3928E00ADE9F}" srcOrd="0" destOrd="0" parTransId="{A8383026-705F-43A1-93FB-0C308882E536}" sibTransId="{A43D392E-6AB3-4C5F-8794-5F728652A689}"/>
    <dgm:cxn modelId="{D9014B56-74F6-4F36-8443-D926EF365690}" type="presOf" srcId="{7543F654-8FF1-4498-BCD8-6606A5C4E469}" destId="{F3BB4FE0-19F5-4D33-ABAA-C97D2D46786B}" srcOrd="0" destOrd="0" presId="urn:microsoft.com/office/officeart/2005/8/layout/process3"/>
    <dgm:cxn modelId="{5171977E-40DD-44FA-A03F-4FCAB609A72A}" type="presOf" srcId="{F8B693C7-9E71-4B24-97A5-2FB7BD5AAA39}" destId="{26969067-5070-4CFC-809A-EF7881078E4C}" srcOrd="0" destOrd="0" presId="urn:microsoft.com/office/officeart/2005/8/layout/process3"/>
    <dgm:cxn modelId="{6D1EBB87-3F3B-44E1-BFD6-8C3271141EBC}" srcId="{1AC8C242-C69B-496F-9224-13C3AAB4B3B6}" destId="{14B82BF8-1C69-42A1-9E6C-26CEE6DE8E71}" srcOrd="3" destOrd="0" parTransId="{50A74A6A-A0C6-49E5-BFA4-3792DC02580A}" sibTransId="{024664DD-1224-46B0-8535-4F3AF56981B3}"/>
    <dgm:cxn modelId="{6C99CAA2-518B-4CFF-9397-D6081D367C19}" type="presOf" srcId="{9A7D48D6-CCE8-437F-92E2-1DB276967BD7}" destId="{CB20FACB-680D-488E-AA4E-1988030BC671}" srcOrd="0" destOrd="0" presId="urn:microsoft.com/office/officeart/2005/8/layout/process3"/>
    <dgm:cxn modelId="{96AE24A7-E873-471F-9957-D2355DC2E30F}" srcId="{1AC8C242-C69B-496F-9224-13C3AAB4B3B6}" destId="{1ED41DE7-B76A-42F1-B956-0A26A11526DB}" srcOrd="0" destOrd="0" parTransId="{1C1772F3-0753-4680-B968-6683E56ECCF0}" sibTransId="{8ABC7FEA-AAD9-4498-B43D-67F9257D815A}"/>
    <dgm:cxn modelId="{EC717CB1-515B-4C72-AD5B-BA0451621D1D}" type="presOf" srcId="{14B82BF8-1C69-42A1-9E6C-26CEE6DE8E71}" destId="{CA349156-12DA-4144-9D8A-809E56019560}" srcOrd="1" destOrd="0" presId="urn:microsoft.com/office/officeart/2005/8/layout/process3"/>
    <dgm:cxn modelId="{E8E1AEB1-6E4E-454B-921A-19A6B3DCD99C}" type="presOf" srcId="{B71FA1CF-496C-4433-8BF4-99856AEB48F0}" destId="{BF21EFA5-3A9E-4549-9819-BDEF50FF6E40}" srcOrd="0" destOrd="0" presId="urn:microsoft.com/office/officeart/2005/8/layout/process3"/>
    <dgm:cxn modelId="{E1C599BE-18EB-493F-9907-E5B07CA275AC}" type="presOf" srcId="{E179E494-8DF6-4C70-AFCE-B96B611B0B79}" destId="{9DCB91A0-85A9-4315-A62B-8F635213CD9A}" srcOrd="0" destOrd="0" presId="urn:microsoft.com/office/officeart/2005/8/layout/process3"/>
    <dgm:cxn modelId="{C2E694CB-D9E4-4313-8583-A68551BE42EE}" srcId="{1ED41DE7-B76A-42F1-B956-0A26A11526DB}" destId="{3628504D-9EC9-4659-86D2-1857BC417A8E}" srcOrd="0" destOrd="0" parTransId="{88A5DCBB-491D-4447-892B-4F4101D7BBFC}" sibTransId="{04E102AB-1570-48FA-B481-66CE26FE4B47}"/>
    <dgm:cxn modelId="{27D85AD6-056F-487E-863E-ABD5457C5479}" type="presOf" srcId="{1ED41DE7-B76A-42F1-B956-0A26A11526DB}" destId="{C79C4CD9-8A9F-49A3-B520-C48797364A1E}" srcOrd="0" destOrd="0" presId="urn:microsoft.com/office/officeart/2005/8/layout/process3"/>
    <dgm:cxn modelId="{308780D6-A1DE-4A68-8634-D6FEFDEFE1A4}" type="presOf" srcId="{14B82BF8-1C69-42A1-9E6C-26CEE6DE8E71}" destId="{7332F2E7-41E0-4B52-A16B-0E972526A595}" srcOrd="0" destOrd="0" presId="urn:microsoft.com/office/officeart/2005/8/layout/process3"/>
    <dgm:cxn modelId="{1140C5E4-93F0-43C4-B627-90B2485AA163}" type="presOf" srcId="{1AC8C242-C69B-496F-9224-13C3AAB4B3B6}" destId="{62596B21-4BD3-4CA9-8E7E-F2FCC93A05FC}" srcOrd="0" destOrd="0" presId="urn:microsoft.com/office/officeart/2005/8/layout/process3"/>
    <dgm:cxn modelId="{D1509BE6-1141-4552-83AB-B192560B50F2}" type="presOf" srcId="{024664DD-1224-46B0-8535-4F3AF56981B3}" destId="{FD3684E5-1C65-4BDF-9A00-D0E29CD82EE4}" srcOrd="0" destOrd="0" presId="urn:microsoft.com/office/officeart/2005/8/layout/process3"/>
    <dgm:cxn modelId="{0441E1E9-0E93-49B2-A961-9499C50E1E8A}" type="presOf" srcId="{2A59EF63-66DC-4C7B-AB6F-3928E00ADE9F}" destId="{60047D5E-4DF2-4510-B670-9133F2BE7DE7}" srcOrd="0" destOrd="0" presId="urn:microsoft.com/office/officeart/2005/8/layout/process3"/>
    <dgm:cxn modelId="{569F6AED-BD10-4659-8149-31C4075BD6E9}" type="presOf" srcId="{85F60F56-FA14-40C7-9001-36951898CEDE}" destId="{71D15DE5-A527-4765-AB23-EB035B0F15CA}" srcOrd="1" destOrd="0" presId="urn:microsoft.com/office/officeart/2005/8/layout/process3"/>
    <dgm:cxn modelId="{F13A9CF1-2F40-44FF-B4A1-C8E06E9FCBAA}" type="presOf" srcId="{8ABC7FEA-AAD9-4498-B43D-67F9257D815A}" destId="{30DEB763-DA8C-4BFA-A248-448CCCAA3FB4}" srcOrd="1" destOrd="0" presId="urn:microsoft.com/office/officeart/2005/8/layout/process3"/>
    <dgm:cxn modelId="{75946CE4-03FA-40BE-AC2E-02A48DA061DA}" type="presParOf" srcId="{62596B21-4BD3-4CA9-8E7E-F2FCC93A05FC}" destId="{C83FBA6A-E42F-48C5-A78F-7C209A646772}" srcOrd="0" destOrd="0" presId="urn:microsoft.com/office/officeart/2005/8/layout/process3"/>
    <dgm:cxn modelId="{CE488362-7943-4F4C-8212-192F91D09BB3}" type="presParOf" srcId="{C83FBA6A-E42F-48C5-A78F-7C209A646772}" destId="{C79C4CD9-8A9F-49A3-B520-C48797364A1E}" srcOrd="0" destOrd="0" presId="urn:microsoft.com/office/officeart/2005/8/layout/process3"/>
    <dgm:cxn modelId="{ED214410-14B3-414C-87EE-9CFDA929976B}" type="presParOf" srcId="{C83FBA6A-E42F-48C5-A78F-7C209A646772}" destId="{AE616971-C395-4F25-B8A3-2E18996C2B66}" srcOrd="1" destOrd="0" presId="urn:microsoft.com/office/officeart/2005/8/layout/process3"/>
    <dgm:cxn modelId="{54AE280B-3EEF-48A4-B7E8-8A49EC32A81B}" type="presParOf" srcId="{C83FBA6A-E42F-48C5-A78F-7C209A646772}" destId="{24C374AC-7A03-4D35-BDF8-55221FE6F904}" srcOrd="2" destOrd="0" presId="urn:microsoft.com/office/officeart/2005/8/layout/process3"/>
    <dgm:cxn modelId="{F65692DD-4150-4474-9BBB-0468EAA79B56}" type="presParOf" srcId="{62596B21-4BD3-4CA9-8E7E-F2FCC93A05FC}" destId="{F7A05827-6227-4856-8360-8C94182319A0}" srcOrd="1" destOrd="0" presId="urn:microsoft.com/office/officeart/2005/8/layout/process3"/>
    <dgm:cxn modelId="{EDF05189-A555-4797-A116-E01E34374474}" type="presParOf" srcId="{F7A05827-6227-4856-8360-8C94182319A0}" destId="{30DEB763-DA8C-4BFA-A248-448CCCAA3FB4}" srcOrd="0" destOrd="0" presId="urn:microsoft.com/office/officeart/2005/8/layout/process3"/>
    <dgm:cxn modelId="{2423167D-E747-4079-A7AD-11BE3778608C}" type="presParOf" srcId="{62596B21-4BD3-4CA9-8E7E-F2FCC93A05FC}" destId="{55D7BFEC-73E0-486B-8824-0610B1F7D98B}" srcOrd="2" destOrd="0" presId="urn:microsoft.com/office/officeart/2005/8/layout/process3"/>
    <dgm:cxn modelId="{DCD4F355-9066-4339-9B26-2DC5C880F540}" type="presParOf" srcId="{55D7BFEC-73E0-486B-8824-0610B1F7D98B}" destId="{D51D328F-D621-4B30-A85C-B144E000B098}" srcOrd="0" destOrd="0" presId="urn:microsoft.com/office/officeart/2005/8/layout/process3"/>
    <dgm:cxn modelId="{8FA2B4D3-3D28-4765-870A-81A54610100F}" type="presParOf" srcId="{55D7BFEC-73E0-486B-8824-0610B1F7D98B}" destId="{71D15DE5-A527-4765-AB23-EB035B0F15CA}" srcOrd="1" destOrd="0" presId="urn:microsoft.com/office/officeart/2005/8/layout/process3"/>
    <dgm:cxn modelId="{581521D8-F9FD-414B-B8CF-0C84A6A8C053}" type="presParOf" srcId="{55D7BFEC-73E0-486B-8824-0610B1F7D98B}" destId="{26969067-5070-4CFC-809A-EF7881078E4C}" srcOrd="2" destOrd="0" presId="urn:microsoft.com/office/officeart/2005/8/layout/process3"/>
    <dgm:cxn modelId="{7672BBA1-1EE2-4BD7-A5F0-DC1370E1DE69}" type="presParOf" srcId="{62596B21-4BD3-4CA9-8E7E-F2FCC93A05FC}" destId="{9DCB91A0-85A9-4315-A62B-8F635213CD9A}" srcOrd="3" destOrd="0" presId="urn:microsoft.com/office/officeart/2005/8/layout/process3"/>
    <dgm:cxn modelId="{C6DF7EF5-276E-4C16-A65A-C5E769751C6C}" type="presParOf" srcId="{9DCB91A0-85A9-4315-A62B-8F635213CD9A}" destId="{58E03E27-3E81-49A6-89BF-626104093E13}" srcOrd="0" destOrd="0" presId="urn:microsoft.com/office/officeart/2005/8/layout/process3"/>
    <dgm:cxn modelId="{3481D591-7631-4E61-A4B9-8EC1BA9C2A7A}" type="presParOf" srcId="{62596B21-4BD3-4CA9-8E7E-F2FCC93A05FC}" destId="{FEF9FB60-6709-4E54-8B31-ADCD920ABCA5}" srcOrd="4" destOrd="0" presId="urn:microsoft.com/office/officeart/2005/8/layout/process3"/>
    <dgm:cxn modelId="{DF6917B5-B355-4E4F-95BB-0D2D2FABE430}" type="presParOf" srcId="{FEF9FB60-6709-4E54-8B31-ADCD920ABCA5}" destId="{F3BB4FE0-19F5-4D33-ABAA-C97D2D46786B}" srcOrd="0" destOrd="0" presId="urn:microsoft.com/office/officeart/2005/8/layout/process3"/>
    <dgm:cxn modelId="{704C99EA-285A-471E-9CB4-929254EE408A}" type="presParOf" srcId="{FEF9FB60-6709-4E54-8B31-ADCD920ABCA5}" destId="{173D49AF-E04E-426B-A754-088D6027A635}" srcOrd="1" destOrd="0" presId="urn:microsoft.com/office/officeart/2005/8/layout/process3"/>
    <dgm:cxn modelId="{23A6A1D3-B112-4701-BAA9-1FC46E4007FB}" type="presParOf" srcId="{FEF9FB60-6709-4E54-8B31-ADCD920ABCA5}" destId="{0F8D6B94-1B26-4ECC-974F-A520F82482BD}" srcOrd="2" destOrd="0" presId="urn:microsoft.com/office/officeart/2005/8/layout/process3"/>
    <dgm:cxn modelId="{0DEB657A-F68B-4E0E-8A4E-8955E5A98006}" type="presParOf" srcId="{62596B21-4BD3-4CA9-8E7E-F2FCC93A05FC}" destId="{BF21EFA5-3A9E-4549-9819-BDEF50FF6E40}" srcOrd="5" destOrd="0" presId="urn:microsoft.com/office/officeart/2005/8/layout/process3"/>
    <dgm:cxn modelId="{DA97109C-8333-4142-AAAE-928FEE34B6A3}" type="presParOf" srcId="{BF21EFA5-3A9E-4549-9819-BDEF50FF6E40}" destId="{F65D1D87-DF9A-45FB-A2C3-3CC5F27FE083}" srcOrd="0" destOrd="0" presId="urn:microsoft.com/office/officeart/2005/8/layout/process3"/>
    <dgm:cxn modelId="{7AEB5876-0492-4889-84CB-802B5937D7E8}" type="presParOf" srcId="{62596B21-4BD3-4CA9-8E7E-F2FCC93A05FC}" destId="{95686605-787D-483E-98B5-A2827F5AED92}" srcOrd="6" destOrd="0" presId="urn:microsoft.com/office/officeart/2005/8/layout/process3"/>
    <dgm:cxn modelId="{1B9E2390-AFC4-42BD-8BC0-8A476D4FDA80}" type="presParOf" srcId="{95686605-787D-483E-98B5-A2827F5AED92}" destId="{7332F2E7-41E0-4B52-A16B-0E972526A595}" srcOrd="0" destOrd="0" presId="urn:microsoft.com/office/officeart/2005/8/layout/process3"/>
    <dgm:cxn modelId="{AB475E43-BD6C-4400-A4FD-06030A519714}" type="presParOf" srcId="{95686605-787D-483E-98B5-A2827F5AED92}" destId="{CA349156-12DA-4144-9D8A-809E56019560}" srcOrd="1" destOrd="0" presId="urn:microsoft.com/office/officeart/2005/8/layout/process3"/>
    <dgm:cxn modelId="{AA920674-AEBF-4ED4-9100-B6B1B6112E56}" type="presParOf" srcId="{95686605-787D-483E-98B5-A2827F5AED92}" destId="{CB20FACB-680D-488E-AA4E-1988030BC671}" srcOrd="2" destOrd="0" presId="urn:microsoft.com/office/officeart/2005/8/layout/process3"/>
    <dgm:cxn modelId="{E2C3E29F-FBEA-48CF-A27E-2CA473344AFA}" type="presParOf" srcId="{62596B21-4BD3-4CA9-8E7E-F2FCC93A05FC}" destId="{FD3684E5-1C65-4BDF-9A00-D0E29CD82EE4}" srcOrd="7" destOrd="0" presId="urn:microsoft.com/office/officeart/2005/8/layout/process3"/>
    <dgm:cxn modelId="{8E00F2E5-44C3-4C3C-8A4D-01347ABA01CC}" type="presParOf" srcId="{FD3684E5-1C65-4BDF-9A00-D0E29CD82EE4}" destId="{BBF52D5B-5E4C-4639-84D8-0AB02CC78CA3}" srcOrd="0" destOrd="0" presId="urn:microsoft.com/office/officeart/2005/8/layout/process3"/>
    <dgm:cxn modelId="{0AF1D3AB-0847-46F1-B7DD-38F80686F73D}" type="presParOf" srcId="{62596B21-4BD3-4CA9-8E7E-F2FCC93A05FC}" destId="{04A570C7-72BB-4F5D-9E41-E1C001EA03AD}" srcOrd="8" destOrd="0" presId="urn:microsoft.com/office/officeart/2005/8/layout/process3"/>
    <dgm:cxn modelId="{AA77A478-FE70-42E0-BA40-5203D16FCACC}" type="presParOf" srcId="{04A570C7-72BB-4F5D-9E41-E1C001EA03AD}" destId="{0924BCAE-8A8C-4BC4-A993-A1E248742F42}" srcOrd="0" destOrd="0" presId="urn:microsoft.com/office/officeart/2005/8/layout/process3"/>
    <dgm:cxn modelId="{1EBCBBB3-9FE5-4C7F-B6E0-1289201FD128}" type="presParOf" srcId="{04A570C7-72BB-4F5D-9E41-E1C001EA03AD}" destId="{B27728AF-EA0C-4399-8F27-7FAA4E5DB4B1}" srcOrd="1" destOrd="0" presId="urn:microsoft.com/office/officeart/2005/8/layout/process3"/>
    <dgm:cxn modelId="{47AA6771-3E52-475C-A066-B4EE49CF8617}" type="presParOf" srcId="{04A570C7-72BB-4F5D-9E41-E1C001EA03AD}" destId="{60047D5E-4DF2-4510-B670-9133F2BE7DE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16971-C395-4F25-B8A3-2E18996C2B66}">
      <dsp:nvSpPr>
        <dsp:cNvPr id="0" name=""/>
        <dsp:cNvSpPr/>
      </dsp:nvSpPr>
      <dsp:spPr>
        <a:xfrm>
          <a:off x="5570" y="968485"/>
          <a:ext cx="1256828" cy="73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2/23~3/1</a:t>
          </a:r>
          <a:endParaRPr lang="zh-TW" altLang="en-US" sz="1700" kern="1200" dirty="0"/>
        </a:p>
      </dsp:txBody>
      <dsp:txXfrm>
        <a:off x="5570" y="968485"/>
        <a:ext cx="1256828" cy="489600"/>
      </dsp:txXfrm>
    </dsp:sp>
    <dsp:sp modelId="{24C374AC-7A03-4D35-BDF8-55221FE6F904}">
      <dsp:nvSpPr>
        <dsp:cNvPr id="0" name=""/>
        <dsp:cNvSpPr/>
      </dsp:nvSpPr>
      <dsp:spPr>
        <a:xfrm>
          <a:off x="262993" y="1458085"/>
          <a:ext cx="1256828" cy="9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700" kern="1200" dirty="0"/>
            <a:t>確認主題</a:t>
          </a:r>
        </a:p>
      </dsp:txBody>
      <dsp:txXfrm>
        <a:off x="291673" y="1486765"/>
        <a:ext cx="1199468" cy="921840"/>
      </dsp:txXfrm>
    </dsp:sp>
    <dsp:sp modelId="{F7A05827-6227-4856-8360-8C94182319A0}">
      <dsp:nvSpPr>
        <dsp:cNvPr id="0" name=""/>
        <dsp:cNvSpPr/>
      </dsp:nvSpPr>
      <dsp:spPr>
        <a:xfrm>
          <a:off x="1452929" y="1056828"/>
          <a:ext cx="403924" cy="3129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1452929" y="1119411"/>
        <a:ext cx="310050" cy="187747"/>
      </dsp:txXfrm>
    </dsp:sp>
    <dsp:sp modelId="{71D15DE5-A527-4765-AB23-EB035B0F15CA}">
      <dsp:nvSpPr>
        <dsp:cNvPr id="0" name=""/>
        <dsp:cNvSpPr/>
      </dsp:nvSpPr>
      <dsp:spPr>
        <a:xfrm>
          <a:off x="2024521" y="968485"/>
          <a:ext cx="1256828" cy="73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3/2~3/8</a:t>
          </a:r>
          <a:endParaRPr lang="zh-TW" altLang="en-US" sz="1700" kern="1200" dirty="0"/>
        </a:p>
      </dsp:txBody>
      <dsp:txXfrm>
        <a:off x="2024521" y="968485"/>
        <a:ext cx="1256828" cy="489600"/>
      </dsp:txXfrm>
    </dsp:sp>
    <dsp:sp modelId="{26969067-5070-4CFC-809A-EF7881078E4C}">
      <dsp:nvSpPr>
        <dsp:cNvPr id="0" name=""/>
        <dsp:cNvSpPr/>
      </dsp:nvSpPr>
      <dsp:spPr>
        <a:xfrm>
          <a:off x="2281944" y="1458085"/>
          <a:ext cx="1256828" cy="9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700" kern="1200" dirty="0"/>
            <a:t>設計架構</a:t>
          </a:r>
        </a:p>
      </dsp:txBody>
      <dsp:txXfrm>
        <a:off x="2310624" y="1486765"/>
        <a:ext cx="1199468" cy="921840"/>
      </dsp:txXfrm>
    </dsp:sp>
    <dsp:sp modelId="{9DCB91A0-85A9-4315-A62B-8F635213CD9A}">
      <dsp:nvSpPr>
        <dsp:cNvPr id="0" name=""/>
        <dsp:cNvSpPr/>
      </dsp:nvSpPr>
      <dsp:spPr>
        <a:xfrm>
          <a:off x="3471880" y="1056828"/>
          <a:ext cx="403924" cy="3129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3471880" y="1119411"/>
        <a:ext cx="310050" cy="187747"/>
      </dsp:txXfrm>
    </dsp:sp>
    <dsp:sp modelId="{173D49AF-E04E-426B-A754-088D6027A635}">
      <dsp:nvSpPr>
        <dsp:cNvPr id="0" name=""/>
        <dsp:cNvSpPr/>
      </dsp:nvSpPr>
      <dsp:spPr>
        <a:xfrm>
          <a:off x="4043472" y="968485"/>
          <a:ext cx="1256828" cy="73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3/9~3/15</a:t>
          </a:r>
          <a:endParaRPr lang="zh-TW" altLang="en-US" sz="1700" kern="1200" dirty="0"/>
        </a:p>
      </dsp:txBody>
      <dsp:txXfrm>
        <a:off x="4043472" y="968485"/>
        <a:ext cx="1256828" cy="489600"/>
      </dsp:txXfrm>
    </dsp:sp>
    <dsp:sp modelId="{0F8D6B94-1B26-4ECC-974F-A520F82482BD}">
      <dsp:nvSpPr>
        <dsp:cNvPr id="0" name=""/>
        <dsp:cNvSpPr/>
      </dsp:nvSpPr>
      <dsp:spPr>
        <a:xfrm>
          <a:off x="4275683" y="1458085"/>
          <a:ext cx="1256828" cy="9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700" kern="1200" dirty="0"/>
            <a:t>調整設定</a:t>
          </a:r>
        </a:p>
      </dsp:txBody>
      <dsp:txXfrm>
        <a:off x="4304363" y="1486765"/>
        <a:ext cx="1199468" cy="921840"/>
      </dsp:txXfrm>
    </dsp:sp>
    <dsp:sp modelId="{BF21EFA5-3A9E-4549-9819-BDEF50FF6E40}">
      <dsp:nvSpPr>
        <dsp:cNvPr id="0" name=""/>
        <dsp:cNvSpPr/>
      </dsp:nvSpPr>
      <dsp:spPr>
        <a:xfrm>
          <a:off x="5490831" y="1056828"/>
          <a:ext cx="403924" cy="3129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5490831" y="1119411"/>
        <a:ext cx="310050" cy="187747"/>
      </dsp:txXfrm>
    </dsp:sp>
    <dsp:sp modelId="{CA349156-12DA-4144-9D8A-809E56019560}">
      <dsp:nvSpPr>
        <dsp:cNvPr id="0" name=""/>
        <dsp:cNvSpPr/>
      </dsp:nvSpPr>
      <dsp:spPr>
        <a:xfrm>
          <a:off x="6062423" y="968485"/>
          <a:ext cx="1256828" cy="73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/>
            <a:t>3/16~3/22</a:t>
          </a:r>
          <a:endParaRPr lang="zh-TW" altLang="en-US" sz="1700" kern="1200" dirty="0"/>
        </a:p>
      </dsp:txBody>
      <dsp:txXfrm>
        <a:off x="6062423" y="968485"/>
        <a:ext cx="1256828" cy="489600"/>
      </dsp:txXfrm>
    </dsp:sp>
    <dsp:sp modelId="{CB20FACB-680D-488E-AA4E-1988030BC671}">
      <dsp:nvSpPr>
        <dsp:cNvPr id="0" name=""/>
        <dsp:cNvSpPr/>
      </dsp:nvSpPr>
      <dsp:spPr>
        <a:xfrm>
          <a:off x="6319846" y="1458085"/>
          <a:ext cx="1256828" cy="9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700" kern="1200"/>
            <a:t>插入素材</a:t>
          </a:r>
        </a:p>
      </dsp:txBody>
      <dsp:txXfrm>
        <a:off x="6348526" y="1486765"/>
        <a:ext cx="1199468" cy="921840"/>
      </dsp:txXfrm>
    </dsp:sp>
    <dsp:sp modelId="{FD3684E5-1C65-4BDF-9A00-D0E29CD82EE4}">
      <dsp:nvSpPr>
        <dsp:cNvPr id="0" name=""/>
        <dsp:cNvSpPr/>
      </dsp:nvSpPr>
      <dsp:spPr>
        <a:xfrm>
          <a:off x="7509782" y="1056828"/>
          <a:ext cx="403924" cy="3129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7509782" y="1119411"/>
        <a:ext cx="310050" cy="187747"/>
      </dsp:txXfrm>
    </dsp:sp>
    <dsp:sp modelId="{B27728AF-EA0C-4399-8F27-7FAA4E5DB4B1}">
      <dsp:nvSpPr>
        <dsp:cNvPr id="0" name=""/>
        <dsp:cNvSpPr/>
      </dsp:nvSpPr>
      <dsp:spPr>
        <a:xfrm>
          <a:off x="8081374" y="968485"/>
          <a:ext cx="1256828" cy="73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3/23,3/24</a:t>
          </a:r>
          <a:endParaRPr lang="zh-TW" altLang="en-US" sz="1700" kern="1200" dirty="0"/>
        </a:p>
      </dsp:txBody>
      <dsp:txXfrm>
        <a:off x="8081374" y="968485"/>
        <a:ext cx="1256828" cy="489600"/>
      </dsp:txXfrm>
    </dsp:sp>
    <dsp:sp modelId="{60047D5E-4DF2-4510-B670-9133F2BE7DE7}">
      <dsp:nvSpPr>
        <dsp:cNvPr id="0" name=""/>
        <dsp:cNvSpPr/>
      </dsp:nvSpPr>
      <dsp:spPr>
        <a:xfrm>
          <a:off x="8338797" y="1458085"/>
          <a:ext cx="1256828" cy="9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700" kern="1200" dirty="0"/>
            <a:t>最後調整</a:t>
          </a:r>
        </a:p>
      </dsp:txBody>
      <dsp:txXfrm>
        <a:off x="8367477" y="1486765"/>
        <a:ext cx="1199468" cy="921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9EDAFE9-5771-4B73-94AA-699C4D22A5A4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9D9B250-B0CC-4B63-99BC-5B57B3E152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02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AFE9-5771-4B73-94AA-699C4D22A5A4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B250-B0CC-4B63-99BC-5B57B3E15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48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AFE9-5771-4B73-94AA-699C4D22A5A4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B250-B0CC-4B63-99BC-5B57B3E152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01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AFE9-5771-4B73-94AA-699C4D22A5A4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B250-B0CC-4B63-99BC-5B57B3E1525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685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AFE9-5771-4B73-94AA-699C4D22A5A4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B250-B0CC-4B63-99BC-5B57B3E15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68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AFE9-5771-4B73-94AA-699C4D22A5A4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B250-B0CC-4B63-99BC-5B57B3E1525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749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AFE9-5771-4B73-94AA-699C4D22A5A4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B250-B0CC-4B63-99BC-5B57B3E152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180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AFE9-5771-4B73-94AA-699C4D22A5A4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B250-B0CC-4B63-99BC-5B57B3E152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47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AFE9-5771-4B73-94AA-699C4D22A5A4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B250-B0CC-4B63-99BC-5B57B3E152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08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AFE9-5771-4B73-94AA-699C4D22A5A4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B250-B0CC-4B63-99BC-5B57B3E15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44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AFE9-5771-4B73-94AA-699C4D22A5A4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B250-B0CC-4B63-99BC-5B57B3E152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90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AFE9-5771-4B73-94AA-699C4D22A5A4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B250-B0CC-4B63-99BC-5B57B3E15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20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AFE9-5771-4B73-94AA-699C4D22A5A4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B250-B0CC-4B63-99BC-5B57B3E152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13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AFE9-5771-4B73-94AA-699C4D22A5A4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B250-B0CC-4B63-99BC-5B57B3E152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AFE9-5771-4B73-94AA-699C4D22A5A4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B250-B0CC-4B63-99BC-5B57B3E15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96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AFE9-5771-4B73-94AA-699C4D22A5A4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B250-B0CC-4B63-99BC-5B57B3E152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69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AFE9-5771-4B73-94AA-699C4D22A5A4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B250-B0CC-4B63-99BC-5B57B3E15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79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EDAFE9-5771-4B73-94AA-699C4D22A5A4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D9B250-B0CC-4B63-99BC-5B57B3E15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58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oder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8AF0A8-87DC-4976-AAE3-EB9B9034E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2000" dirty="0"/>
              <a:t>小專題發表</a:t>
            </a:r>
            <a:br>
              <a:rPr lang="en-US" altLang="zh-TW" dirty="0"/>
            </a:br>
            <a:r>
              <a:rPr lang="zh-TW" altLang="en-US" dirty="0"/>
              <a:t>線上點餐系統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E6AD38-8ADA-4C99-87F9-CAF6B9EEC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發表人</a:t>
            </a:r>
            <a:r>
              <a:rPr lang="en-US" altLang="zh-TW" dirty="0"/>
              <a:t>:</a:t>
            </a:r>
            <a:r>
              <a:rPr lang="zh-TW" altLang="en-US" dirty="0"/>
              <a:t>鄢宇光</a:t>
            </a:r>
          </a:p>
        </p:txBody>
      </p:sp>
    </p:spTree>
    <p:extLst>
      <p:ext uri="{BB962C8B-B14F-4D97-AF65-F5344CB8AC3E}">
        <p14:creationId xmlns:p14="http://schemas.microsoft.com/office/powerpoint/2010/main" val="198567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BB626-51F2-44B7-9C14-981085F0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AAC67C-BF44-4658-9500-A1509F2B4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在飲料店上班</a:t>
            </a:r>
            <a:endParaRPr lang="en-US" altLang="zh-TW" dirty="0"/>
          </a:p>
          <a:p>
            <a:r>
              <a:rPr lang="zh-TW" altLang="en-US" dirty="0"/>
              <a:t>看到許多餐廳使用線上點餐</a:t>
            </a:r>
          </a:p>
        </p:txBody>
      </p:sp>
    </p:spTree>
    <p:extLst>
      <p:ext uri="{BB962C8B-B14F-4D97-AF65-F5344CB8AC3E}">
        <p14:creationId xmlns:p14="http://schemas.microsoft.com/office/powerpoint/2010/main" val="303249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864C4-4211-44B5-8C22-9918EF8B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使用工具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C8B0378-5406-4165-84D5-2206EAF68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470" y="2582087"/>
            <a:ext cx="5883059" cy="3293781"/>
          </a:xfrm>
        </p:spPr>
      </p:pic>
    </p:spTree>
    <p:extLst>
      <p:ext uri="{BB962C8B-B14F-4D97-AF65-F5344CB8AC3E}">
        <p14:creationId xmlns:p14="http://schemas.microsoft.com/office/powerpoint/2010/main" val="19536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9A57D0-813D-4BFA-9E3C-D698A3D9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時間表</a:t>
            </a: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4BCFC292-3322-4B31-BB37-B8F05231D3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591224"/>
              </p:ext>
            </p:extLst>
          </p:nvPr>
        </p:nvGraphicFramePr>
        <p:xfrm>
          <a:off x="1447798" y="2605489"/>
          <a:ext cx="9601196" cy="3405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699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7C7AEB-AE59-47BB-B1CA-A284811B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作品展示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B53518-3941-46CC-9F6F-00DAB2518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 action="ppaction://hlinkfile"/>
              </a:rPr>
              <a:t>oder.html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70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AF7198-CE5D-4669-8863-26DA7FC5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遇到的困難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331775-5F59-421B-96D3-010F106ED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邊框調整</a:t>
            </a:r>
            <a:endParaRPr lang="en-US" altLang="zh-TW" dirty="0"/>
          </a:p>
          <a:p>
            <a:r>
              <a:rPr lang="en-US" altLang="zh-TW" dirty="0"/>
              <a:t>JS</a:t>
            </a:r>
            <a:r>
              <a:rPr lang="zh-TW" altLang="en-US"/>
              <a:t>回傳值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632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E1FC777-D3E3-4A60-91BE-9511B7FBC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結束</a:t>
            </a:r>
          </a:p>
        </p:txBody>
      </p:sp>
    </p:spTree>
    <p:extLst>
      <p:ext uri="{BB962C8B-B14F-4D97-AF65-F5344CB8AC3E}">
        <p14:creationId xmlns:p14="http://schemas.microsoft.com/office/powerpoint/2010/main" val="3764415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68</TotalTime>
  <Words>62</Words>
  <Application>Microsoft Office PowerPoint</Application>
  <PresentationFormat>寬螢幕</PresentationFormat>
  <Paragraphs>24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Garamond</vt:lpstr>
      <vt:lpstr>有機</vt:lpstr>
      <vt:lpstr>小專題發表 線上點餐系統</vt:lpstr>
      <vt:lpstr>動機</vt:lpstr>
      <vt:lpstr>使用工具</vt:lpstr>
      <vt:lpstr>時間表</vt:lpstr>
      <vt:lpstr>作品展示</vt:lpstr>
      <vt:lpstr>遇到的困難</vt:lpstr>
      <vt:lpstr>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11</cp:revision>
  <dcterms:created xsi:type="dcterms:W3CDTF">2025-03-19T07:11:14Z</dcterms:created>
  <dcterms:modified xsi:type="dcterms:W3CDTF">2025-03-26T01:15:10Z</dcterms:modified>
</cp:coreProperties>
</file>