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photoAlbum layout="2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24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6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5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7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5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9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2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61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BF84-9549-4360-9303-1185AD77F3B0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0615-6366-4DF6-A5FC-72A612ADD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40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E4A21-CC89-4575-9747-F8681812E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Noite do Pijama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ABA45F-82AD-404F-A940-6A4906E51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88" y="4410325"/>
            <a:ext cx="2648023" cy="1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WhatsApp Image 2018-03-18 at 13.32.54 (2)">
            <a:extLst>
              <a:ext uri="{FF2B5EF4-FFF2-40B4-BE49-F238E27FC236}">
                <a16:creationId xmlns:a16="http://schemas.microsoft.com/office/drawing/2014/main" id="{BB47087D-29AD-42D0-ADB4-46261D6F4E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WhatsApp Image 2018-03-18 at 13.32.54">
            <a:extLst>
              <a:ext uri="{FF2B5EF4-FFF2-40B4-BE49-F238E27FC236}">
                <a16:creationId xmlns:a16="http://schemas.microsoft.com/office/drawing/2014/main" id="{E140881E-2803-4765-8C6F-530B8AB4F7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B9D4DE-4C0A-4573-B17C-248404BCC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9" y="5162843"/>
            <a:ext cx="2239948" cy="15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WhatsApp Image 2018-03-17 at 13.45.24">
            <a:extLst>
              <a:ext uri="{FF2B5EF4-FFF2-40B4-BE49-F238E27FC236}">
                <a16:creationId xmlns:a16="http://schemas.microsoft.com/office/drawing/2014/main" id="{37483CA2-8A15-4D2F-BB2B-84ED7F7D28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WhatsApp Image 2018-03-17 at 13.45.39">
            <a:extLst>
              <a:ext uri="{FF2B5EF4-FFF2-40B4-BE49-F238E27FC236}">
                <a16:creationId xmlns:a16="http://schemas.microsoft.com/office/drawing/2014/main" id="{9A536D3F-E7EE-4F68-B705-CEA62088E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B79F673-997B-4F9C-8B34-52E22A329F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9" y="5162843"/>
            <a:ext cx="2239948" cy="15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8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WhatsApp Image 2018-03-18 at 13.32.45">
            <a:extLst>
              <a:ext uri="{FF2B5EF4-FFF2-40B4-BE49-F238E27FC236}">
                <a16:creationId xmlns:a16="http://schemas.microsoft.com/office/drawing/2014/main" id="{901DF9A4-F51F-4F31-9EBD-3B29FB21CC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WhatsApp Image 2018-03-18 at 13.32.46">
            <a:extLst>
              <a:ext uri="{FF2B5EF4-FFF2-40B4-BE49-F238E27FC236}">
                <a16:creationId xmlns:a16="http://schemas.microsoft.com/office/drawing/2014/main" id="{5CBD4D1E-CE34-465E-A3A0-BED4A3A85A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1B53CC-0D41-40F3-9C99-B5826B36F5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9" y="5162843"/>
            <a:ext cx="2239948" cy="15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WhatsApp Image 2018-03-18 at 13.32.48">
            <a:extLst>
              <a:ext uri="{FF2B5EF4-FFF2-40B4-BE49-F238E27FC236}">
                <a16:creationId xmlns:a16="http://schemas.microsoft.com/office/drawing/2014/main" id="{CB436DCE-893A-443F-8617-57DC9A69B3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1200150"/>
            <a:ext cx="3343275" cy="4457700"/>
          </a:xfrm>
          <a:prstGeom prst="rect">
            <a:avLst/>
          </a:prstGeom>
        </p:spPr>
      </p:pic>
      <p:pic>
        <p:nvPicPr>
          <p:cNvPr id="5" name="Imagem 4" descr="WhatsApp Image 2018-03-18 at 13.32.49">
            <a:extLst>
              <a:ext uri="{FF2B5EF4-FFF2-40B4-BE49-F238E27FC236}">
                <a16:creationId xmlns:a16="http://schemas.microsoft.com/office/drawing/2014/main" id="{06D361C6-0614-42F7-9C43-03275E5B0B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8" y="1200150"/>
            <a:ext cx="3343275" cy="445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4698E7-85F8-4774-80B3-13A573BE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9" y="5162843"/>
            <a:ext cx="2239948" cy="15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2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WhatsApp Image 2018-03-18 at 13.32.50 (1)">
            <a:extLst>
              <a:ext uri="{FF2B5EF4-FFF2-40B4-BE49-F238E27FC236}">
                <a16:creationId xmlns:a16="http://schemas.microsoft.com/office/drawing/2014/main" id="{0335B983-A3EF-4A53-907C-A5B0A1374D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WhatsApp Image 2018-03-18 at 13.32.50">
            <a:extLst>
              <a:ext uri="{FF2B5EF4-FFF2-40B4-BE49-F238E27FC236}">
                <a16:creationId xmlns:a16="http://schemas.microsoft.com/office/drawing/2014/main" id="{020FCF9F-A3C7-488A-825B-462F13686E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8" y="1200150"/>
            <a:ext cx="3343275" cy="445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73210E-A6D1-49E0-B557-6716260ADD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9" y="5162843"/>
            <a:ext cx="2239948" cy="15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WhatsApp Image 2018-03-18 at 13.32.51 (1)">
            <a:extLst>
              <a:ext uri="{FF2B5EF4-FFF2-40B4-BE49-F238E27FC236}">
                <a16:creationId xmlns:a16="http://schemas.microsoft.com/office/drawing/2014/main" id="{D2C928BB-E370-41BF-A3B7-353379E919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WhatsApp Image 2018-03-18 at 13.32.51">
            <a:extLst>
              <a:ext uri="{FF2B5EF4-FFF2-40B4-BE49-F238E27FC236}">
                <a16:creationId xmlns:a16="http://schemas.microsoft.com/office/drawing/2014/main" id="{51303456-0A35-4EC5-8F3B-A15DAC3446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A9C304-937D-4C7F-BD28-28D0EA9DF1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9" y="5162843"/>
            <a:ext cx="2239948" cy="15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WhatsApp Image 2018-03-18 at 13.32.52 (1)">
            <a:extLst>
              <a:ext uri="{FF2B5EF4-FFF2-40B4-BE49-F238E27FC236}">
                <a16:creationId xmlns:a16="http://schemas.microsoft.com/office/drawing/2014/main" id="{BB8941DD-5493-45B3-860C-D03AA320A2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WhatsApp Image 2018-03-18 at 13.32.52 (2)">
            <a:extLst>
              <a:ext uri="{FF2B5EF4-FFF2-40B4-BE49-F238E27FC236}">
                <a16:creationId xmlns:a16="http://schemas.microsoft.com/office/drawing/2014/main" id="{C3B287CF-587F-4D82-A3EE-F4426731AE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A1F15B-F96E-4DC6-95F7-6C5D4DAD7F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9" y="5162843"/>
            <a:ext cx="2239948" cy="15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WhatsApp Image 2018-03-18 at 13.32.52">
            <a:extLst>
              <a:ext uri="{FF2B5EF4-FFF2-40B4-BE49-F238E27FC236}">
                <a16:creationId xmlns:a16="http://schemas.microsoft.com/office/drawing/2014/main" id="{0725246F-45DD-4615-90F5-195C9F4A6C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WhatsApp Image 2018-03-18 at 13.32.53 (1)">
            <a:extLst>
              <a:ext uri="{FF2B5EF4-FFF2-40B4-BE49-F238E27FC236}">
                <a16:creationId xmlns:a16="http://schemas.microsoft.com/office/drawing/2014/main" id="{8448687C-49C9-46EC-A27D-A43E57134C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2AB48B-501A-4542-8CC8-81428874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9" y="5162843"/>
            <a:ext cx="2239948" cy="15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WhatsApp Image 2018-03-18 at 13.32.53">
            <a:extLst>
              <a:ext uri="{FF2B5EF4-FFF2-40B4-BE49-F238E27FC236}">
                <a16:creationId xmlns:a16="http://schemas.microsoft.com/office/drawing/2014/main" id="{2E8BF030-1BDE-4736-88DC-51B6258783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WhatsApp Image 2018-03-18 at 13.32.54 (1)">
            <a:extLst>
              <a:ext uri="{FF2B5EF4-FFF2-40B4-BE49-F238E27FC236}">
                <a16:creationId xmlns:a16="http://schemas.microsoft.com/office/drawing/2014/main" id="{484298D1-06B3-405C-85BA-E2194FC8DF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C70D45-8913-4743-A283-DAF50E77A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9" y="5162843"/>
            <a:ext cx="2239948" cy="15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</Words>
  <Application>Microsoft Office PowerPoint</Application>
  <PresentationFormat>Apresentação na tela 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Noite do Pijama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Noite do Pijama</dc:title>
  <dc:creator>Mídia Shekinah</dc:creator>
  <cp:lastModifiedBy>Mídia Shekinah</cp:lastModifiedBy>
  <cp:revision>1</cp:revision>
  <dcterms:created xsi:type="dcterms:W3CDTF">2018-03-18T20:33:50Z</dcterms:created>
  <dcterms:modified xsi:type="dcterms:W3CDTF">2018-03-18T20:35:45Z</dcterms:modified>
</cp:coreProperties>
</file>