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photoAlbum layout="2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49A93-ED70-47AA-92EA-F17863F82249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499FC-C07D-49D8-BC3A-1A3134A63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54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24F21-733C-46A2-BD7D-4ABEF0BF06A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36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1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8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58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40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40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8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647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7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7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6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7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0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4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0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48E3-6BC0-4184-9F0A-8D3F4CC27628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1D7C7E-0E7A-4AD1-9644-5D089296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8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Bom Samaritano </a:t>
            </a:r>
            <a:br>
              <a:rPr lang="pt-BR" dirty="0"/>
            </a:br>
            <a:r>
              <a:rPr lang="pt-BR" dirty="0"/>
              <a:t>Grande Vitória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88" y="4410325"/>
            <a:ext cx="2648023" cy="1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317-WA0021">
            <a:extLst>
              <a:ext uri="{FF2B5EF4-FFF2-40B4-BE49-F238E27FC236}">
                <a16:creationId xmlns:a16="http://schemas.microsoft.com/office/drawing/2014/main" id="{15391A92-D63E-43B1-93A3-265B2F217A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IMG-20180317-WA0022">
            <a:extLst>
              <a:ext uri="{FF2B5EF4-FFF2-40B4-BE49-F238E27FC236}">
                <a16:creationId xmlns:a16="http://schemas.microsoft.com/office/drawing/2014/main" id="{7146A6E2-8C3A-4E11-B84C-1B30E8959C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317-WA0023">
            <a:extLst>
              <a:ext uri="{FF2B5EF4-FFF2-40B4-BE49-F238E27FC236}">
                <a16:creationId xmlns:a16="http://schemas.microsoft.com/office/drawing/2014/main" id="{FC993BE8-D2B4-43C3-BA51-8002A43A31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IMG-20180317-WA0024">
            <a:extLst>
              <a:ext uri="{FF2B5EF4-FFF2-40B4-BE49-F238E27FC236}">
                <a16:creationId xmlns:a16="http://schemas.microsoft.com/office/drawing/2014/main" id="{DFDC9E2F-8DAD-400D-A717-35F249E55E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5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317-WA0025">
            <a:extLst>
              <a:ext uri="{FF2B5EF4-FFF2-40B4-BE49-F238E27FC236}">
                <a16:creationId xmlns:a16="http://schemas.microsoft.com/office/drawing/2014/main" id="{EB2516FE-1C66-475F-93EA-7503CC802E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IMG-20180317-WA0026">
            <a:extLst>
              <a:ext uri="{FF2B5EF4-FFF2-40B4-BE49-F238E27FC236}">
                <a16:creationId xmlns:a16="http://schemas.microsoft.com/office/drawing/2014/main" id="{CBD00015-258B-48C8-8DDB-59E65204EA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3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317-WA0027">
            <a:extLst>
              <a:ext uri="{FF2B5EF4-FFF2-40B4-BE49-F238E27FC236}">
                <a16:creationId xmlns:a16="http://schemas.microsoft.com/office/drawing/2014/main" id="{0EB6BFA3-5DFD-48BC-84CE-EB0A1688A9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IMG-20180317-WA0028">
            <a:extLst>
              <a:ext uri="{FF2B5EF4-FFF2-40B4-BE49-F238E27FC236}">
                <a16:creationId xmlns:a16="http://schemas.microsoft.com/office/drawing/2014/main" id="{23DCDF79-6FD6-48FF-8237-E9AAC1F5C8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317-WA0029">
            <a:extLst>
              <a:ext uri="{FF2B5EF4-FFF2-40B4-BE49-F238E27FC236}">
                <a16:creationId xmlns:a16="http://schemas.microsoft.com/office/drawing/2014/main" id="{79D71ABA-722C-4B41-803C-75445D82A9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IMG-20180317-WA0030">
            <a:extLst>
              <a:ext uri="{FF2B5EF4-FFF2-40B4-BE49-F238E27FC236}">
                <a16:creationId xmlns:a16="http://schemas.microsoft.com/office/drawing/2014/main" id="{72096AEF-D867-4AAD-BF62-990C7A2F2E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6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317-WA0031">
            <a:extLst>
              <a:ext uri="{FF2B5EF4-FFF2-40B4-BE49-F238E27FC236}">
                <a16:creationId xmlns:a16="http://schemas.microsoft.com/office/drawing/2014/main" id="{C4CA21F4-8A17-4C12-8621-CC15FF1235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  <p:pic>
        <p:nvPicPr>
          <p:cNvPr id="5" name="Imagem 4" descr="IMG-20180317-WA0032">
            <a:extLst>
              <a:ext uri="{FF2B5EF4-FFF2-40B4-BE49-F238E27FC236}">
                <a16:creationId xmlns:a16="http://schemas.microsoft.com/office/drawing/2014/main" id="{BB72AA8E-1B67-4E7C-A6AA-171B4244FC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843088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5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G-20180317-WA0033">
            <a:extLst>
              <a:ext uri="{FF2B5EF4-FFF2-40B4-BE49-F238E27FC236}">
                <a16:creationId xmlns:a16="http://schemas.microsoft.com/office/drawing/2014/main" id="{321ADE68-AD10-4995-AB33-4E2CDB5CBE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43088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44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</Words>
  <Application>Microsoft Office PowerPoint</Application>
  <PresentationFormat>Apresentação na tela (4:3)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Facetado</vt:lpstr>
      <vt:lpstr>Bom Samaritano  Grande Vitória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Samaritano  Grande Vitória</dc:title>
  <dc:creator>Mídia Shekinah</dc:creator>
  <cp:lastModifiedBy>Mídia Shekinah</cp:lastModifiedBy>
  <cp:revision>1</cp:revision>
  <dcterms:created xsi:type="dcterms:W3CDTF">2018-03-18T20:24:23Z</dcterms:created>
  <dcterms:modified xsi:type="dcterms:W3CDTF">2018-03-18T20:26:49Z</dcterms:modified>
</cp:coreProperties>
</file>